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0" r:id="rId3"/>
    <p:sldId id="261" r:id="rId4"/>
    <p:sldId id="262" r:id="rId5"/>
    <p:sldId id="257" r:id="rId6"/>
    <p:sldId id="263" r:id="rId7"/>
    <p:sldId id="266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193F9-093C-4AA2-A21D-D19CCD6B22A6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1EC21-0904-432B-9DAD-2E12C8CDE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26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595" indent="-2851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994" indent="-227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8480" indent="-227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524" indent="-227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5220" indent="-227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3916" indent="-227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2612" indent="-227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51308" indent="-227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3118B3-AE29-4635-A90D-524D9A238DCC}" type="slidenum">
              <a:rPr lang="en-GB" altLang="en-US"/>
              <a:pPr eaLnBrk="1" hangingPunct="1"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595" indent="-2851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994" indent="-227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8480" indent="-227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524" indent="-227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5220" indent="-227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3916" indent="-227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2612" indent="-227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51308" indent="-227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D7627F-2E00-4A5F-9831-FD8AD5E5EDAF}" type="slidenum">
              <a:rPr lang="en-GB" altLang="en-US"/>
              <a:pPr eaLnBrk="1" hangingPunct="1"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595" indent="-2851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994" indent="-227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8480" indent="-227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524" indent="-227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5220" indent="-227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3916" indent="-227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2612" indent="-227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51308" indent="-227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07674A-6F38-46C5-B144-18065402F0CB}" type="slidenum">
              <a:rPr lang="en-GB" altLang="en-US"/>
              <a:pPr eaLnBrk="1" hangingPunct="1"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595" indent="-2851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994" indent="-227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8480" indent="-227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524" indent="-227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5220" indent="-227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3916" indent="-227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2612" indent="-227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51308" indent="-227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0C1087-79D1-417F-8E3E-38FB5A31610C}" type="slidenum">
              <a:rPr lang="en-GB" altLang="en-US"/>
              <a:pPr eaLnBrk="1" hangingPunct="1"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595" indent="-2851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994" indent="-227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8480" indent="-227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524" indent="-2274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5220" indent="-227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3916" indent="-227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2612" indent="-227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51308" indent="-2274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9FAD04-6285-49A4-B1E1-1AFBDD78BAFC}" type="slidenum">
              <a:rPr lang="en-GB" altLang="en-US"/>
              <a:pPr eaLnBrk="1" hangingPunct="1"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D4B3804-155E-4CC9-A148-50C94761BEA1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8A58A1-2A5B-451A-9234-E8EA0C5B625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3804-155E-4CC9-A148-50C94761BEA1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58A1-2A5B-451A-9234-E8EA0C5B62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3804-155E-4CC9-A148-50C94761BEA1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68A58A1-2A5B-451A-9234-E8EA0C5B62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3804-155E-4CC9-A148-50C94761BEA1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58A1-2A5B-451A-9234-E8EA0C5B625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4B3804-155E-4CC9-A148-50C94761BEA1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68A58A1-2A5B-451A-9234-E8EA0C5B625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3804-155E-4CC9-A148-50C94761BEA1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58A1-2A5B-451A-9234-E8EA0C5B625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3804-155E-4CC9-A148-50C94761BEA1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58A1-2A5B-451A-9234-E8EA0C5B625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3804-155E-4CC9-A148-50C94761BEA1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58A1-2A5B-451A-9234-E8EA0C5B625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3804-155E-4CC9-A148-50C94761BEA1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58A1-2A5B-451A-9234-E8EA0C5B62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3804-155E-4CC9-A148-50C94761BEA1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8A58A1-2A5B-451A-9234-E8EA0C5B625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3804-155E-4CC9-A148-50C94761BEA1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58A1-2A5B-451A-9234-E8EA0C5B625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D4B3804-155E-4CC9-A148-50C94761BEA1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68A58A1-2A5B-451A-9234-E8EA0C5B625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412776"/>
            <a:ext cx="1981200" cy="30243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AF3 - </a:t>
            </a:r>
            <a:r>
              <a:rPr lang="en-GB" dirty="0" smtClean="0"/>
              <a:t>Read </a:t>
            </a:r>
            <a:r>
              <a:rPr lang="en-GB" dirty="0"/>
              <a:t>and plot locations using co-ordinates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AF4 ·</a:t>
            </a:r>
            <a:r>
              <a:rPr lang="en-GB" dirty="0"/>
              <a:t> describe the distribution of </a:t>
            </a:r>
            <a:r>
              <a:rPr lang="en-GB" dirty="0" smtClean="0"/>
              <a:t>earthquakes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Caribbean?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79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601latitu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495617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463800" y="307975"/>
            <a:ext cx="4024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accent2"/>
                </a:solidFill>
                <a:latin typeface="Comic Sans MS" pitchFamily="66" charset="0"/>
              </a:rPr>
              <a:t>LINES OF LATITUDE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81000" y="5667375"/>
            <a:ext cx="8763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Comic Sans MS" pitchFamily="66" charset="0"/>
              </a:rPr>
              <a:t>Lines of latitude go across, marked north and south.</a:t>
            </a: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250825" y="4221163"/>
            <a:ext cx="1296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COPY the sentence</a:t>
            </a:r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217377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longitu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5068888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362200" y="0"/>
            <a:ext cx="4330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accent2"/>
                </a:solidFill>
                <a:latin typeface="Comic Sans MS" pitchFamily="66" charset="0"/>
              </a:rPr>
              <a:t>LINES OF LONGITUDE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81000" y="5667375"/>
            <a:ext cx="8763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Comic Sans MS" pitchFamily="66" charset="0"/>
              </a:rPr>
              <a:t>Lines of longitude go down, marked west and east.</a:t>
            </a: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250825" y="4221163"/>
            <a:ext cx="1296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COPY the sentence</a:t>
            </a:r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98256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nv07#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Oval 5"/>
          <p:cNvSpPr>
            <a:spLocks noChangeArrowheads="1"/>
          </p:cNvSpPr>
          <p:nvPr/>
        </p:nvSpPr>
        <p:spPr bwMode="auto">
          <a:xfrm>
            <a:off x="1979613" y="23463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0" name="Oval 7"/>
          <p:cNvSpPr>
            <a:spLocks noChangeArrowheads="1"/>
          </p:cNvSpPr>
          <p:nvPr/>
        </p:nvSpPr>
        <p:spPr bwMode="auto">
          <a:xfrm>
            <a:off x="7451725" y="34290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1" name="Oval 8"/>
          <p:cNvSpPr>
            <a:spLocks noChangeArrowheads="1"/>
          </p:cNvSpPr>
          <p:nvPr/>
        </p:nvSpPr>
        <p:spPr bwMode="auto">
          <a:xfrm>
            <a:off x="4787900" y="34290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2" name="Oval 9"/>
          <p:cNvSpPr>
            <a:spLocks noChangeArrowheads="1"/>
          </p:cNvSpPr>
          <p:nvPr/>
        </p:nvSpPr>
        <p:spPr bwMode="auto">
          <a:xfrm>
            <a:off x="5219700" y="19891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3" name="Oval 10"/>
          <p:cNvSpPr>
            <a:spLocks noChangeArrowheads="1"/>
          </p:cNvSpPr>
          <p:nvPr/>
        </p:nvSpPr>
        <p:spPr bwMode="auto">
          <a:xfrm>
            <a:off x="5867400" y="26368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4" name="Oval 11"/>
          <p:cNvSpPr>
            <a:spLocks noChangeArrowheads="1"/>
          </p:cNvSpPr>
          <p:nvPr/>
        </p:nvSpPr>
        <p:spPr bwMode="auto">
          <a:xfrm>
            <a:off x="4427538" y="2060575"/>
            <a:ext cx="144462" cy="1444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684213" y="4508500"/>
            <a:ext cx="503237" cy="5762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6" name="Rectangle 13"/>
          <p:cNvSpPr>
            <a:spLocks noChangeArrowheads="1"/>
          </p:cNvSpPr>
          <p:nvPr/>
        </p:nvSpPr>
        <p:spPr bwMode="auto">
          <a:xfrm>
            <a:off x="3563938" y="4652963"/>
            <a:ext cx="503237" cy="5762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7" name="Rectangle 14"/>
          <p:cNvSpPr>
            <a:spLocks noChangeArrowheads="1"/>
          </p:cNvSpPr>
          <p:nvPr/>
        </p:nvSpPr>
        <p:spPr bwMode="auto">
          <a:xfrm>
            <a:off x="6156325" y="4581525"/>
            <a:ext cx="503238" cy="5762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8" name="Rectangle 15"/>
          <p:cNvSpPr>
            <a:spLocks noChangeArrowheads="1"/>
          </p:cNvSpPr>
          <p:nvPr/>
        </p:nvSpPr>
        <p:spPr bwMode="auto">
          <a:xfrm>
            <a:off x="827088" y="5229225"/>
            <a:ext cx="1873250" cy="504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9" name="Oval 5"/>
          <p:cNvSpPr>
            <a:spLocks noChangeArrowheads="1"/>
          </p:cNvSpPr>
          <p:nvPr/>
        </p:nvSpPr>
        <p:spPr bwMode="auto">
          <a:xfrm>
            <a:off x="7199313" y="2351088"/>
            <a:ext cx="211137" cy="139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50" name="TextBox 2"/>
          <p:cNvSpPr txBox="1">
            <a:spLocks noChangeArrowheads="1"/>
          </p:cNvSpPr>
          <p:nvPr/>
        </p:nvSpPr>
        <p:spPr bwMode="auto">
          <a:xfrm>
            <a:off x="5826125" y="5507038"/>
            <a:ext cx="3168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Match the cities to the numbers and write down their coordinates.</a:t>
            </a:r>
            <a:endParaRPr lang="en-GB" altLang="en-US" sz="1800"/>
          </a:p>
        </p:txBody>
      </p:sp>
      <p:sp>
        <p:nvSpPr>
          <p:cNvPr id="4" name="TextBox 3"/>
          <p:cNvSpPr txBox="1"/>
          <p:nvPr/>
        </p:nvSpPr>
        <p:spPr>
          <a:xfrm>
            <a:off x="6729413" y="4481513"/>
            <a:ext cx="1150937" cy="369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mtClean="0"/>
              <a:t>Mumbai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501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 smtClean="0"/>
              <a:t>Give the coordinates (latitude and longitude) of the following Caribbean countries (aim for the centre of the country): </a:t>
            </a:r>
            <a:br>
              <a:rPr lang="en-US" sz="2000" cap="none" dirty="0" smtClean="0"/>
            </a:br>
            <a:r>
              <a:rPr lang="en-US" sz="2000" cap="none" dirty="0" smtClean="0"/>
              <a:t>Cuba, Trinidad and Tobago, Haiti</a:t>
            </a:r>
            <a:endParaRPr lang="en-GB" sz="2000" cap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3" y="1477429"/>
            <a:ext cx="8499898" cy="51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3212976"/>
            <a:ext cx="122413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Andalus" pitchFamily="18" charset="-78"/>
                <a:cs typeface="Andalus" pitchFamily="18" charset="-78"/>
              </a:rPr>
              <a:t>22</a:t>
            </a:r>
            <a:r>
              <a:rPr lang="en-US" sz="1400" dirty="0" smtClean="0">
                <a:latin typeface="Andalus" pitchFamily="18" charset="-78"/>
                <a:cs typeface="Andalus" pitchFamily="18" charset="-78"/>
                <a:sym typeface="Symbol"/>
              </a:rPr>
              <a:t>N 78 W</a:t>
            </a:r>
            <a:endParaRPr lang="en-GB" sz="1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9170" y="6365332"/>
            <a:ext cx="122413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Andalus" pitchFamily="18" charset="-78"/>
                <a:cs typeface="Andalus" pitchFamily="18" charset="-78"/>
                <a:sym typeface="Symbol"/>
              </a:rPr>
              <a:t>11N 62 W</a:t>
            </a:r>
            <a:endParaRPr lang="en-GB" sz="1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2060848"/>
            <a:ext cx="122413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Andalus" pitchFamily="18" charset="-78"/>
                <a:cs typeface="Andalus" pitchFamily="18" charset="-78"/>
                <a:sym typeface="Symbol"/>
              </a:rPr>
              <a:t>19N 73 W</a:t>
            </a:r>
            <a:endParaRPr lang="en-GB" sz="1400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403648" y="3032956"/>
            <a:ext cx="1656184" cy="180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4008" y="2368625"/>
            <a:ext cx="108012" cy="14204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flipV="1">
            <a:off x="7001238" y="6011723"/>
            <a:ext cx="811122" cy="3536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01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927944"/>
              </p:ext>
            </p:extLst>
          </p:nvPr>
        </p:nvGraphicFramePr>
        <p:xfrm>
          <a:off x="395288" y="908050"/>
          <a:ext cx="8229600" cy="5704175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5181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Date</a:t>
                      </a:r>
                      <a:endParaRPr kumimoji="0" lang="en-US" altLang="en-US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Place</a:t>
                      </a:r>
                      <a:endParaRPr kumimoji="0" lang="en-US" altLang="en-US" sz="2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Latitude</a:t>
                      </a:r>
                      <a:endParaRPr kumimoji="0" lang="en-US" altLang="en-US" sz="2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Longitude</a:t>
                      </a:r>
                      <a:endParaRPr kumimoji="0" lang="en-US" altLang="en-US" sz="2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2010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Haiti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22°N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80°W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0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2005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Sumatra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°N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100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°E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2003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Iran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°N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°E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0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1999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Turkey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40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°N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°E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1995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Japan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35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°N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135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°E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1994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USA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35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°N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120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°W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0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1985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Mexico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°N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100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°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W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1976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China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40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°N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120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°E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0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1970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Peru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°S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78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°W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1960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Chile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38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°S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73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°W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24" name="Text Box 66"/>
          <p:cNvSpPr txBox="1">
            <a:spLocks noChangeArrowheads="1"/>
          </p:cNvSpPr>
          <p:nvPr/>
        </p:nvSpPr>
        <p:spPr bwMode="auto">
          <a:xfrm>
            <a:off x="0" y="333375"/>
            <a:ext cx="8694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3300"/>
                </a:solidFill>
                <a:latin typeface="Comic Sans MS" pitchFamily="66" charset="0"/>
              </a:rPr>
              <a:t>PLOT THE PLACES WHERE EARTHQUAKES OCCUR ON YOUR MAP!</a:t>
            </a:r>
          </a:p>
        </p:txBody>
      </p:sp>
    </p:spTree>
    <p:extLst>
      <p:ext uri="{BB962C8B-B14F-4D97-AF65-F5344CB8AC3E}">
        <p14:creationId xmlns:p14="http://schemas.microsoft.com/office/powerpoint/2010/main" val="24286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79388" y="476250"/>
            <a:ext cx="396056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latin typeface="Comic Sans MS" pitchFamily="66" charset="0"/>
              </a:rPr>
              <a:t>USE YOUR MAP TO DESCRIBE WHERE ARE EARTHQUAKES FOUND?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395536" y="2479644"/>
            <a:ext cx="295225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400" b="1" dirty="0">
                <a:solidFill>
                  <a:schemeClr val="accent2"/>
                </a:solidFill>
                <a:latin typeface="Comic Sans MS" pitchFamily="66" charset="0"/>
              </a:rPr>
              <a:t> Write a paragraph to describe where earthquakes are found.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400" b="1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endParaRPr lang="en-US" altLang="en-US" sz="2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8" t="13031" r="26966" b="8266"/>
          <a:stretch/>
        </p:blipFill>
        <p:spPr bwMode="auto">
          <a:xfrm>
            <a:off x="3995936" y="8251"/>
            <a:ext cx="4968552" cy="67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0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plate boundari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8461375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cap="none" dirty="0" smtClean="0"/>
              <a:t>This shows the plate boundaries, earthquakes and volcanoes occur along these lines. Which of the cities we have looked at are close to these boundaries?</a:t>
            </a:r>
            <a:endParaRPr lang="en-GB" altLang="en-US" sz="2000" cap="none" dirty="0" smtClean="0"/>
          </a:p>
        </p:txBody>
      </p:sp>
    </p:spTree>
    <p:extLst>
      <p:ext uri="{BB962C8B-B14F-4D97-AF65-F5344CB8AC3E}">
        <p14:creationId xmlns:p14="http://schemas.microsoft.com/office/powerpoint/2010/main" val="98869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151</TotalTime>
  <Words>230</Words>
  <Application>Microsoft Office PowerPoint</Application>
  <PresentationFormat>On-screen Show (4:3)</PresentationFormat>
  <Paragraphs>71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Grid</vt:lpstr>
      <vt:lpstr>Where is the Caribbean?</vt:lpstr>
      <vt:lpstr>PowerPoint Presentation</vt:lpstr>
      <vt:lpstr>PowerPoint Presentation</vt:lpstr>
      <vt:lpstr>PowerPoint Presentation</vt:lpstr>
      <vt:lpstr>Give the coordinates (latitude and longitude) of the following Caribbean countries (aim for the centre of the country):  Cuba, Trinidad and Tobago, Haiti</vt:lpstr>
      <vt:lpstr>PowerPoint Presentation</vt:lpstr>
      <vt:lpstr>PowerPoint Presentation</vt:lpstr>
      <vt:lpstr>This shows the plate boundaries, earthquakes and volcanoes occur along these lines. Which of the cities we have looked at are close to these boundaries?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is the Caribbean?</dc:title>
  <dc:creator>Eurin Morgan</dc:creator>
  <cp:lastModifiedBy>Eurin Morgan</cp:lastModifiedBy>
  <cp:revision>10</cp:revision>
  <dcterms:created xsi:type="dcterms:W3CDTF">2015-11-27T07:38:02Z</dcterms:created>
  <dcterms:modified xsi:type="dcterms:W3CDTF">2016-02-22T04:08:19Z</dcterms:modified>
</cp:coreProperties>
</file>