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5" r:id="rId15"/>
    <p:sldId id="276" r:id="rId16"/>
    <p:sldId id="303" r:id="rId17"/>
    <p:sldId id="256" r:id="rId18"/>
    <p:sldId id="279" r:id="rId19"/>
    <p:sldId id="306" r:id="rId20"/>
    <p:sldId id="302" r:id="rId21"/>
    <p:sldId id="305" r:id="rId22"/>
    <p:sldId id="300" r:id="rId23"/>
    <p:sldId id="304" r:id="rId24"/>
    <p:sldId id="307" r:id="rId25"/>
  </p:sldIdLst>
  <p:sldSz cx="9144000" cy="6858000" type="screen4x3"/>
  <p:notesSz cx="6858000" cy="10013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3" autoAdjust="0"/>
    <p:restoredTop sz="94660"/>
  </p:normalViewPr>
  <p:slideViewPr>
    <p:cSldViewPr>
      <p:cViewPr>
        <p:scale>
          <a:sx n="60" d="100"/>
          <a:sy n="60" d="100"/>
        </p:scale>
        <p:origin x="-62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C886C-7D99-40DA-B5BD-102A5E9660BF}" type="datetimeFigureOut">
              <a:rPr lang="en-GB" smtClean="0"/>
              <a:t>17/03/2016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AA75-995B-4FD3-BACF-2874A58BC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65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Appeal to a</a:t>
            </a:r>
            <a:r>
              <a:rPr lang="en-US" baseline="0" dirty="0" smtClean="0"/>
              <a:t> wider audience.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largest population, predicted to be the largest by 2030. More profit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AA75-995B-4FD3-BACF-2874A58BC38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2ABA-ACCE-4998-9141-5516BAA1E133}" type="datetimeFigureOut">
              <a:rPr lang="en-US" smtClean="0"/>
              <a:pPr/>
              <a:t>3/17/2016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40CA-F2D8-42DB-AE29-464B7F0818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Philippines.mpg" TargetMode="External"/><Relationship Id="rId2" Type="http://schemas.openxmlformats.org/officeDocument/2006/relationships/hyperlink" Target="Egypt.m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yinthenews.rgs.org/imageviewer.aspx?imgid=7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pMnEbfzlls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-nuo5QfemC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ulieandcompany.com/images/text-only%20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19635501">
            <a:off x="-68519" y="2314147"/>
            <a:ext cx="8885767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</a:rPr>
              <a:t>Logo Quiz!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k-electronics.co.uk/assets/images/bt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285875"/>
            <a:ext cx="50720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06" y="71414"/>
            <a:ext cx="32111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71414"/>
            <a:ext cx="37240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10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12112"/>
            <a:ext cx="4052413" cy="30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ensacolapower.org/images/Pepsi_logo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928813"/>
            <a:ext cx="407193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06" y="71414"/>
            <a:ext cx="367312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fc#.jpg"/>
          <p:cNvPicPr>
            <a:picLocks noChangeAspect="1"/>
          </p:cNvPicPr>
          <p:nvPr/>
        </p:nvPicPr>
        <p:blipFill>
          <a:blip r:embed="rId2" cstate="print"/>
          <a:srcRect r="60547" b="31250"/>
          <a:stretch>
            <a:fillRect/>
          </a:stretch>
        </p:blipFill>
        <p:spPr bwMode="auto">
          <a:xfrm>
            <a:off x="2928938" y="1357313"/>
            <a:ext cx="421481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06" y="71414"/>
            <a:ext cx="37240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428868"/>
            <a:ext cx="3643337" cy="380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14"/>
            <a:ext cx="37240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</a:t>
            </a:r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1211862" y="2497690"/>
            <a:ext cx="446147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Answers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071688" y="71438"/>
            <a:ext cx="5000625" cy="604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/>
              <a:t>1. Nike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2. Nestle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3. Apple 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4. McDonalds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5. Reebok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6. Adidas 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7. </a:t>
            </a:r>
            <a:r>
              <a:rPr lang="en-GB" sz="2000" dirty="0" smtClean="0"/>
              <a:t>Shell</a:t>
            </a:r>
            <a:endParaRPr lang="en-GB" sz="2000" dirty="0"/>
          </a:p>
          <a:p>
            <a:pPr algn="ctr">
              <a:lnSpc>
                <a:spcPct val="150000"/>
              </a:lnSpc>
            </a:pPr>
            <a:r>
              <a:rPr lang="en-GB" sz="2000" dirty="0"/>
              <a:t>8. </a:t>
            </a:r>
            <a:r>
              <a:rPr lang="en-GB" sz="2000" dirty="0" err="1"/>
              <a:t>Wella</a:t>
            </a:r>
            <a:endParaRPr lang="en-GB" sz="2000" dirty="0"/>
          </a:p>
          <a:p>
            <a:pPr algn="ctr">
              <a:lnSpc>
                <a:spcPct val="150000"/>
              </a:lnSpc>
            </a:pPr>
            <a:r>
              <a:rPr lang="en-GB" sz="2000" dirty="0"/>
              <a:t>9. BT 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10. </a:t>
            </a:r>
            <a:r>
              <a:rPr lang="en-GB" sz="2000" dirty="0" smtClean="0"/>
              <a:t>Toyota</a:t>
            </a:r>
            <a:endParaRPr lang="en-GB" sz="2000" dirty="0"/>
          </a:p>
          <a:p>
            <a:pPr algn="ctr">
              <a:lnSpc>
                <a:spcPct val="150000"/>
              </a:lnSpc>
            </a:pPr>
            <a:r>
              <a:rPr lang="en-GB" sz="2000" dirty="0"/>
              <a:t>11. Pepsi</a:t>
            </a:r>
          </a:p>
          <a:p>
            <a:pPr algn="ctr">
              <a:lnSpc>
                <a:spcPct val="150000"/>
              </a:lnSpc>
            </a:pPr>
            <a:r>
              <a:rPr lang="en-GB" sz="2000" dirty="0"/>
              <a:t>12. </a:t>
            </a:r>
            <a:r>
              <a:rPr lang="en-GB" sz="2000" dirty="0" smtClean="0"/>
              <a:t>KFC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13. WWF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Are you born to wear brands?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How many do you see around you now? Bag? Phone?</a:t>
            </a:r>
            <a:endParaRPr lang="en-GB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5" name="Picture 4" descr="baby%2Blog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8302625" cy="5040313"/>
          </a:xfrm>
          <a:noFill/>
        </p:spPr>
      </p:pic>
      <p:sp>
        <p:nvSpPr>
          <p:cNvPr id="3" name="Rectangle 2"/>
          <p:cNvSpPr/>
          <p:nvPr/>
        </p:nvSpPr>
        <p:spPr>
          <a:xfrm>
            <a:off x="251520" y="5805264"/>
            <a:ext cx="36534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Why do we wear them?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en-GB" dirty="0" smtClean="0"/>
              <a:t>What is globalisation?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AF3 – to explain the cause and consequences of globalisation.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00174"/>
            <a:ext cx="287178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08720"/>
            <a:ext cx="8229600" cy="3831533"/>
          </a:xfrm>
        </p:spPr>
        <p:txBody>
          <a:bodyPr/>
          <a:lstStyle/>
          <a:p>
            <a:r>
              <a:rPr lang="en-GB" dirty="0" smtClean="0"/>
              <a:t>COPY: Globalisation means the way companies and ideas and lifestyles are spreading more and more easily around the world.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353" y="2996952"/>
            <a:ext cx="287178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248" y="188640"/>
            <a:ext cx="2098576" cy="778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963" y="1268760"/>
            <a:ext cx="2556673" cy="53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You have 5 minutes to write a paragraph to describe your day and link it to as many different countries as you can.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Who will fit the most countries in?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9355" r="22732" b="6249"/>
          <a:stretch/>
        </p:blipFill>
        <p:spPr bwMode="auto">
          <a:xfrm>
            <a:off x="107504" y="188640"/>
            <a:ext cx="6336704" cy="656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logosauce.com/images/logos/thumbnails/73-lightbox-11605379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000125"/>
            <a:ext cx="53578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406" y="71414"/>
            <a:ext cx="32111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eaLnBrk="1" hangingPunct="1"/>
            <a:r>
              <a:rPr lang="en-GB" dirty="0" err="1" smtClean="0"/>
              <a:t>Globingo</a:t>
            </a: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23300"/>
              </p:ext>
            </p:extLst>
          </p:nvPr>
        </p:nvGraphicFramePr>
        <p:xfrm>
          <a:off x="642938" y="1357313"/>
          <a:ext cx="7643811" cy="48577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47937"/>
                <a:gridCol w="2547937"/>
                <a:gridCol w="2547937"/>
              </a:tblGrid>
              <a:tr h="16192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1) A sporting</a:t>
                      </a:r>
                      <a:r>
                        <a:rPr lang="en-GB" sz="1800" baseline="0" dirty="0" smtClean="0"/>
                        <a:t> event watched in more than one country</a:t>
                      </a:r>
                      <a:endParaRPr lang="en-GB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2) A band or</a:t>
                      </a:r>
                      <a:r>
                        <a:rPr lang="en-GB" sz="1800" baseline="0" dirty="0" smtClean="0"/>
                        <a:t> artist from your home country</a:t>
                      </a:r>
                      <a:endParaRPr lang="en-GB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3) Parents</a:t>
                      </a:r>
                      <a:r>
                        <a:rPr lang="en-GB" sz="1800" baseline="0" dirty="0" smtClean="0"/>
                        <a:t> from different countries</a:t>
                      </a:r>
                      <a:endParaRPr lang="en-GB" sz="1800" dirty="0"/>
                    </a:p>
                  </a:txBody>
                  <a:tcPr marL="91439" marR="91439"/>
                </a:tc>
              </a:tr>
              <a:tr h="16192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4) Something you are wearing that was not made in China</a:t>
                      </a:r>
                      <a:endParaRPr lang="en-GB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5) A famous person from a country in Africa 	</a:t>
                      </a:r>
                      <a:endParaRPr lang="en-GB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6) A food you eat from another country	</a:t>
                      </a:r>
                      <a:endParaRPr lang="en-GB" sz="1800" dirty="0"/>
                    </a:p>
                  </a:txBody>
                  <a:tcPr marL="91439" marR="91439"/>
                </a:tc>
              </a:tr>
              <a:tr h="161925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7) A film with a countries’ name in the title</a:t>
                      </a:r>
                      <a:endParaRPr lang="en-GB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8) A language you speak other than English</a:t>
                      </a:r>
                      <a:endParaRPr lang="en-GB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9) A</a:t>
                      </a:r>
                      <a:r>
                        <a:rPr lang="en-GB" sz="1800" baseline="0" dirty="0" smtClean="0"/>
                        <a:t> brand of </a:t>
                      </a:r>
                      <a:r>
                        <a:rPr lang="en-GB" sz="1800" dirty="0" smtClean="0"/>
                        <a:t>electronics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other than Apple</a:t>
                      </a:r>
                      <a:endParaRPr lang="en-GB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139" y="1205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someone in the class that can name or has… Write down their name and their answer (you can not ask the same person more than once)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8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the following factors are influenced by globalisation.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TV &amp; Film</a:t>
            </a:r>
          </a:p>
          <a:p>
            <a:r>
              <a:rPr lang="en-US" dirty="0" smtClean="0"/>
              <a:t>Languages</a:t>
            </a:r>
          </a:p>
          <a:p>
            <a:r>
              <a:rPr lang="en-US" dirty="0" smtClean="0"/>
              <a:t>Sport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Nationality</a:t>
            </a:r>
          </a:p>
          <a:p>
            <a:r>
              <a:rPr lang="en-US" dirty="0" smtClean="0"/>
              <a:t>Brands/TNCs</a:t>
            </a:r>
          </a:p>
          <a:p>
            <a:r>
              <a:rPr lang="en-US" dirty="0" smtClean="0"/>
              <a:t>Fashion</a:t>
            </a:r>
          </a:p>
          <a:p>
            <a:r>
              <a:rPr lang="en-US" dirty="0" smtClean="0"/>
              <a:t>Electronics/products</a:t>
            </a:r>
          </a:p>
          <a:p>
            <a:r>
              <a:rPr lang="en-US" dirty="0" smtClean="0"/>
              <a:t>Trade</a:t>
            </a:r>
            <a:endParaRPr lang="en-US" dirty="0" smtClean="0"/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Communication &amp; Technology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470133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For one of these factors, </a:t>
            </a:r>
            <a:r>
              <a:rPr lang="en-US" b="1" dirty="0" smtClean="0"/>
              <a:t>explain </a:t>
            </a:r>
            <a:r>
              <a:rPr lang="en-US" dirty="0" smtClean="0"/>
              <a:t>how it influences globalisation (how it spreads ideas and culture around the world).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62880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Watch these TV advertisements from </a:t>
            </a:r>
            <a:r>
              <a:rPr lang="en-US" dirty="0" smtClean="0">
                <a:hlinkClick r:id="rId2" action="ppaction://hlinkfile"/>
              </a:rPr>
              <a:t>Egypt</a:t>
            </a:r>
            <a:r>
              <a:rPr lang="en-US" dirty="0" smtClean="0"/>
              <a:t> and </a:t>
            </a:r>
            <a:r>
              <a:rPr lang="en-US" dirty="0" smtClean="0">
                <a:hlinkClick r:id="rId3" action="ppaction://hlinkfile"/>
              </a:rPr>
              <a:t>Philippines</a:t>
            </a:r>
            <a:r>
              <a:rPr lang="en-US" dirty="0" smtClean="0"/>
              <a:t>. </a:t>
            </a:r>
          </a:p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b="1" dirty="0" smtClean="0"/>
              <a:t>Discuss</a:t>
            </a:r>
            <a:r>
              <a:rPr lang="en-US" dirty="0" smtClean="0"/>
              <a:t> how McDonalds are trying to encourage people to buy their food?</a:t>
            </a:r>
          </a:p>
          <a:p>
            <a:r>
              <a:rPr lang="en-US" dirty="0"/>
              <a:t>b</a:t>
            </a:r>
            <a:r>
              <a:rPr lang="en-US" dirty="0" smtClean="0"/>
              <a:t>. What demographic are they targeting?</a:t>
            </a:r>
          </a:p>
          <a:p>
            <a:r>
              <a:rPr lang="en-US" dirty="0"/>
              <a:t>c</a:t>
            </a:r>
            <a:r>
              <a:rPr lang="en-US" dirty="0" smtClean="0"/>
              <a:t>. How does this influence the food culture and lifestyles of people in these countries?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3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through your wardrobes and cupboards</a:t>
            </a:r>
          </a:p>
          <a:p>
            <a:r>
              <a:rPr lang="en-GB" dirty="0" smtClean="0"/>
              <a:t>Find 20 items that are produced in different countries </a:t>
            </a:r>
          </a:p>
          <a:p>
            <a:r>
              <a:rPr lang="en-GB" dirty="0" smtClean="0"/>
              <a:t>Complete the following table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28" y="421481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Item 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Country of Origin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6612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what you would eat if you only relied on the food of your home country.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987675" y="1052513"/>
            <a:ext cx="5770563" cy="4572000"/>
          </a:xfrm>
        </p:spPr>
        <p:txBody>
          <a:bodyPr/>
          <a:lstStyle/>
          <a:p>
            <a:pPr eaLnBrk="1" hangingPunct="1"/>
            <a:r>
              <a:rPr lang="en-GB" dirty="0" smtClean="0"/>
              <a:t>Why would ‘Marvel Comics’ change their Spiderman for people in India?</a:t>
            </a:r>
          </a:p>
        </p:txBody>
      </p:sp>
      <p:pic>
        <p:nvPicPr>
          <p:cNvPr id="19459" name="Picture 2" descr="Spider-Man India stand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7650"/>
            <a:ext cx="2663825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27721" r="36214" b="12640"/>
          <a:stretch>
            <a:fillRect/>
          </a:stretch>
        </p:blipFill>
        <p:spPr bwMode="auto">
          <a:xfrm>
            <a:off x="3635375" y="2924175"/>
            <a:ext cx="48704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2834"/>
            <a:ext cx="10604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globalisation your lives would be very different. </a:t>
            </a:r>
          </a:p>
          <a:p>
            <a:r>
              <a:rPr lang="en-US" dirty="0" smtClean="0"/>
              <a:t>Imagine a world where you had to stay in your country, not share ideas, inventions, foods, music or sport?</a:t>
            </a:r>
          </a:p>
          <a:p>
            <a:endParaRPr lang="en-US" dirty="0"/>
          </a:p>
          <a:p>
            <a:r>
              <a:rPr lang="en-US" dirty="0" smtClean="0"/>
              <a:t>Would your country be like this…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like this…?</a:t>
            </a:r>
          </a:p>
          <a:p>
            <a:endParaRPr lang="en-US" dirty="0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191886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20" y="3356992"/>
            <a:ext cx="2158544" cy="33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2320" y="260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Discuss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190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iotech-weblog.com/50226711/images/nestle_logo.gif"/>
          <p:cNvPicPr>
            <a:picLocks noChangeAspect="1" noChangeArrowheads="1"/>
          </p:cNvPicPr>
          <p:nvPr/>
        </p:nvPicPr>
        <p:blipFill>
          <a:blip r:embed="rId2" cstate="print"/>
          <a:srcRect b="28391"/>
          <a:stretch>
            <a:fillRect/>
          </a:stretch>
        </p:blipFill>
        <p:spPr bwMode="auto">
          <a:xfrm>
            <a:off x="2857500" y="2071688"/>
            <a:ext cx="4656138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06" y="71414"/>
            <a:ext cx="32111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ediabistro.com/fishbowlLA/original/apple-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428750"/>
            <a:ext cx="38481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06" y="71414"/>
            <a:ext cx="32111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time1075.com/imageGallery/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928813"/>
            <a:ext cx="49260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06" y="71414"/>
            <a:ext cx="32111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ebok.gif"/>
          <p:cNvPicPr>
            <a:picLocks noChangeAspect="1"/>
          </p:cNvPicPr>
          <p:nvPr/>
        </p:nvPicPr>
        <p:blipFill>
          <a:blip r:embed="rId2" cstate="print"/>
          <a:srcRect t="12500" r="45313" b="53751"/>
          <a:stretch>
            <a:fillRect/>
          </a:stretch>
        </p:blipFill>
        <p:spPr bwMode="auto">
          <a:xfrm>
            <a:off x="1143000" y="2428875"/>
            <a:ext cx="75930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406" y="71414"/>
            <a:ext cx="32111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415photo.com/AdidasLogo.jpg"/>
          <p:cNvPicPr>
            <a:picLocks noChangeAspect="1" noChangeArrowheads="1"/>
          </p:cNvPicPr>
          <p:nvPr/>
        </p:nvPicPr>
        <p:blipFill>
          <a:blip r:embed="rId2" cstate="print"/>
          <a:srcRect b="22656"/>
          <a:stretch>
            <a:fillRect/>
          </a:stretch>
        </p:blipFill>
        <p:spPr bwMode="auto">
          <a:xfrm>
            <a:off x="2286000" y="1571625"/>
            <a:ext cx="52863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06" y="71414"/>
            <a:ext cx="32111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71414"/>
            <a:ext cx="32111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7</a:t>
            </a:r>
          </a:p>
        </p:txBody>
      </p:sp>
      <p:pic>
        <p:nvPicPr>
          <p:cNvPr id="32770" name="Picture 2" descr="http://blog.greenpress.com/files/2009/10/shell-logo-t-300x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4220083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a.jpg"/>
          <p:cNvPicPr>
            <a:picLocks noChangeAspect="1"/>
          </p:cNvPicPr>
          <p:nvPr/>
        </p:nvPicPr>
        <p:blipFill>
          <a:blip r:embed="rId2" cstate="print"/>
          <a:srcRect b="32094"/>
          <a:stretch>
            <a:fillRect/>
          </a:stretch>
        </p:blipFill>
        <p:spPr bwMode="auto">
          <a:xfrm>
            <a:off x="1857375" y="2500313"/>
            <a:ext cx="614838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406" y="71414"/>
            <a:ext cx="32111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Logo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504</Words>
  <Application>Microsoft Office PowerPoint</Application>
  <PresentationFormat>On-screen Show (4:3)</PresentationFormat>
  <Paragraphs>89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born to wear brands? How many do you see around you now? Bag? Phone?</vt:lpstr>
      <vt:lpstr>What is globalisation?</vt:lpstr>
      <vt:lpstr>PowerPoint Presentation</vt:lpstr>
      <vt:lpstr>Task</vt:lpstr>
      <vt:lpstr>Globingo</vt:lpstr>
      <vt:lpstr>All the following factors are influenced by globalisation.</vt:lpstr>
      <vt:lpstr>Homework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Becky</dc:creator>
  <cp:lastModifiedBy>Eurin Morgan</cp:lastModifiedBy>
  <cp:revision>27</cp:revision>
  <dcterms:created xsi:type="dcterms:W3CDTF">2010-01-29T06:31:23Z</dcterms:created>
  <dcterms:modified xsi:type="dcterms:W3CDTF">2016-03-17T07:05:09Z</dcterms:modified>
</cp:coreProperties>
</file>