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8" r:id="rId5"/>
    <p:sldId id="258" r:id="rId6"/>
    <p:sldId id="267" r:id="rId7"/>
    <p:sldId id="259" r:id="rId8"/>
    <p:sldId id="263" r:id="rId9"/>
    <p:sldId id="266" r:id="rId10"/>
    <p:sldId id="261" r:id="rId11"/>
    <p:sldId id="269" r:id="rId12"/>
    <p:sldId id="260" r:id="rId13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0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056047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9245598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GB" sz="6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Where are the Himalayas?</a:t>
            </a:r>
            <a:endParaRPr lang="en-GB" sz="6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2554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smtClean="0">
                <a:solidFill>
                  <a:srgbClr val="606060"/>
                </a:solidFill>
              </a:rPr>
              <a:t>AF</a:t>
            </a:r>
            <a:r>
              <a:rPr lang="en-US" dirty="0"/>
              <a:t>2</a:t>
            </a:r>
            <a:r>
              <a:rPr lang="en-US" sz="2400" dirty="0" smtClean="0">
                <a:solidFill>
                  <a:srgbClr val="606060"/>
                </a:solidFill>
              </a:rPr>
              <a:t> – </a:t>
            </a:r>
            <a:r>
              <a:rPr lang="en-GB" dirty="0" smtClean="0"/>
              <a:t>mapping the Himalayas.</a:t>
            </a:r>
          </a:p>
          <a:p>
            <a:r>
              <a:rPr lang="en-US" dirty="0" smtClean="0"/>
              <a:t>AF3 – describing location and climate graphs</a:t>
            </a:r>
            <a:endParaRPr lang="en-GB" dirty="0"/>
          </a:p>
          <a:p>
            <a:r>
              <a:rPr lang="en-GB" dirty="0" smtClean="0"/>
              <a:t>·	    </a:t>
            </a:r>
            <a:r>
              <a:rPr lang="en-GB" altLang="zh-CN" dirty="0"/>
              <a:t> </a:t>
            </a:r>
            <a:endParaRPr lang="en-GB" dirty="0"/>
          </a:p>
          <a:p>
            <a:r>
              <a:rPr lang="en-GB" altLang="zh-CN" dirty="0"/>
              <a:t> </a:t>
            </a:r>
            <a:endParaRPr lang="en-GB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606060"/>
              </a:solidFill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894043" y="134445"/>
            <a:ext cx="10288877" cy="3302195"/>
            <a:chOff x="-127000" y="-88900"/>
            <a:chExt cx="11216712" cy="3984437"/>
          </a:xfrm>
        </p:grpSpPr>
        <p:pic>
          <p:nvPicPr>
            <p:cNvPr id="60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962712" cy="36542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Picture 5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1216712" cy="39844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6000" cap="none" dirty="0" smtClean="0"/>
              <a:t>How cold is it at the summit (top)?</a:t>
            </a:r>
            <a:endParaRPr lang="en-GB" sz="6000" cap="none" dirty="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dirty="0" smtClean="0"/>
              <a:t>1) Describe the temperature at the top of Everest (include data and months)</a:t>
            </a:r>
          </a:p>
          <a:p>
            <a:pPr lvl="0">
              <a:buBlip>
                <a:blip r:embed="rId2"/>
              </a:buBlip>
            </a:pPr>
            <a:r>
              <a:rPr lang="en-US" dirty="0" smtClean="0"/>
              <a:t>2) Give some reasons why it is so cold? (remember your lessons on Antarctica).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932584"/>
            <a:ext cx="6192689" cy="53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Assessment by _____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2777604"/>
          </a:xfrm>
        </p:spPr>
        <p:txBody>
          <a:bodyPr/>
          <a:lstStyle/>
          <a:p>
            <a:r>
              <a:rPr lang="en-US" dirty="0" smtClean="0"/>
              <a:t>WWW:</a:t>
            </a:r>
          </a:p>
          <a:p>
            <a:r>
              <a:rPr lang="en-US" dirty="0" smtClean="0"/>
              <a:t>EBI: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18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979878" y="2683151"/>
            <a:ext cx="2867166" cy="2985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3400" cap="none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 smtClean="0">
                <a:solidFill>
                  <a:srgbClr val="606060"/>
                </a:solidFill>
              </a:rPr>
              <a:t>W</a:t>
            </a:r>
            <a:r>
              <a:rPr lang="en-US" sz="3400" dirty="0" smtClean="0">
                <a:solidFill>
                  <a:srgbClr val="606060"/>
                </a:solidFill>
              </a:rPr>
              <a:t>hat do these brown lines show?</a:t>
            </a:r>
            <a:br>
              <a:rPr lang="en-US" sz="3400" dirty="0" smtClean="0">
                <a:solidFill>
                  <a:srgbClr val="606060"/>
                </a:solidFill>
              </a:rPr>
            </a:br>
            <a:endParaRPr sz="3400" dirty="0">
              <a:solidFill>
                <a:srgbClr val="606060"/>
              </a:solidFill>
            </a:endParaRPr>
          </a:p>
        </p:txBody>
      </p:sp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4" y="412304"/>
            <a:ext cx="8827162" cy="85399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102800" y="1159870"/>
            <a:ext cx="23762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PLENARY</a:t>
            </a:r>
            <a:endParaRPr kumimoji="0" lang="en-GB" sz="3600" b="1" i="0" u="none" strike="noStrike" cap="all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3908" y="4876800"/>
            <a:ext cx="3334048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COPY: These are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called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contour lines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. They show how the relief (how high and steep the land is).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3908" y="7871905"/>
            <a:ext cx="30711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If the lines are close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together it shows that it is very steep.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8264" y="3120692"/>
            <a:ext cx="5184576" cy="1720493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Tw Cen "/>
              </a:rPr>
              <a:t>K2 – 8,611m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Tw Cen "/>
              </a:rPr>
              <a:t>Everest – 8,848m</a:t>
            </a:r>
            <a:endParaRPr lang="en-GB" sz="4400" dirty="0">
              <a:solidFill>
                <a:srgbClr val="FF0000"/>
              </a:solidFill>
              <a:latin typeface="Tw Ce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68" y="3076600"/>
            <a:ext cx="29020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How high are Mt Everest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and K2?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36" y="519926"/>
            <a:ext cx="1194187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The Himalayas are a mountain range, which means that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there are lots of mountains together. It has the 2 highest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mountains in the world.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4765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619525" y="596900"/>
            <a:ext cx="4877276" cy="7067327"/>
          </a:xfrm>
          <a:prstGeom prst="rect">
            <a:avLst/>
          </a:prstGeom>
        </p:spPr>
        <p:txBody>
          <a:bodyPr/>
          <a:lstStyle/>
          <a:p>
            <a:pPr lvl="0" defTabSz="467359">
              <a:lnSpc>
                <a:spcPct val="100000"/>
              </a:lnSpc>
              <a:spcBef>
                <a:spcPts val="3300"/>
              </a:spcBef>
              <a:defRPr sz="1800" cap="none">
                <a:solidFill>
                  <a:srgbClr val="000000"/>
                </a:solidFill>
              </a:defRPr>
            </a:pPr>
            <a:r>
              <a:rPr sz="344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utura"/>
                <a:ea typeface="Futura"/>
                <a:cs typeface="Futura"/>
                <a:sym typeface="Futura"/>
              </a:rPr>
              <a:t>Describe the location of the Himalayas.</a:t>
            </a:r>
          </a:p>
          <a:p>
            <a:pPr lvl="0" defTabSz="467359">
              <a:lnSpc>
                <a:spcPct val="100000"/>
              </a:lnSpc>
              <a:spcBef>
                <a:spcPts val="3300"/>
              </a:spcBef>
              <a:defRPr sz="1800" cap="none">
                <a:solidFill>
                  <a:srgbClr val="000000"/>
                </a:solidFill>
              </a:defRPr>
            </a:pPr>
            <a:endParaRPr sz="3440" dirty="0">
              <a:solidFill>
                <a:srgbClr val="606060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 defTabSz="467359">
              <a:lnSpc>
                <a:spcPct val="100000"/>
              </a:lnSpc>
              <a:spcBef>
                <a:spcPts val="3300"/>
              </a:spcBef>
              <a:defRPr sz="1800" cap="none">
                <a:solidFill>
                  <a:srgbClr val="000000"/>
                </a:solidFill>
              </a:defRPr>
            </a:pPr>
            <a:endParaRPr sz="3440" dirty="0">
              <a:solidFill>
                <a:srgbClr val="606060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 defTabSz="467359">
              <a:lnSpc>
                <a:spcPct val="100000"/>
              </a:lnSpc>
              <a:spcBef>
                <a:spcPts val="3300"/>
              </a:spcBef>
              <a:defRPr sz="1800" cap="none">
                <a:solidFill>
                  <a:srgbClr val="000000"/>
                </a:solidFill>
              </a:defRPr>
            </a:pPr>
            <a:r>
              <a:rPr sz="3440" dirty="0">
                <a:solidFill>
                  <a:srgbClr val="606060"/>
                </a:solidFill>
                <a:latin typeface="Futura"/>
                <a:ea typeface="Futura"/>
                <a:cs typeface="Futura"/>
                <a:sym typeface="Futura"/>
              </a:rPr>
              <a:t>Better answers  will include names of countries, the continent, direction and distance.</a:t>
            </a:r>
          </a:p>
        </p:txBody>
      </p:sp>
      <p:pic>
        <p:nvPicPr>
          <p:cNvPr id="64" name="7A9FBDFF-B62C-4F61-80FA-0102EB0179DE-L0-00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233" y="65326"/>
            <a:ext cx="6770429" cy="90723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3968" y="8761669"/>
            <a:ext cx="1080120" cy="37959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Sri Lanka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Assessment by _____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2777604"/>
          </a:xfrm>
        </p:spPr>
        <p:txBody>
          <a:bodyPr/>
          <a:lstStyle/>
          <a:p>
            <a:r>
              <a:rPr lang="en-US" dirty="0" smtClean="0"/>
              <a:t>WWW:</a:t>
            </a:r>
          </a:p>
          <a:p>
            <a:r>
              <a:rPr lang="en-US" dirty="0" smtClean="0"/>
              <a:t>EBI: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72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2351" y="268721"/>
            <a:ext cx="10626840" cy="8157919"/>
            <a:chOff x="-132351" y="268721"/>
            <a:chExt cx="10626840" cy="8157919"/>
          </a:xfrm>
        </p:grpSpPr>
        <p:pic>
          <p:nvPicPr>
            <p:cNvPr id="66" name="9E4B7D10-8E42-4AA4-8F1A-4B78285A5C2E-L0-001.gif"/>
            <p:cNvPicPr/>
            <p:nvPr/>
          </p:nvPicPr>
          <p:blipFill>
            <a:blip r:embed="rId2">
              <a:extLst/>
            </a:blip>
            <a:srcRect l="9279" t="30208" r="45108" b="33593"/>
            <a:stretch>
              <a:fillRect/>
            </a:stretch>
          </p:blipFill>
          <p:spPr>
            <a:xfrm>
              <a:off x="801522" y="486309"/>
              <a:ext cx="9328826" cy="732807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-132351" y="268721"/>
              <a:ext cx="10626840" cy="8157919"/>
              <a:chOff x="3159442" y="2372360"/>
              <a:chExt cx="6685915" cy="500888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3689667" y="312991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689667" y="436626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689667" y="498411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689667" y="566420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689667" y="634428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689667" y="374840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0594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38507" y="25311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1955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33583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09910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898572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2222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20"/>
              <p:cNvSpPr txBox="1"/>
              <p:nvPr/>
            </p:nvSpPr>
            <p:spPr>
              <a:xfrm>
                <a:off x="4201477" y="700532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01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8" name="TextBox 21"/>
              <p:cNvSpPr txBox="1"/>
              <p:nvPr/>
            </p:nvSpPr>
            <p:spPr>
              <a:xfrm>
                <a:off x="9338627" y="702691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08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9" name="TextBox 22"/>
              <p:cNvSpPr txBox="1"/>
              <p:nvPr/>
            </p:nvSpPr>
            <p:spPr>
              <a:xfrm>
                <a:off x="8622347" y="702691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07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0" name="TextBox 23"/>
              <p:cNvSpPr txBox="1"/>
              <p:nvPr/>
            </p:nvSpPr>
            <p:spPr>
              <a:xfrm>
                <a:off x="7822882" y="702564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06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1" name="TextBox 24"/>
              <p:cNvSpPr txBox="1"/>
              <p:nvPr/>
            </p:nvSpPr>
            <p:spPr>
              <a:xfrm>
                <a:off x="705961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05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2" name="TextBox 25"/>
              <p:cNvSpPr txBox="1"/>
              <p:nvPr/>
            </p:nvSpPr>
            <p:spPr>
              <a:xfrm>
                <a:off x="634333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04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3" name="TextBox 26"/>
              <p:cNvSpPr txBox="1"/>
              <p:nvPr/>
            </p:nvSpPr>
            <p:spPr>
              <a:xfrm>
                <a:off x="556228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03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4905692" y="7007860"/>
                <a:ext cx="506095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02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9614852" y="2480310"/>
                <a:ext cx="0" cy="4511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89667" y="248031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689667" y="696214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689667" y="2480310"/>
                <a:ext cx="0" cy="45326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32"/>
              <p:cNvSpPr txBox="1"/>
              <p:nvPr/>
            </p:nvSpPr>
            <p:spPr>
              <a:xfrm>
                <a:off x="3436302" y="7021195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00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0" name="TextBox 33"/>
              <p:cNvSpPr txBox="1"/>
              <p:nvPr/>
            </p:nvSpPr>
            <p:spPr>
              <a:xfrm>
                <a:off x="3168967" y="237236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27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1" name="TextBox 34"/>
              <p:cNvSpPr txBox="1"/>
              <p:nvPr/>
            </p:nvSpPr>
            <p:spPr>
              <a:xfrm>
                <a:off x="3159442" y="296735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26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2" name="TextBox 35"/>
              <p:cNvSpPr txBox="1"/>
              <p:nvPr/>
            </p:nvSpPr>
            <p:spPr>
              <a:xfrm>
                <a:off x="3168967" y="358584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25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3159442" y="420370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24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4" name="TextBox 37"/>
              <p:cNvSpPr txBox="1"/>
              <p:nvPr/>
            </p:nvSpPr>
            <p:spPr>
              <a:xfrm>
                <a:off x="3159442" y="482155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23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5" name="TextBox 38"/>
              <p:cNvSpPr txBox="1"/>
              <p:nvPr/>
            </p:nvSpPr>
            <p:spPr>
              <a:xfrm>
                <a:off x="3168967" y="550164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22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6" name="TextBox 39"/>
              <p:cNvSpPr txBox="1"/>
              <p:nvPr/>
            </p:nvSpPr>
            <p:spPr>
              <a:xfrm>
                <a:off x="3168967" y="618172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21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7" name="TextBox 40"/>
              <p:cNvSpPr txBox="1"/>
              <p:nvPr/>
            </p:nvSpPr>
            <p:spPr>
              <a:xfrm>
                <a:off x="3159442" y="679958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20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9526736" y="50929"/>
            <a:ext cx="3478064" cy="49654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WRITE ON THE FOLLOWING;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China – 0525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Bhutan – 0523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Nepal – 0323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Bangladesh – 0522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India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– 0222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baseline="0" dirty="0" smtClean="0"/>
              <a:t>Pakistan – 00234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Myanmar – 0621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baseline="0" dirty="0" smtClean="0"/>
              <a:t>Bay of Bengal – 0520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USING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A SYMBOL AND A KEY MARK 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ON THE FOLLOWING MOUNTAINS;</a:t>
            </a:r>
            <a:endParaRPr kumimoji="0" lang="en-GB" sz="1400" b="0" i="0" u="none" strike="noStrike" cap="none" spc="0" normalizeH="0" baseline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Mt Everest – 044236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K2 – 024258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Kanchenjunga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– 048236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800" dirty="0" smtClean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EXTENSION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GB" sz="1800" dirty="0" smtClean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Nepal is approximately 500 miles in length. Add a scale  bar to show the length of 1cm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897" y="8167171"/>
            <a:ext cx="94429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Test your map skills –add the information on to your map.</a:t>
            </a:r>
            <a:endParaRPr kumimoji="0" lang="en-GB" sz="3600" b="1" i="0" u="none" strike="noStrike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FillTx/>
              <a:sym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2351" y="268721"/>
            <a:ext cx="10626840" cy="8157919"/>
            <a:chOff x="-132351" y="268721"/>
            <a:chExt cx="10626840" cy="8157919"/>
          </a:xfrm>
        </p:grpSpPr>
        <p:pic>
          <p:nvPicPr>
            <p:cNvPr id="66" name="9E4B7D10-8E42-4AA4-8F1A-4B78285A5C2E-L0-001.gif"/>
            <p:cNvPicPr/>
            <p:nvPr/>
          </p:nvPicPr>
          <p:blipFill>
            <a:blip r:embed="rId2">
              <a:extLst/>
            </a:blip>
            <a:srcRect l="9279" t="30208" r="45108" b="33593"/>
            <a:stretch>
              <a:fillRect/>
            </a:stretch>
          </p:blipFill>
          <p:spPr>
            <a:xfrm>
              <a:off x="801522" y="486309"/>
              <a:ext cx="9328826" cy="732807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-132351" y="268721"/>
              <a:ext cx="10626840" cy="8157919"/>
              <a:chOff x="3159442" y="2372360"/>
              <a:chExt cx="6685915" cy="500888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3689667" y="312991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689667" y="436626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689667" y="498411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689667" y="566420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689667" y="634428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689667" y="3748405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0594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38507" y="25311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1955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33583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09910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898572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22227" y="2480310"/>
                <a:ext cx="0" cy="44818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20"/>
              <p:cNvSpPr txBox="1"/>
              <p:nvPr/>
            </p:nvSpPr>
            <p:spPr>
              <a:xfrm>
                <a:off x="4201477" y="700532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01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8" name="TextBox 21"/>
              <p:cNvSpPr txBox="1"/>
              <p:nvPr/>
            </p:nvSpPr>
            <p:spPr>
              <a:xfrm>
                <a:off x="9338627" y="702691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08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19" name="TextBox 22"/>
              <p:cNvSpPr txBox="1"/>
              <p:nvPr/>
            </p:nvSpPr>
            <p:spPr>
              <a:xfrm>
                <a:off x="8622347" y="702691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07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0" name="TextBox 23"/>
              <p:cNvSpPr txBox="1"/>
              <p:nvPr/>
            </p:nvSpPr>
            <p:spPr>
              <a:xfrm>
                <a:off x="7822882" y="702564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06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1" name="TextBox 24"/>
              <p:cNvSpPr txBox="1"/>
              <p:nvPr/>
            </p:nvSpPr>
            <p:spPr>
              <a:xfrm>
                <a:off x="705961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05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2" name="TextBox 25"/>
              <p:cNvSpPr txBox="1"/>
              <p:nvPr/>
            </p:nvSpPr>
            <p:spPr>
              <a:xfrm>
                <a:off x="634333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04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3" name="TextBox 26"/>
              <p:cNvSpPr txBox="1"/>
              <p:nvPr/>
            </p:nvSpPr>
            <p:spPr>
              <a:xfrm>
                <a:off x="5562282" y="7015480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03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4905692" y="7007860"/>
                <a:ext cx="506095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02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9614852" y="2480310"/>
                <a:ext cx="0" cy="4511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89667" y="248031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689667" y="6962140"/>
                <a:ext cx="592518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689667" y="2480310"/>
                <a:ext cx="0" cy="45326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32"/>
              <p:cNvSpPr txBox="1"/>
              <p:nvPr/>
            </p:nvSpPr>
            <p:spPr>
              <a:xfrm>
                <a:off x="3436302" y="7021195"/>
                <a:ext cx="50673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Arial"/>
                    <a:ea typeface="SimSun"/>
                  </a:rPr>
                  <a:t>00</a:t>
                </a:r>
                <a:endParaRPr lang="en-GB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0" name="TextBox 33"/>
              <p:cNvSpPr txBox="1"/>
              <p:nvPr/>
            </p:nvSpPr>
            <p:spPr>
              <a:xfrm>
                <a:off x="3168967" y="237236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27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1" name="TextBox 34"/>
              <p:cNvSpPr txBox="1"/>
              <p:nvPr/>
            </p:nvSpPr>
            <p:spPr>
              <a:xfrm>
                <a:off x="3159442" y="296735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26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2" name="TextBox 35"/>
              <p:cNvSpPr txBox="1"/>
              <p:nvPr/>
            </p:nvSpPr>
            <p:spPr>
              <a:xfrm>
                <a:off x="3168967" y="358584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25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3159442" y="420370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24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4" name="TextBox 37"/>
              <p:cNvSpPr txBox="1"/>
              <p:nvPr/>
            </p:nvSpPr>
            <p:spPr>
              <a:xfrm>
                <a:off x="3159442" y="482155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23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5" name="TextBox 38"/>
              <p:cNvSpPr txBox="1"/>
              <p:nvPr/>
            </p:nvSpPr>
            <p:spPr>
              <a:xfrm>
                <a:off x="3168967" y="550164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22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6" name="TextBox 39"/>
              <p:cNvSpPr txBox="1"/>
              <p:nvPr/>
            </p:nvSpPr>
            <p:spPr>
              <a:xfrm>
                <a:off x="3168967" y="6181725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21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7" name="TextBox 40"/>
              <p:cNvSpPr txBox="1"/>
              <p:nvPr/>
            </p:nvSpPr>
            <p:spPr>
              <a:xfrm>
                <a:off x="3159442" y="6799580"/>
                <a:ext cx="520700" cy="354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/>
                    <a:ea typeface="SimSun"/>
                  </a:rPr>
                  <a:t>20</a:t>
                </a:r>
                <a:endParaRPr lang="en-GB" sz="1200" dirty="0">
                  <a:effectLst/>
                  <a:latin typeface="Times New Roman"/>
                  <a:ea typeface="SimSun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9526736" y="50929"/>
            <a:ext cx="3478064" cy="49654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WRITE ON THE FOLLOWING;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China – 0525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Bhutan – 0523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Nepal – 0323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Bangladesh – 0522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India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– 0222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baseline="0" dirty="0" smtClean="0"/>
              <a:t>Pakistan – </a:t>
            </a:r>
            <a:r>
              <a:rPr lang="en-GB" sz="1800" baseline="0" dirty="0" smtClean="0"/>
              <a:t>0024</a:t>
            </a:r>
            <a:endParaRPr lang="en-GB" sz="1800" baseline="0" dirty="0" smtClean="0"/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Myanmar – 0621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baseline="0" dirty="0" smtClean="0"/>
              <a:t>Bay of Bengal – 0520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USING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A SYMBOL AND A KEY MARK 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ON THE FOLLOWING MOUNTAINS;</a:t>
            </a:r>
            <a:endParaRPr kumimoji="0" lang="en-GB" sz="1400" b="0" i="0" u="none" strike="noStrike" cap="none" spc="0" normalizeH="0" baseline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Mt Everest – 044236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 smtClean="0"/>
              <a:t>K2 – 024258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Kanchenjunga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– 048236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800" dirty="0" smtClean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EXTENSION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GB" sz="1800" dirty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GB" sz="1800" dirty="0" smtClean="0">
                <a:solidFill>
                  <a:srgbClr val="606060"/>
                </a:solidFill>
                <a:latin typeface="Gill Sans"/>
                <a:ea typeface="Gill Sans"/>
                <a:cs typeface="Gill Sans"/>
              </a:rPr>
              <a:t>Nepal is approximately 500 miles in length. Add a scale  bar to show the length of 1cm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897" y="8167171"/>
            <a:ext cx="94429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Test your map skills –add the information on to your map.</a:t>
            </a:r>
            <a:endParaRPr kumimoji="0" lang="en-GB" sz="3600" b="1" i="0" u="none" strike="noStrike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FillTx/>
              <a:sym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5765" y="1763256"/>
            <a:ext cx="11768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China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5340" y="3801217"/>
            <a:ext cx="117683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Bhutan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52438" y="3592539"/>
            <a:ext cx="117683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Nepal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57828" y="4954983"/>
            <a:ext cx="18399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Bangladesh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5406" y="4985614"/>
            <a:ext cx="11768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India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270" y="3015446"/>
            <a:ext cx="12830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Pakistan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2600" y="6001076"/>
            <a:ext cx="15411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Myanmar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51272" y="6819221"/>
            <a:ext cx="1085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Bay of Bengal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5680085" y="3801219"/>
            <a:ext cx="333067" cy="235960"/>
          </a:xfrm>
          <a:prstGeom prst="triangl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10327955" y="6001076"/>
            <a:ext cx="333067" cy="235960"/>
          </a:xfrm>
          <a:prstGeom prst="triangl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61022" y="5883093"/>
            <a:ext cx="23129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Mt Everest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3114542" y="1578918"/>
            <a:ext cx="333067" cy="235960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6218205" y="3976316"/>
            <a:ext cx="333067" cy="235960"/>
          </a:xfrm>
          <a:prstGeom prst="triangl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10327955" y="6473000"/>
            <a:ext cx="333067" cy="235960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10327955" y="7003889"/>
            <a:ext cx="333067" cy="235960"/>
          </a:xfrm>
          <a:prstGeom prst="triangl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691814" y="6355018"/>
            <a:ext cx="23129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K2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22606" y="6885907"/>
            <a:ext cx="23129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Kanchenjunga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2674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9" grpId="0" animBg="1"/>
      <p:bldP spid="50" grpId="0" animBg="1"/>
      <p:bldP spid="40" grpId="0"/>
      <p:bldP spid="52" grpId="0" animBg="1"/>
      <p:bldP spid="53" grpId="0" animBg="1"/>
      <p:bldP spid="56" grpId="0" animBg="1"/>
      <p:bldP spid="57" grpId="0" animBg="1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34846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200"/>
              </a:spcBef>
              <a:defRPr sz="3400" cap="none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dirty="0" smtClean="0">
                <a:solidFill>
                  <a:srgbClr val="606060"/>
                </a:solidFill>
              </a:rPr>
              <a:t>COPY: The Himalayas formed because t</a:t>
            </a:r>
            <a:r>
              <a:rPr sz="3400" dirty="0" smtClean="0">
                <a:solidFill>
                  <a:srgbClr val="606060"/>
                </a:solidFill>
              </a:rPr>
              <a:t>he </a:t>
            </a:r>
            <a:r>
              <a:rPr sz="3400" dirty="0">
                <a:solidFill>
                  <a:srgbClr val="606060"/>
                </a:solidFill>
              </a:rPr>
              <a:t>Indian plate is moving  north, while the Eurasian plate is moving south causing the Himalayas to rise by 1cm a year. 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900" u="sng">
                <a:solidFill>
                  <a:srgbClr val="606060"/>
                </a:solidFill>
              </a:rPr>
              <a:t>How did they form?</a:t>
            </a:r>
          </a:p>
        </p:txBody>
      </p:sp>
      <p:pic>
        <p:nvPicPr>
          <p:cNvPr id="7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8261" y="399337"/>
            <a:ext cx="4805447" cy="87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3"/>
          <a:stretch/>
        </p:blipFill>
        <p:spPr bwMode="auto">
          <a:xfrm>
            <a:off x="309712" y="6100936"/>
            <a:ext cx="6974762" cy="23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b="1" cap="none" dirty="0" smtClean="0">
                <a:solidFill>
                  <a:schemeClr val="bg1"/>
                </a:solidFill>
              </a:rPr>
              <a:t>This causes </a:t>
            </a:r>
            <a:r>
              <a:rPr lang="en-GB" altLang="en-US" b="1" u="sng" cap="none" dirty="0" smtClean="0">
                <a:solidFill>
                  <a:schemeClr val="bg1"/>
                </a:solidFill>
              </a:rPr>
              <a:t>fold mountains</a:t>
            </a:r>
            <a:r>
              <a:rPr lang="en-GB" altLang="en-US" b="1" cap="none" dirty="0" smtClean="0">
                <a:solidFill>
                  <a:schemeClr val="bg1"/>
                </a:solidFill>
              </a:rPr>
              <a:t> to form.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2926081"/>
            <a:ext cx="113792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2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can look like this…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1996480"/>
            <a:ext cx="9793088" cy="71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8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460</Words>
  <Application>Microsoft Office PowerPoint</Application>
  <PresentationFormat>Custom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SimSun</vt:lpstr>
      <vt:lpstr>Arial</vt:lpstr>
      <vt:lpstr>Futura</vt:lpstr>
      <vt:lpstr>Gill Sans</vt:lpstr>
      <vt:lpstr>Gill Sans Light</vt:lpstr>
      <vt:lpstr>Gill Sans SemiBold</vt:lpstr>
      <vt:lpstr>Helvetica</vt:lpstr>
      <vt:lpstr>Helvetica Neue</vt:lpstr>
      <vt:lpstr>Times New Roman</vt:lpstr>
      <vt:lpstr>Tw Cen </vt:lpstr>
      <vt:lpstr>Zapf Dingbats</vt:lpstr>
      <vt:lpstr>New_Template3</vt:lpstr>
      <vt:lpstr>Where are the Himalayas?</vt:lpstr>
      <vt:lpstr>STARTER</vt:lpstr>
      <vt:lpstr>Describe the location of the Himalayas.   Better answers  will include names of countries, the continent, direction and distance.</vt:lpstr>
      <vt:lpstr>Peer Assessment by _____</vt:lpstr>
      <vt:lpstr>PowerPoint Presentation</vt:lpstr>
      <vt:lpstr>PowerPoint Presentation</vt:lpstr>
      <vt:lpstr>COPY: The Himalayas formed because the Indian plate is moving  north, while the Eurasian plate is moving south causing the Himalayas to rise by 1cm a year. </vt:lpstr>
      <vt:lpstr>This causes fold mountains to form.</vt:lpstr>
      <vt:lpstr>That can look like this…</vt:lpstr>
      <vt:lpstr>How cold is it at the summit (top)?</vt:lpstr>
      <vt:lpstr>Peer Assessment by _____</vt:lpstr>
      <vt:lpstr>What do these brown lines show?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 Himalayas?</dc:title>
  <dc:creator>Eurin Morgan</dc:creator>
  <cp:lastModifiedBy>Eurin Benjamin Morgan</cp:lastModifiedBy>
  <cp:revision>26</cp:revision>
  <dcterms:modified xsi:type="dcterms:W3CDTF">2016-10-31T08:05:59Z</dcterms:modified>
</cp:coreProperties>
</file>