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66" r:id="rId2"/>
    <p:sldId id="263" r:id="rId3"/>
    <p:sldId id="262" r:id="rId4"/>
    <p:sldId id="264" r:id="rId5"/>
    <p:sldId id="267" r:id="rId6"/>
    <p:sldId id="260" r:id="rId7"/>
    <p:sldId id="259" r:id="rId8"/>
    <p:sldId id="265" r:id="rId9"/>
    <p:sldId id="261" r:id="rId10"/>
    <p:sldId id="268" r:id="rId11"/>
    <p:sldId id="269" r:id="rId12"/>
    <p:sldId id="256" r:id="rId13"/>
    <p:sldId id="273" r:id="rId14"/>
    <p:sldId id="274" r:id="rId15"/>
    <p:sldId id="258" r:id="rId16"/>
    <p:sldId id="257" r:id="rId17"/>
    <p:sldId id="270" r:id="rId18"/>
    <p:sldId id="271" r:id="rId19"/>
    <p:sldId id="272" r:id="rId20"/>
    <p:sldId id="275" r:id="rId21"/>
    <p:sldId id="276" r:id="rId22"/>
  </p:sldIdLst>
  <p:sldSz cx="9144000" cy="6858000" type="screen4x3"/>
  <p:notesSz cx="6669088" cy="9918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87" autoAdjust="0"/>
    <p:restoredTop sz="94660"/>
  </p:normalViewPr>
  <p:slideViewPr>
    <p:cSldViewPr>
      <p:cViewPr>
        <p:scale>
          <a:sx n="60" d="100"/>
          <a:sy n="60" d="100"/>
        </p:scale>
        <p:origin x="-78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DEA31-F868-4CB9-BEEC-7035C9B33610}" type="datetimeFigureOut">
              <a:rPr lang="en-GB" smtClean="0"/>
              <a:t>17/06/2016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1044"/>
            <a:ext cx="2889938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1044"/>
            <a:ext cx="2889938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A62E2-99B4-4BB0-AB36-6DF2C94E8D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637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2CCDC-F49F-4B42-9214-34E4DEB4D8E9}" type="datetimeFigureOut">
              <a:rPr lang="en-US" smtClean="0"/>
              <a:pPr/>
              <a:t>6/17/2016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6CCC-227E-453B-9F9A-22E02029B6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2CCDC-F49F-4B42-9214-34E4DEB4D8E9}" type="datetimeFigureOut">
              <a:rPr lang="en-US" smtClean="0"/>
              <a:pPr/>
              <a:t>6/17/2016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6CCC-227E-453B-9F9A-22E02029B6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2CCDC-F49F-4B42-9214-34E4DEB4D8E9}" type="datetimeFigureOut">
              <a:rPr lang="en-US" smtClean="0"/>
              <a:pPr/>
              <a:t>6/17/2016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6CCC-227E-453B-9F9A-22E02029B6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2CCDC-F49F-4B42-9214-34E4DEB4D8E9}" type="datetimeFigureOut">
              <a:rPr lang="en-US" smtClean="0"/>
              <a:pPr/>
              <a:t>6/17/2016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6CCC-227E-453B-9F9A-22E02029B6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2CCDC-F49F-4B42-9214-34E4DEB4D8E9}" type="datetimeFigureOut">
              <a:rPr lang="en-US" smtClean="0"/>
              <a:pPr/>
              <a:t>6/17/2016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6CCC-227E-453B-9F9A-22E02029B6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2CCDC-F49F-4B42-9214-34E4DEB4D8E9}" type="datetimeFigureOut">
              <a:rPr lang="en-US" smtClean="0"/>
              <a:pPr/>
              <a:t>6/17/2016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6CCC-227E-453B-9F9A-22E02029B6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2CCDC-F49F-4B42-9214-34E4DEB4D8E9}" type="datetimeFigureOut">
              <a:rPr lang="en-US" smtClean="0"/>
              <a:pPr/>
              <a:t>6/17/2016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6CCC-227E-453B-9F9A-22E02029B6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2CCDC-F49F-4B42-9214-34E4DEB4D8E9}" type="datetimeFigureOut">
              <a:rPr lang="en-US" smtClean="0"/>
              <a:pPr/>
              <a:t>6/17/2016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6CCC-227E-453B-9F9A-22E02029B6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2CCDC-F49F-4B42-9214-34E4DEB4D8E9}" type="datetimeFigureOut">
              <a:rPr lang="en-US" smtClean="0"/>
              <a:pPr/>
              <a:t>6/17/2016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6CCC-227E-453B-9F9A-22E02029B6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2CCDC-F49F-4B42-9214-34E4DEB4D8E9}" type="datetimeFigureOut">
              <a:rPr lang="en-US" smtClean="0"/>
              <a:pPr/>
              <a:t>6/17/2016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6CCC-227E-453B-9F9A-22E02029B6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2CCDC-F49F-4B42-9214-34E4DEB4D8E9}" type="datetimeFigureOut">
              <a:rPr lang="en-US" smtClean="0"/>
              <a:pPr/>
              <a:t>6/17/2016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6CCC-227E-453B-9F9A-22E02029B6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2CCDC-F49F-4B42-9214-34E4DEB4D8E9}" type="datetimeFigureOut">
              <a:rPr lang="en-US" smtClean="0"/>
              <a:pPr/>
              <a:t>6/17/2016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46CCC-227E-453B-9F9A-22E02029B69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Identify the following 8 slides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What do these slides have in common?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Write a sentence to answer this question</a:t>
            </a:r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They are all Italian Icons</a:t>
            </a:r>
            <a:endParaRPr lang="en-GB" b="1" dirty="0"/>
          </a:p>
        </p:txBody>
      </p:sp>
      <p:pic>
        <p:nvPicPr>
          <p:cNvPr id="25602" name="Picture 2" descr="http://www.map-of-italy.net/images/italian-fla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357298"/>
            <a:ext cx="7429552" cy="49530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r>
              <a:rPr lang="en-GB" dirty="0" smtClean="0"/>
              <a:t>Where is Italy?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44" y="5715016"/>
            <a:ext cx="8858312" cy="954344"/>
          </a:xfrm>
        </p:spPr>
        <p:txBody>
          <a:bodyPr>
            <a:normAutofit fontScale="77500" lnSpcReduction="20000"/>
          </a:bodyPr>
          <a:lstStyle/>
          <a:p>
            <a:r>
              <a:rPr lang="en-GB" b="1" dirty="0" smtClean="0">
                <a:solidFill>
                  <a:schemeClr val="tx1"/>
                </a:solidFill>
              </a:rPr>
              <a:t>AF2: </a:t>
            </a:r>
            <a:r>
              <a:rPr lang="en-GB" dirty="0" smtClean="0">
                <a:solidFill>
                  <a:schemeClr val="tx1"/>
                </a:solidFill>
              </a:rPr>
              <a:t>mapping </a:t>
            </a:r>
            <a:r>
              <a:rPr lang="en-GB" dirty="0" smtClean="0">
                <a:solidFill>
                  <a:schemeClr val="tx1"/>
                </a:solidFill>
              </a:rPr>
              <a:t>physical </a:t>
            </a:r>
            <a:r>
              <a:rPr lang="en-GB" dirty="0">
                <a:solidFill>
                  <a:schemeClr val="tx1"/>
                </a:solidFill>
              </a:rPr>
              <a:t>and human geographical features of </a:t>
            </a:r>
            <a:r>
              <a:rPr lang="en-GB" dirty="0" smtClean="0">
                <a:solidFill>
                  <a:schemeClr val="tx1"/>
                </a:solidFill>
              </a:rPr>
              <a:t>Italy</a:t>
            </a:r>
            <a:endParaRPr lang="en-GB" b="1" dirty="0" smtClean="0">
              <a:solidFill>
                <a:schemeClr val="tx1"/>
              </a:solidFill>
            </a:endParaRPr>
          </a:p>
          <a:p>
            <a:r>
              <a:rPr lang="en-GB" b="1" dirty="0" smtClean="0">
                <a:solidFill>
                  <a:schemeClr val="tx1"/>
                </a:solidFill>
              </a:rPr>
              <a:t>AF3</a:t>
            </a:r>
            <a:r>
              <a:rPr lang="en-GB" dirty="0" smtClean="0">
                <a:solidFill>
                  <a:schemeClr val="tx1"/>
                </a:solidFill>
              </a:rPr>
              <a:t>: describing the location of Italy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6146" name="Picture 2" descr="http://www.big-italy-map.co.uk/maps/italy%20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285860"/>
            <a:ext cx="3810000" cy="4362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is Italy?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24" y="1600200"/>
            <a:ext cx="4257676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Italy is a country within the continent of.................</a:t>
            </a:r>
          </a:p>
          <a:p>
            <a:r>
              <a:rPr lang="en-GB" dirty="0" smtClean="0"/>
              <a:t>It is located in the .................</a:t>
            </a:r>
          </a:p>
          <a:p>
            <a:r>
              <a:rPr lang="en-GB" dirty="0" smtClean="0"/>
              <a:t>It borders with countries including .........................</a:t>
            </a:r>
          </a:p>
          <a:p>
            <a:r>
              <a:rPr lang="en-GB" dirty="0" smtClean="0"/>
              <a:t>It is shaped like a ........... that sticks out into the ............... Sea</a:t>
            </a:r>
            <a:endParaRPr lang="en-GB" dirty="0"/>
          </a:p>
        </p:txBody>
      </p:sp>
      <p:pic>
        <p:nvPicPr>
          <p:cNvPr id="30722" name="Picture 2" descr="http://www.travimp.com/images/maps/europ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335426"/>
            <a:ext cx="4213132" cy="4708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is Italy?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24" y="1600200"/>
            <a:ext cx="4257676" cy="4525963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Italy is a country within the continent of Europe</a:t>
            </a:r>
          </a:p>
          <a:p>
            <a:r>
              <a:rPr lang="en-GB" dirty="0" smtClean="0"/>
              <a:t>It is located in the South</a:t>
            </a:r>
          </a:p>
          <a:p>
            <a:r>
              <a:rPr lang="en-GB" dirty="0" smtClean="0"/>
              <a:t>It borders with countries including France, Switzerland, Austria and Slovenia (not Croatia)</a:t>
            </a:r>
          </a:p>
          <a:p>
            <a:r>
              <a:rPr lang="en-GB" dirty="0" smtClean="0"/>
              <a:t>It is shaped like a boot that sticks out into the Mediterranean Sea</a:t>
            </a:r>
            <a:endParaRPr lang="en-GB" dirty="0"/>
          </a:p>
        </p:txBody>
      </p:sp>
      <p:pic>
        <p:nvPicPr>
          <p:cNvPr id="30722" name="Picture 2" descr="http://www.travimp.com/images/maps/europ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785926"/>
            <a:ext cx="3810000" cy="4257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 to Back Exercise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Get into pairs and sit back to back. One person facing the board; one person facing the back.</a:t>
            </a:r>
          </a:p>
          <a:p>
            <a:r>
              <a:rPr lang="en-GB" dirty="0" smtClean="0"/>
              <a:t>The person facing the board must describe the image to the person facing the back, who tries to re-draw the image.</a:t>
            </a:r>
          </a:p>
          <a:p>
            <a:r>
              <a:rPr lang="en-GB" dirty="0" smtClean="0"/>
              <a:t>You have two minutes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0500" y="15875"/>
            <a:ext cx="6223000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Use the atlas pg. 38 -43 &amp; 50 to complete  your worksheet</a:t>
            </a:r>
            <a:endParaRPr lang="en-GB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194303"/>
            <a:ext cx="4464496" cy="5663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42844" y="1785926"/>
            <a:ext cx="42862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Label the following:</a:t>
            </a:r>
          </a:p>
          <a:p>
            <a:endParaRPr lang="en-GB" b="1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The 2 mountain ranges</a:t>
            </a:r>
          </a:p>
          <a:p>
            <a:r>
              <a:rPr lang="en-GB" dirty="0" smtClean="0"/>
              <a:t>	 (Alps and </a:t>
            </a:r>
            <a:r>
              <a:rPr lang="en-GB" dirty="0" err="1" smtClean="0"/>
              <a:t>Appennines</a:t>
            </a:r>
            <a:r>
              <a:rPr lang="en-GB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The 2 islands</a:t>
            </a:r>
          </a:p>
          <a:p>
            <a:r>
              <a:rPr lang="en-GB" dirty="0" smtClean="0"/>
              <a:t>	(Sardinia and Sicily)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The 2 volcanoes</a:t>
            </a:r>
          </a:p>
          <a:p>
            <a:r>
              <a:rPr lang="en-GB" dirty="0" smtClean="0"/>
              <a:t>	(Mt Etna and Vesuvius)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The 3 seas</a:t>
            </a:r>
          </a:p>
          <a:p>
            <a:r>
              <a:rPr lang="en-GB" dirty="0" smtClean="0"/>
              <a:t>	(Ionian, Tyrrhenian and Adriatic)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The river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5301208"/>
            <a:ext cx="316835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Remember to add a key using the symbols on the maps.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000108"/>
            <a:ext cx="4390556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42844" y="1785926"/>
            <a:ext cx="53578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Label the following:</a:t>
            </a:r>
          </a:p>
          <a:p>
            <a:endParaRPr lang="en-GB" b="1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The 4 neighbouring countries</a:t>
            </a:r>
          </a:p>
          <a:p>
            <a:r>
              <a:rPr lang="en-GB" dirty="0" smtClean="0"/>
              <a:t>(Slovenia, Switzerland, France and Austria)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The 8 cities</a:t>
            </a:r>
          </a:p>
          <a:p>
            <a:r>
              <a:rPr lang="en-GB" dirty="0" smtClean="0"/>
              <a:t>	(Taranto, Venice, Genoa, Rome, </a:t>
            </a:r>
          </a:p>
          <a:p>
            <a:r>
              <a:rPr lang="en-GB" dirty="0" smtClean="0"/>
              <a:t>	Turin, Naples, Florence, Milan)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1524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Use the atlas pg. 38 -43 &amp; 50 to complete  your worksheet</a:t>
            </a:r>
            <a:endParaRPr lang="en-GB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polishamericancenter.org/Pictures/pope-new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5922"/>
            <a:ext cx="5929354" cy="68520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Plenary: Q &amp; 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69160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How many seas surround Italy?</a:t>
            </a:r>
          </a:p>
          <a:p>
            <a:r>
              <a:rPr lang="en-GB" dirty="0" smtClean="0"/>
              <a:t>What are their names?</a:t>
            </a:r>
          </a:p>
          <a:p>
            <a:r>
              <a:rPr lang="en-GB" dirty="0" smtClean="0"/>
              <a:t>How many islands does Italy have? </a:t>
            </a:r>
          </a:p>
          <a:p>
            <a:r>
              <a:rPr lang="en-GB" dirty="0" smtClean="0"/>
              <a:t>What are their names?</a:t>
            </a:r>
          </a:p>
          <a:p>
            <a:endParaRPr lang="en-GB" dirty="0" smtClean="0"/>
          </a:p>
          <a:p>
            <a:r>
              <a:rPr lang="en-GB" dirty="0" smtClean="0"/>
              <a:t>How many volcanoes does Italy have? </a:t>
            </a:r>
          </a:p>
          <a:p>
            <a:r>
              <a:rPr lang="en-GB" dirty="0" smtClean="0"/>
              <a:t>What are their names?</a:t>
            </a:r>
          </a:p>
          <a:p>
            <a:endParaRPr lang="en-GB" dirty="0" smtClean="0"/>
          </a:p>
          <a:p>
            <a:r>
              <a:rPr lang="en-GB" dirty="0" smtClean="0"/>
              <a:t>How many mountain ranges does Italy have? </a:t>
            </a:r>
          </a:p>
          <a:p>
            <a:r>
              <a:rPr lang="en-GB" dirty="0" smtClean="0"/>
              <a:t>What are their names?</a:t>
            </a:r>
          </a:p>
          <a:p>
            <a:r>
              <a:rPr lang="en-GB" dirty="0" smtClean="0"/>
              <a:t>What is the name of the river in North Italy?</a:t>
            </a:r>
          </a:p>
          <a:p>
            <a:r>
              <a:rPr lang="en-GB" dirty="0" smtClean="0"/>
              <a:t>What is the capital city of Italy?</a:t>
            </a:r>
          </a:p>
          <a:p>
            <a:r>
              <a:rPr lang="en-GB" dirty="0" smtClean="0"/>
              <a:t>How many bordering countries does Italy have? </a:t>
            </a:r>
          </a:p>
          <a:p>
            <a:r>
              <a:rPr lang="en-GB" dirty="0" smtClean="0"/>
              <a:t>What are their names?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52956" cy="4525963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3</a:t>
            </a:r>
          </a:p>
          <a:p>
            <a:r>
              <a:rPr lang="en-GB" dirty="0" smtClean="0"/>
              <a:t>Ionian, Tyrrhenian, Adriatic</a:t>
            </a:r>
          </a:p>
          <a:p>
            <a:r>
              <a:rPr lang="en-GB" dirty="0" smtClean="0"/>
              <a:t>2</a:t>
            </a:r>
          </a:p>
          <a:p>
            <a:r>
              <a:rPr lang="en-GB" dirty="0" smtClean="0"/>
              <a:t>Sardinia</a:t>
            </a:r>
          </a:p>
          <a:p>
            <a:r>
              <a:rPr lang="en-GB" dirty="0" smtClean="0"/>
              <a:t>Sicily</a:t>
            </a:r>
          </a:p>
          <a:p>
            <a:r>
              <a:rPr lang="en-GB" dirty="0" smtClean="0"/>
              <a:t>2</a:t>
            </a:r>
          </a:p>
          <a:p>
            <a:r>
              <a:rPr lang="en-GB" dirty="0" smtClean="0"/>
              <a:t>Vesuvius</a:t>
            </a:r>
          </a:p>
          <a:p>
            <a:r>
              <a:rPr lang="en-GB" dirty="0" smtClean="0"/>
              <a:t>Etna</a:t>
            </a:r>
          </a:p>
          <a:p>
            <a:r>
              <a:rPr lang="en-GB" dirty="0" smtClean="0"/>
              <a:t>2</a:t>
            </a:r>
          </a:p>
          <a:p>
            <a:r>
              <a:rPr lang="en-GB" dirty="0" smtClean="0"/>
              <a:t>Alps</a:t>
            </a:r>
          </a:p>
          <a:p>
            <a:r>
              <a:rPr lang="en-GB" dirty="0" err="1" smtClean="0"/>
              <a:t>Appennines</a:t>
            </a:r>
            <a:endParaRPr lang="en-GB" dirty="0" smtClean="0"/>
          </a:p>
          <a:p>
            <a:r>
              <a:rPr lang="en-GB" dirty="0" smtClean="0"/>
              <a:t>River Po</a:t>
            </a:r>
          </a:p>
          <a:p>
            <a:r>
              <a:rPr lang="en-GB" dirty="0" smtClean="0"/>
              <a:t>Rome</a:t>
            </a:r>
          </a:p>
          <a:p>
            <a:endParaRPr lang="en-GB" dirty="0" smtClean="0"/>
          </a:p>
          <a:p>
            <a:r>
              <a:rPr lang="en-GB" dirty="0" smtClean="0"/>
              <a:t>4</a:t>
            </a:r>
          </a:p>
          <a:p>
            <a:r>
              <a:rPr lang="en-GB" dirty="0" smtClean="0"/>
              <a:t>France, Switzerland, Austria and Slovenia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Questions you should be able to answer.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628800"/>
            <a:ext cx="8136904" cy="4525963"/>
          </a:xfrm>
        </p:spPr>
        <p:txBody>
          <a:bodyPr/>
          <a:lstStyle/>
          <a:p>
            <a:pPr>
              <a:buNone/>
            </a:pP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83568" y="2060848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How many seas surround Italy?</a:t>
            </a:r>
          </a:p>
          <a:p>
            <a:r>
              <a:rPr lang="en-GB" dirty="0" smtClean="0"/>
              <a:t>What are their names?</a:t>
            </a:r>
          </a:p>
          <a:p>
            <a:r>
              <a:rPr lang="en-GB" dirty="0" smtClean="0"/>
              <a:t>How many islands does Italy have? </a:t>
            </a:r>
          </a:p>
          <a:p>
            <a:r>
              <a:rPr lang="en-GB" dirty="0" smtClean="0"/>
              <a:t>What are their names?</a:t>
            </a:r>
          </a:p>
          <a:p>
            <a:r>
              <a:rPr lang="en-GB" dirty="0" smtClean="0"/>
              <a:t>How many volcanoes does Italy have? </a:t>
            </a:r>
          </a:p>
          <a:p>
            <a:r>
              <a:rPr lang="en-GB" dirty="0" smtClean="0"/>
              <a:t>What are their names?</a:t>
            </a:r>
          </a:p>
          <a:p>
            <a:r>
              <a:rPr lang="en-GB" dirty="0" smtClean="0"/>
              <a:t>How many mountain ranges does Italy have? </a:t>
            </a:r>
          </a:p>
          <a:p>
            <a:r>
              <a:rPr lang="en-GB" dirty="0" smtClean="0"/>
              <a:t>What are their names?</a:t>
            </a:r>
          </a:p>
          <a:p>
            <a:r>
              <a:rPr lang="en-GB" dirty="0" smtClean="0"/>
              <a:t>What is the name of the river in North Italy?</a:t>
            </a:r>
          </a:p>
          <a:p>
            <a:r>
              <a:rPr lang="en-GB" dirty="0" smtClean="0"/>
              <a:t>What is the capital city of Italy?</a:t>
            </a:r>
          </a:p>
          <a:p>
            <a:r>
              <a:rPr lang="en-GB" dirty="0" smtClean="0"/>
              <a:t>How many bordering countries does Italy have? </a:t>
            </a:r>
          </a:p>
          <a:p>
            <a:r>
              <a:rPr lang="en-GB" dirty="0" smtClean="0"/>
              <a:t>What are their names?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smarthistory.org/assets/images/images/pi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0"/>
            <a:ext cx="5186372" cy="6915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polyvore.com/cgi/img-thing?.out=jpg&amp;size=l&amp;tid=14197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14290"/>
            <a:ext cx="6215106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watchmojo.com/blogs/images/piz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57166"/>
            <a:ext cx="6921862" cy="6072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sportsbettingreview.co.uk/images/inter-mila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357166"/>
            <a:ext cx="6015054" cy="60150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2.bp.blogspot.com/_YP1qSFT6LtM/RuaOL092ClI/AAAAAAAAAgk/IvOglZvCdDY/s400/pavarottiRG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0"/>
            <a:ext cx="6643702" cy="6917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funbumperstickers.com/images/Ferrari_Scuderi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0"/>
            <a:ext cx="6786610" cy="66349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victoriapacking.com/images/recipes/pas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0"/>
            <a:ext cx="761238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451</Words>
  <Application>Microsoft Office PowerPoint</Application>
  <PresentationFormat>On-screen Show (4:3)</PresentationFormat>
  <Paragraphs>86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Identify the following 8 slides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do these slides have in common?</vt:lpstr>
      <vt:lpstr>They are all Italian Icons</vt:lpstr>
      <vt:lpstr>Where is Italy?</vt:lpstr>
      <vt:lpstr>Where is Italy?</vt:lpstr>
      <vt:lpstr>Where is Italy?</vt:lpstr>
      <vt:lpstr>Back to Back Exercise</vt:lpstr>
      <vt:lpstr>PowerPoint Presentation</vt:lpstr>
      <vt:lpstr>Use the atlas pg. 38 -43 &amp; 50 to complete  your worksheet</vt:lpstr>
      <vt:lpstr>PowerPoint Presentation</vt:lpstr>
      <vt:lpstr>PowerPoint Presentation</vt:lpstr>
      <vt:lpstr>Plenary: Q &amp; A</vt:lpstr>
      <vt:lpstr>Questions you should be able to answer.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Identify the following 8 slides</dc:title>
  <dc:creator>Becky</dc:creator>
  <cp:lastModifiedBy>Eurin Morgan</cp:lastModifiedBy>
  <cp:revision>17</cp:revision>
  <dcterms:created xsi:type="dcterms:W3CDTF">2010-04-14T05:12:12Z</dcterms:created>
  <dcterms:modified xsi:type="dcterms:W3CDTF">2016-06-17T05:19:45Z</dcterms:modified>
</cp:coreProperties>
</file>