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99" r:id="rId3"/>
    <p:sldId id="276" r:id="rId4"/>
    <p:sldId id="277" r:id="rId5"/>
    <p:sldId id="278" r:id="rId6"/>
    <p:sldId id="282" r:id="rId7"/>
    <p:sldId id="283" r:id="rId8"/>
    <p:sldId id="29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6" r:id="rId18"/>
    <p:sldId id="297" r:id="rId19"/>
    <p:sldId id="298" r:id="rId20"/>
    <p:sldId id="294" r:id="rId21"/>
    <p:sldId id="295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482D-4777-4C7E-9EAC-137A7A656F45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C0D2-3604-40A0-B4A4-F4B5CF5CC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B422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C0D2-3604-40A0-B4A4-F4B5CF5CCD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7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7EDB7-381A-420F-9FE6-6397185C87D3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EB381-0BAB-45F1-A3D0-95A1C1EF9F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8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5F0A3-834A-4B8B-90FF-1DE7306AA89C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6138-DF77-472A-839C-9A6940B406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6D050-9407-4C81-85CE-10744B722A7A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95D4-7815-482A-9A3A-3C83146EE8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E4648-600A-41D3-B286-4801372DED31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66C5-EA85-4037-92A2-208FC3210D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2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F2EBB-C82C-4BFF-9656-8A7773731B62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3B30-3BD1-4500-B7CF-3994B1E3C9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49321-552B-4414-84FB-FF2995EAAC17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4AEA-FDF5-4D50-926A-8371DD1292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73692-385A-4EEC-9A4A-227D08285124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1F1E-8B5D-4A8B-B0B3-82D9417F80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8F9CE-D0B6-4F75-924E-DFC1FF5B3F95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F220A-D725-4C66-AB15-110B23D97E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22F60-76FB-480B-A0DA-719F54074AAF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3296-717D-4CBA-B24A-A82CEE523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04D93-DA37-4E3D-8B5F-E52A74B70EE5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53B7-99E0-45AE-ADAE-4E5BFAB36F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A3846-DC65-4AFE-9A01-E31D4B7FA2A8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F3A16-0BD2-4102-AB21-D28914DAA7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0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581D620-3153-4247-A8EB-22E120C80D7B}" type="datetimeFigureOut">
              <a:rPr lang="en-US"/>
              <a:pPr/>
              <a:t>1/25/2017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B30ECD-D493-4BA3-91D4-5D74D5175206}" type="slidenum">
              <a:rPr lang="en-GB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Where is Zambia?</a:t>
            </a:r>
            <a:endParaRPr lang="en-GB" sz="6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2210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AF2 – to describe the distribution of population in Zambia.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886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Natural World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7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Great Barrier Reef</a:t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5635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Harbour of Rio de Janeiro</a:t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381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Mount Everest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600200"/>
            <a:ext cx="67310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0018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Aurora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963" y="1600200"/>
            <a:ext cx="6950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7341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Parícutin volcano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600200"/>
            <a:ext cx="6781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621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Victoria Falls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49438"/>
            <a:ext cx="6096000" cy="4029075"/>
          </a:xfrm>
          <a:noFill/>
        </p:spPr>
      </p:pic>
    </p:spTree>
    <p:extLst>
      <p:ext uri="{BB962C8B-B14F-4D97-AF65-F5344CB8AC3E}">
        <p14:creationId xmlns:p14="http://schemas.microsoft.com/office/powerpoint/2010/main" val="38251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7 Natural Wonders of the World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Grand Canyon, USA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Great Barrier Reef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Harbour of Rio de Janeiro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Mount Everest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Aurora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Parícutin volcano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/>
              <a:t>Victoria Falls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23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Locate the Victoria Falls on your map.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5202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Using the description, mark where you think it is.</a:t>
            </a:r>
          </a:p>
          <a:p>
            <a:pPr lvl="1"/>
            <a:r>
              <a:rPr lang="en-US" dirty="0" smtClean="0"/>
              <a:t>Victoria Falls is located in the south of Southern Province on the border with Zimbabwe, 80km east of the border with Western Province.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44" y="4365104"/>
            <a:ext cx="3018850" cy="236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Flipped Learning</a:t>
            </a:r>
          </a:p>
          <a:p>
            <a:endParaRPr lang="en-US" u="sng" dirty="0"/>
          </a:p>
          <a:p>
            <a:r>
              <a:rPr lang="en-US" dirty="0" smtClean="0"/>
              <a:t>This is where you research waterfalls before we study it next lesson.</a:t>
            </a:r>
          </a:p>
          <a:p>
            <a:r>
              <a:rPr lang="en-US" dirty="0" smtClean="0"/>
              <a:t>Watch the videos on Moodle and answer the questions on </a:t>
            </a:r>
            <a:r>
              <a:rPr lang="en-US" smtClean="0"/>
              <a:t>the worksheet.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179512" y="188640"/>
            <a:ext cx="3744416" cy="32403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name of the world’s tallest waterfall?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high is it?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7285" y="36086"/>
            <a:ext cx="5328592" cy="378590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What is ‘crucial’ in understanding how a waterfall is formed?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What is the name of the landform that the river creates with very steep sides?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395536" y="4293096"/>
            <a:ext cx="4032448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27984" y="4293096"/>
            <a:ext cx="4032448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5696" y="39330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Draw 2 diagrams to show how a waterfall forms.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86725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Flipped Homework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22438"/>
            <a:ext cx="61520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Watch the 2 videos on Moodle to answer these questions: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</a:t>
            </a:r>
            <a:r>
              <a:rPr lang="en-GB" dirty="0">
                <a:solidFill>
                  <a:schemeClr val="bg1"/>
                </a:solidFill>
              </a:rPr>
              <a:t>://learning.shunyi.nordanglia.com/</a:t>
            </a:r>
          </a:p>
        </p:txBody>
      </p:sp>
    </p:spTree>
    <p:extLst>
      <p:ext uri="{BB962C8B-B14F-4D97-AF65-F5344CB8AC3E}">
        <p14:creationId xmlns:p14="http://schemas.microsoft.com/office/powerpoint/2010/main" val="1798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33466"/>
            <a:ext cx="9144000" cy="162453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 smtClean="0"/>
              <a:t>In which continent is Zambia in?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 smtClean="0"/>
              <a:t>What is the capital city of Zambia?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 smtClean="0"/>
              <a:t>What country is south of the capital city?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 what direction are the </a:t>
            </a:r>
            <a:r>
              <a:rPr lang="en-US" sz="2400" dirty="0" err="1" smtClean="0"/>
              <a:t>Muchinga</a:t>
            </a:r>
            <a:r>
              <a:rPr lang="en-US" sz="2400" dirty="0" smtClean="0"/>
              <a:t> Mountains from the capital city?</a:t>
            </a:r>
            <a:endParaRPr lang="en-GB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-5862" y="0"/>
            <a:ext cx="2098576" cy="9087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STARTER 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90" y="116632"/>
            <a:ext cx="6282583" cy="511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these in full sentences.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7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What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000" dirty="0" smtClean="0"/>
              <a:t>I am found in Europe.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have volcanoes.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am not a city.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am getting kicked by a boot.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have Mt Etna on me.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am an island.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 am Sicily.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8269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767300" y="260648"/>
            <a:ext cx="2773511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/>
              <a:t>PLENARY</a:t>
            </a:r>
            <a:endParaRPr lang="en-GB" dirty="0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4506838" cy="26511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/>
              <a:t>Now create your own ‘What am I?’ about a place we have studied so far.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Remember, start with difficult clues and slowly make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961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What does this show?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27584" y="5085184"/>
            <a:ext cx="6700264" cy="11521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 err="1" smtClean="0"/>
              <a:t>choropleth</a:t>
            </a:r>
            <a:r>
              <a:rPr lang="en-US" dirty="0" smtClean="0"/>
              <a:t> map uses </a:t>
            </a:r>
            <a:r>
              <a:rPr lang="en-US" dirty="0" err="1" smtClean="0"/>
              <a:t>colour</a:t>
            </a:r>
            <a:r>
              <a:rPr lang="en-US" dirty="0" smtClean="0"/>
              <a:t> to show areas of high and low numbers.</a:t>
            </a:r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7638" r="12882" b="50866"/>
          <a:stretch/>
        </p:blipFill>
        <p:spPr bwMode="auto">
          <a:xfrm>
            <a:off x="1187625" y="1692322"/>
            <a:ext cx="6250406" cy="32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8" name="Picture 12" descr="Zambia - Centr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 descr="Zambia - Copperbelt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Zambia - Easter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5" descr="Zambia - Luapul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 descr="Zambia - Lusak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3" name="Picture 17" descr="Zambia - Muching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Zambia - Norther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Zambia - North-Western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Zambia - Southern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02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94490"/>
              </p:ext>
            </p:extLst>
          </p:nvPr>
        </p:nvGraphicFramePr>
        <p:xfrm>
          <a:off x="539552" y="476672"/>
          <a:ext cx="3068950" cy="4968542"/>
        </p:xfrm>
        <a:graphic>
          <a:graphicData uri="http://schemas.openxmlformats.org/drawingml/2006/table">
            <a:tbl>
              <a:tblPr/>
              <a:tblGrid>
                <a:gridCol w="1534475"/>
                <a:gridCol w="1534475"/>
              </a:tblGrid>
              <a:tr h="72999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Province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159686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Population</a:t>
                      </a:r>
                    </a:p>
                  </a:txBody>
                  <a:tcPr marL="72999" marR="159686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Central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1,307,111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Copperbelt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1,972,317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Eastern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1,592,661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err="1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Luapula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991,927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Lusaka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2,191,225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Muchinga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711,657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Northern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1,105,824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North-Western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727,044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Southern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1,589,926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Western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902,974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45088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95500"/>
            <a:ext cx="4286140" cy="370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68814"/>
              </p:ext>
            </p:extLst>
          </p:nvPr>
        </p:nvGraphicFramePr>
        <p:xfrm>
          <a:off x="323528" y="4293096"/>
          <a:ext cx="2944996" cy="2231136"/>
        </p:xfrm>
        <a:graphic>
          <a:graphicData uri="http://schemas.openxmlformats.org/drawingml/2006/table">
            <a:tbl>
              <a:tblPr firstRow="1" bandRow="1"/>
              <a:tblGrid>
                <a:gridCol w="633588"/>
                <a:gridCol w="2311408"/>
              </a:tblGrid>
              <a:tr h="122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KEY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Population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,000,000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  - 2,299,999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6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00,000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–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999,999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1,3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00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000 –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5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99,999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1,0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00,000 –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1,2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99,999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700,000 -  999,999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4035" name="Picture 3" descr="https://upload.wikimedia.org/wikipedia/commons/c/c2/Zambia_provinces_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3893283" cy="33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81046"/>
              </p:ext>
            </p:extLst>
          </p:nvPr>
        </p:nvGraphicFramePr>
        <p:xfrm>
          <a:off x="5508104" y="332656"/>
          <a:ext cx="3068950" cy="4968542"/>
        </p:xfrm>
        <a:graphic>
          <a:graphicData uri="http://schemas.openxmlformats.org/drawingml/2006/table">
            <a:tbl>
              <a:tblPr/>
              <a:tblGrid>
                <a:gridCol w="1534475"/>
                <a:gridCol w="1534475"/>
              </a:tblGrid>
              <a:tr h="72999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Province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159686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Population</a:t>
                      </a:r>
                    </a:p>
                  </a:txBody>
                  <a:tcPr marL="72999" marR="159686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Central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1,307,111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Copperbelt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1,972,317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Eastern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1,592,661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err="1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Luapula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991,927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Lusaka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2,191,225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Muchinga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711,657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Northern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1,105,824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North-Western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727,044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Southern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1,589,926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998">
                <a:tc>
                  <a:txBody>
                    <a:bodyPr/>
                    <a:lstStyle/>
                    <a:p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Western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</a:rPr>
                        <a:t>902,974</a:t>
                      </a:r>
                    </a:p>
                  </a:txBody>
                  <a:tcPr marL="72999" marR="72999" marT="36500" marB="3650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0"/>
            <a:ext cx="4248472" cy="38610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 dirty="0" smtClean="0"/>
              <a:t>Complete the </a:t>
            </a:r>
            <a:r>
              <a:rPr lang="en-US" sz="2800" u="sng" dirty="0" err="1" smtClean="0"/>
              <a:t>choropleth</a:t>
            </a:r>
            <a:r>
              <a:rPr lang="en-US" sz="2800" u="sng" dirty="0" smtClean="0"/>
              <a:t> map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can use any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but the darker colours should be with the highest number, then getting increasingly lighter, for example…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22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80520" cy="1143000"/>
          </a:xfrm>
        </p:spPr>
        <p:txBody>
          <a:bodyPr/>
          <a:lstStyle/>
          <a:p>
            <a:r>
              <a:rPr lang="en-US" dirty="0" smtClean="0"/>
              <a:t>AF3 - Describe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Describe the pattern shown on your map.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t="12500" r="26966" b="8065"/>
          <a:stretch/>
        </p:blipFill>
        <p:spPr bwMode="auto">
          <a:xfrm>
            <a:off x="4572000" y="188640"/>
            <a:ext cx="4320480" cy="593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0771" y="3020161"/>
            <a:ext cx="3168352" cy="2821707"/>
            <a:chOff x="750771" y="3020161"/>
            <a:chExt cx="3168352" cy="2821707"/>
          </a:xfrm>
        </p:grpSpPr>
        <p:sp>
          <p:nvSpPr>
            <p:cNvPr id="4" name="5-Point Star 3"/>
            <p:cNvSpPr/>
            <p:nvPr/>
          </p:nvSpPr>
          <p:spPr>
            <a:xfrm>
              <a:off x="750771" y="3020161"/>
              <a:ext cx="3168352" cy="2821707"/>
            </a:xfrm>
            <a:prstGeom prst="star5">
              <a:avLst/>
            </a:prstGeom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31640" y="4077072"/>
              <a:ext cx="2016224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/>
              <a:r>
                <a:rPr lang="en-US" sz="2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MARKED FOR LEARNING</a:t>
              </a:r>
              <a:endPara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Natural Wonders of the World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4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smtClean="0"/>
              <a:t>Task 1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mtClean="0"/>
              <a:t>Match up the pictures with the place.</a:t>
            </a:r>
          </a:p>
          <a:p>
            <a:pPr eaLnBrk="1" hangingPunct="1">
              <a:buFont typeface="Arial" pitchFamily="34" charset="0"/>
              <a:buNone/>
            </a:pPr>
            <a:endParaRPr lang="en-GB" smtClean="0"/>
          </a:p>
          <a:p>
            <a:pPr eaLnBrk="1" hangingPunct="1">
              <a:buFont typeface="Arial" pitchFamily="34" charset="0"/>
              <a:buNone/>
            </a:pPr>
            <a:r>
              <a:rPr lang="en-GB" smtClean="0"/>
              <a:t>Task 2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mtClean="0"/>
              <a:t>Put them in your order of the Seven Natural Wonders of the World. Best to Worst.</a:t>
            </a:r>
          </a:p>
          <a:p>
            <a:pPr eaLnBrk="1" hangingPunct="1">
              <a:buFont typeface="Arial" pitchFamily="34" charset="0"/>
              <a:buNone/>
            </a:pPr>
            <a:endParaRPr lang="en-GB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25" y="52863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Lets see if you had them in the correct order!!</a:t>
            </a:r>
          </a:p>
        </p:txBody>
      </p:sp>
    </p:spTree>
    <p:extLst>
      <p:ext uri="{BB962C8B-B14F-4D97-AF65-F5344CB8AC3E}">
        <p14:creationId xmlns:p14="http://schemas.microsoft.com/office/powerpoint/2010/main" val="18684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9" y="116632"/>
            <a:ext cx="2867721" cy="20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127" y="116632"/>
            <a:ext cx="3036175" cy="2006722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52" y="116632"/>
            <a:ext cx="2778775" cy="20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49" y="2276873"/>
            <a:ext cx="2867721" cy="186749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126" y="2276873"/>
            <a:ext cx="3036175" cy="1867490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52" y="2286002"/>
            <a:ext cx="2778775" cy="185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0222" y="3716998"/>
            <a:ext cx="1883983" cy="303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449" y="429312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Grand Canyon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740" y="4830852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Victoria Falls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449" y="525463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Parícutin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86" y="575358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Aurora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8740" y="429312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Mount Everest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6165" y="4818073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</a:rPr>
              <a:t>Harbour of Rio de Janeiro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8473" y="5384250"/>
            <a:ext cx="2385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Great Barrier Reef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Grand Canyon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600200"/>
            <a:ext cx="65722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18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487</Words>
  <Application>Microsoft Office PowerPoint</Application>
  <PresentationFormat>On-screen Show (4:3)</PresentationFormat>
  <Paragraphs>135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Batang</vt:lpstr>
      <vt:lpstr>SimSun</vt:lpstr>
      <vt:lpstr>Aharoni</vt:lpstr>
      <vt:lpstr>Arial</vt:lpstr>
      <vt:lpstr>Arial Rounded MT Bold</vt:lpstr>
      <vt:lpstr>Calibri</vt:lpstr>
      <vt:lpstr>Times New Roman</vt:lpstr>
      <vt:lpstr>Office Theme</vt:lpstr>
      <vt:lpstr>PowerPoint Presentation</vt:lpstr>
      <vt:lpstr>STARTER </vt:lpstr>
      <vt:lpstr>PowerPoint Presentation</vt:lpstr>
      <vt:lpstr>PowerPoint Presentation</vt:lpstr>
      <vt:lpstr>PowerPoint Presentation</vt:lpstr>
      <vt:lpstr>AF3 - Describe</vt:lpstr>
      <vt:lpstr>Natural Wonders of the World</vt:lpstr>
      <vt:lpstr>PowerPoint Presentation</vt:lpstr>
      <vt:lpstr>Grand Canyon</vt:lpstr>
      <vt:lpstr>Great Barrier Reef </vt:lpstr>
      <vt:lpstr>Harbour of Rio de Janeiro </vt:lpstr>
      <vt:lpstr>Mount Everest</vt:lpstr>
      <vt:lpstr>Aurora</vt:lpstr>
      <vt:lpstr>Parícutin volcano</vt:lpstr>
      <vt:lpstr>Victoria Falls</vt:lpstr>
      <vt:lpstr>7 Natural Wonders of the World</vt:lpstr>
      <vt:lpstr>Locate the Victoria Falls on your map.</vt:lpstr>
      <vt:lpstr>Homework</vt:lpstr>
      <vt:lpstr>PowerPoint Presentation</vt:lpstr>
      <vt:lpstr>What am I?</vt:lpstr>
      <vt:lpstr>PLENARY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</dc:creator>
  <cp:lastModifiedBy>Eurin Benjamin Morgan</cp:lastModifiedBy>
  <cp:revision>29</cp:revision>
  <cp:lastPrinted>2016-02-22T05:50:30Z</cp:lastPrinted>
  <dcterms:created xsi:type="dcterms:W3CDTF">2009-02-20T13:16:45Z</dcterms:created>
  <dcterms:modified xsi:type="dcterms:W3CDTF">2017-01-25T10:19:14Z</dcterms:modified>
</cp:coreProperties>
</file>