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1" r:id="rId8"/>
    <p:sldId id="266" r:id="rId9"/>
    <p:sldId id="267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666F-A5C3-4E0F-ADC1-C9EA3EA21E37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6BC1-3C78-4B85-82A6-DA11ED5FD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5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666F-A5C3-4E0F-ADC1-C9EA3EA21E37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6BC1-3C78-4B85-82A6-DA11ED5FD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92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666F-A5C3-4E0F-ADC1-C9EA3EA21E37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6BC1-3C78-4B85-82A6-DA11ED5FD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2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666F-A5C3-4E0F-ADC1-C9EA3EA21E37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6BC1-3C78-4B85-82A6-DA11ED5FD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704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666F-A5C3-4E0F-ADC1-C9EA3EA21E37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6BC1-3C78-4B85-82A6-DA11ED5FD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49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666F-A5C3-4E0F-ADC1-C9EA3EA21E37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6BC1-3C78-4B85-82A6-DA11ED5FD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09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666F-A5C3-4E0F-ADC1-C9EA3EA21E37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6BC1-3C78-4B85-82A6-DA11ED5FD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13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666F-A5C3-4E0F-ADC1-C9EA3EA21E37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6BC1-3C78-4B85-82A6-DA11ED5FD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27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666F-A5C3-4E0F-ADC1-C9EA3EA21E37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6BC1-3C78-4B85-82A6-DA11ED5FD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91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666F-A5C3-4E0F-ADC1-C9EA3EA21E37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6BC1-3C78-4B85-82A6-DA11ED5FD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75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666F-A5C3-4E0F-ADC1-C9EA3EA21E37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6BC1-3C78-4B85-82A6-DA11ED5FD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1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7666F-A5C3-4E0F-ADC1-C9EA3EA21E37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D6BC1-3C78-4B85-82A6-DA11ED5FD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152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Where is Death Valley? </a:t>
            </a:r>
            <a:endParaRPr lang="en-GB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8701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AF3 - describe the distribution of landforms/objects/events</a:t>
            </a:r>
          </a:p>
          <a:p>
            <a:r>
              <a:rPr lang="en-US" dirty="0" smtClean="0"/>
              <a:t>AF2 – Mapping Death Valley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268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Changing World</a:t>
            </a:r>
            <a:endParaRPr lang="en-GB" b="1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760331"/>
              </p:ext>
            </p:extLst>
          </p:nvPr>
        </p:nvGraphicFramePr>
        <p:xfrm>
          <a:off x="195148" y="521087"/>
          <a:ext cx="2000588" cy="1097280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2000588"/>
              </a:tblGrid>
              <a:tr h="2931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Death Valley – Hot</a:t>
                      </a:r>
                      <a:endParaRPr lang="en-GB" sz="1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Antarctica – Cold</a:t>
                      </a:r>
                      <a:endParaRPr lang="en-GB" sz="1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4976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solidFill>
                      <a:schemeClr val="accent2">
                        <a:lumMod val="75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184" y="311478"/>
            <a:ext cx="1906640" cy="142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151901"/>
            <a:ext cx="4032448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OVER THE </a:t>
            </a:r>
            <a:r>
              <a:rPr lang="en-US" dirty="0" smtClean="0"/>
              <a:t>NEXT </a:t>
            </a:r>
            <a:r>
              <a:rPr lang="en-US" dirty="0" smtClean="0"/>
              <a:t>LESSONS WE WILL BE LEARNING ABOUT THE CLIMATE IN OUR CHANGING WORLD IN SOME OF THE WORLD’S </a:t>
            </a:r>
            <a:r>
              <a:rPr lang="en-US" dirty="0" smtClean="0"/>
              <a:t>MOST </a:t>
            </a:r>
            <a:r>
              <a:rPr lang="en-US" dirty="0" smtClean="0"/>
              <a:t>EXTREME PLACES, </a:t>
            </a:r>
          </a:p>
          <a:p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7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Knowledge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034" y="1166018"/>
            <a:ext cx="8229600" cy="4525963"/>
          </a:xfrm>
        </p:spPr>
        <p:txBody>
          <a:bodyPr/>
          <a:lstStyle/>
          <a:p>
            <a:r>
              <a:rPr lang="en-US" dirty="0" smtClean="0"/>
              <a:t>Mind map everything YOU now know about Death Valley.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74352"/>
            <a:ext cx="2592710" cy="1555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22503" y="3429000"/>
            <a:ext cx="108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DEATH VALLEY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796136" y="2492896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627784" y="4363363"/>
            <a:ext cx="648072" cy="5057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483768" y="2645296"/>
            <a:ext cx="802405" cy="4236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15127" y="4446670"/>
            <a:ext cx="729081" cy="4224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602834" y="239828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7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188913"/>
            <a:ext cx="4052888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smtClean="0"/>
              <a:t>Txt Msg</a:t>
            </a:r>
          </a:p>
        </p:txBody>
      </p:sp>
      <p:pic>
        <p:nvPicPr>
          <p:cNvPr id="778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413"/>
            <a:ext cx="3671887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 Box 6"/>
          <p:cNvSpPr txBox="1">
            <a:spLocks noChangeArrowheads="1"/>
          </p:cNvSpPr>
          <p:nvPr/>
        </p:nvSpPr>
        <p:spPr bwMode="auto">
          <a:xfrm>
            <a:off x="719385" y="1517197"/>
            <a:ext cx="3024188" cy="64135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>
                <a:latin typeface="Arial" pitchFamily="34" charset="0"/>
              </a:rPr>
              <a:t>Write a txt </a:t>
            </a:r>
            <a:r>
              <a:rPr lang="en-GB" sz="1800" dirty="0" err="1">
                <a:latin typeface="Arial" pitchFamily="34" charset="0"/>
              </a:rPr>
              <a:t>msg</a:t>
            </a:r>
            <a:r>
              <a:rPr lang="en-GB" sz="1800" dirty="0">
                <a:latin typeface="Arial" pitchFamily="34" charset="0"/>
              </a:rPr>
              <a:t> explaining your learning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1886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Plenary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59" y="1837872"/>
            <a:ext cx="4723796" cy="367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189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Knowledge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034" y="1166018"/>
            <a:ext cx="8229600" cy="4525963"/>
          </a:xfrm>
        </p:spPr>
        <p:txBody>
          <a:bodyPr/>
          <a:lstStyle/>
          <a:p>
            <a:r>
              <a:rPr lang="en-US" dirty="0" smtClean="0"/>
              <a:t>Mind map everything YOU know already about Death Valley – don’t worry if it is blank.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74352"/>
            <a:ext cx="2592710" cy="1555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22503" y="3429000"/>
            <a:ext cx="108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DEATH VALLEY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796136" y="2492896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627784" y="4363363"/>
            <a:ext cx="648072" cy="5057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483768" y="2645296"/>
            <a:ext cx="802405" cy="4236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15127" y="4446670"/>
            <a:ext cx="729081" cy="4224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602834" y="239828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9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7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Describe the location of Al Bateen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Al Bateen</a:t>
            </a:r>
            <a:r>
              <a:rPr lang="en-US" dirty="0" smtClean="0"/>
              <a:t> is located in the </a:t>
            </a:r>
            <a:r>
              <a:rPr lang="en-US" dirty="0" smtClean="0">
                <a:solidFill>
                  <a:srgbClr val="FF0000"/>
                </a:solidFill>
              </a:rPr>
              <a:t>north west </a:t>
            </a:r>
            <a:r>
              <a:rPr lang="en-US" dirty="0" smtClean="0"/>
              <a:t>of the capital city of </a:t>
            </a:r>
            <a:r>
              <a:rPr lang="en-US" dirty="0" smtClean="0">
                <a:solidFill>
                  <a:srgbClr val="92D050"/>
                </a:solidFill>
              </a:rPr>
              <a:t>Abu Dhabi</a:t>
            </a:r>
            <a:r>
              <a:rPr lang="en-US" dirty="0" smtClean="0"/>
              <a:t>, along the </a:t>
            </a:r>
            <a:r>
              <a:rPr lang="en-US" dirty="0" smtClean="0">
                <a:solidFill>
                  <a:srgbClr val="FF0000"/>
                </a:solidFill>
              </a:rPr>
              <a:t>northern</a:t>
            </a:r>
            <a:r>
              <a:rPr lang="en-US" dirty="0" smtClean="0"/>
              <a:t> coastline of the </a:t>
            </a:r>
            <a:r>
              <a:rPr lang="en-US" dirty="0" smtClean="0">
                <a:solidFill>
                  <a:schemeClr val="accent3"/>
                </a:solidFill>
              </a:rPr>
              <a:t>UAE</a:t>
            </a:r>
            <a:r>
              <a:rPr lang="en-US" dirty="0" smtClean="0"/>
              <a:t>.</a:t>
            </a:r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7441"/>
            <a:ext cx="152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4941168"/>
            <a:ext cx="2550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</a:t>
            </a:r>
            <a:r>
              <a:rPr lang="en-US" dirty="0" smtClean="0">
                <a:solidFill>
                  <a:srgbClr val="FF0000"/>
                </a:solidFill>
              </a:rPr>
              <a:t>direction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92D050"/>
                </a:solidFill>
              </a:rPr>
              <a:t>place names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87" y="6211604"/>
            <a:ext cx="3423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AF4 - describe the distribution of landforms/objects/events</a:t>
            </a:r>
            <a:endParaRPr lang="en-GB" dirty="0"/>
          </a:p>
        </p:txBody>
      </p:sp>
      <p:pic>
        <p:nvPicPr>
          <p:cNvPr id="1026" name="Picture 2" descr="Image result for al bateen abu dhabi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0" y="1223413"/>
            <a:ext cx="4403720" cy="343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64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7200800" cy="1440160"/>
          </a:xfrm>
        </p:spPr>
        <p:txBody>
          <a:bodyPr>
            <a:noAutofit/>
          </a:bodyPr>
          <a:lstStyle/>
          <a:p>
            <a:r>
              <a:rPr lang="en-US" sz="3600" dirty="0" smtClean="0"/>
              <a:t>Your go - Describe the location of </a:t>
            </a:r>
            <a:r>
              <a:rPr lang="en-US" sz="3600" dirty="0"/>
              <a:t>D</a:t>
            </a:r>
            <a:r>
              <a:rPr lang="en-US" sz="3600" dirty="0" smtClean="0"/>
              <a:t>eath Valley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8304" y="1600200"/>
            <a:ext cx="3438496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Better answers will include direction.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95" y="2147188"/>
            <a:ext cx="4953009" cy="321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09634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3068960"/>
            <a:ext cx="648072" cy="383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USA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7"/>
            <a:ext cx="152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1764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AF3 - describe the distribution of landforms/objects/events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7" t="13105" r="27419" b="17741"/>
          <a:stretch/>
        </p:blipFill>
        <p:spPr bwMode="auto">
          <a:xfrm>
            <a:off x="353492" y="923030"/>
            <a:ext cx="4380271" cy="5290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8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104" y="399410"/>
            <a:ext cx="3178696" cy="1018227"/>
          </a:xfrm>
        </p:spPr>
        <p:txBody>
          <a:bodyPr>
            <a:noAutofit/>
          </a:bodyPr>
          <a:lstStyle/>
          <a:p>
            <a:r>
              <a:rPr lang="en-US" sz="2400" dirty="0" smtClean="0"/>
              <a:t>Mark the following on to your outline map.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6632" y="1556792"/>
            <a:ext cx="3797368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 smtClean="0"/>
              <a:t>HUMAN GEOGRAPHY </a:t>
            </a:r>
            <a:r>
              <a:rPr lang="en-US" sz="2000" dirty="0" smtClean="0"/>
              <a:t>(man made)</a:t>
            </a:r>
          </a:p>
          <a:p>
            <a:r>
              <a:rPr lang="en-US" sz="2000" dirty="0" smtClean="0"/>
              <a:t>The cities of San Francisco, Los Angeles</a:t>
            </a:r>
          </a:p>
          <a:p>
            <a:r>
              <a:rPr lang="en-US" sz="2000" dirty="0" smtClean="0"/>
              <a:t>The state capital of Sacramento.</a:t>
            </a:r>
          </a:p>
          <a:p>
            <a:r>
              <a:rPr lang="en-US" sz="2000" dirty="0" smtClean="0"/>
              <a:t>States of California and Nevada and the country of Mexico</a:t>
            </a:r>
          </a:p>
          <a:p>
            <a:pPr marL="0" indent="0">
              <a:buNone/>
            </a:pPr>
            <a:r>
              <a:rPr lang="en-US" sz="2000" u="sng" dirty="0" smtClean="0"/>
              <a:t>PHYSICAL GEOGRAPHY (natural)</a:t>
            </a:r>
          </a:p>
          <a:p>
            <a:r>
              <a:rPr lang="en-US" sz="2000" dirty="0" smtClean="0"/>
              <a:t>Death Valley</a:t>
            </a:r>
          </a:p>
          <a:p>
            <a:r>
              <a:rPr lang="en-US" sz="2000" dirty="0" smtClean="0"/>
              <a:t>Mt. Whitney</a:t>
            </a:r>
          </a:p>
          <a:p>
            <a:r>
              <a:rPr lang="en-US" sz="2000" dirty="0" smtClean="0"/>
              <a:t>Pacific Ocean</a:t>
            </a:r>
          </a:p>
          <a:p>
            <a:r>
              <a:rPr lang="en-US" sz="2000" dirty="0" smtClean="0"/>
              <a:t>Mojave Desert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0"/>
          <a:stretch/>
        </p:blipFill>
        <p:spPr bwMode="auto">
          <a:xfrm>
            <a:off x="219944" y="84014"/>
            <a:ext cx="5126689" cy="4713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44" y="4883581"/>
            <a:ext cx="1637786" cy="1922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491880" y="3861048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195736" y="2132856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357589" y="5157192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360859" y="5445224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631232" y="4767535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KEY</a:t>
            </a:r>
          </a:p>
          <a:p>
            <a:r>
              <a:rPr lang="en-US" dirty="0" smtClean="0"/>
              <a:t>San Francisco</a:t>
            </a:r>
          </a:p>
          <a:p>
            <a:r>
              <a:rPr lang="en-US" dirty="0" smtClean="0"/>
              <a:t>Los Angeles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837301" y="5878844"/>
            <a:ext cx="343821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Better maps will have a key (like above), so the map stays clear; add a title and a north arrow.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7" t="11894" r="26512" b="10081"/>
          <a:stretch/>
        </p:blipFill>
        <p:spPr bwMode="auto">
          <a:xfrm>
            <a:off x="319761" y="1133579"/>
            <a:ext cx="3895965" cy="51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47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69332"/>
            <a:ext cx="7283152" cy="694657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is scale? </a:t>
            </a:r>
            <a:br>
              <a:rPr lang="en-US" sz="2800" dirty="0" smtClean="0"/>
            </a:br>
            <a:r>
              <a:rPr lang="en-US" sz="2800" dirty="0" smtClean="0"/>
              <a:t>Scale is the measurement used on a map.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0894" y="1325425"/>
            <a:ext cx="3250704" cy="3471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These are all ways to show scale.</a:t>
            </a:r>
          </a:p>
          <a:p>
            <a:pPr marL="0" indent="0">
              <a:buNone/>
            </a:pPr>
            <a:r>
              <a:rPr lang="en-US" sz="2000" dirty="0" smtClean="0"/>
              <a:t>The best way to use this is by using a ruler.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endParaRPr lang="en-GB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" y="3863305"/>
            <a:ext cx="38766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 descr="Image result for scale bar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33461" y="5042118"/>
            <a:ext cx="36003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1:50 000</a:t>
            </a:r>
          </a:p>
          <a:p>
            <a:r>
              <a:rPr lang="en-US" sz="2800" dirty="0" smtClean="0"/>
              <a:t>This means that 1 cm is the same as 50,000 cm (500m) in real life.</a:t>
            </a:r>
            <a:endParaRPr lang="en-GB" sz="24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56" y="2605861"/>
            <a:ext cx="4185738" cy="75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24128" y="3356135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means that 9cm on the map is 10km</a:t>
            </a:r>
          </a:p>
          <a:p>
            <a:r>
              <a:rPr lang="en-US" dirty="0" smtClean="0"/>
              <a:t>9cm=10km</a:t>
            </a:r>
          </a:p>
          <a:p>
            <a:r>
              <a:rPr lang="en-US" dirty="0" smtClean="0"/>
              <a:t>4.5cm = 5km</a:t>
            </a:r>
          </a:p>
          <a:p>
            <a:r>
              <a:rPr lang="en-US" dirty="0" smtClean="0"/>
              <a:t>2.25cm = 2.5km</a:t>
            </a:r>
          </a:p>
          <a:p>
            <a:r>
              <a:rPr lang="en-US" dirty="0" smtClean="0"/>
              <a:t>0.9 cm (9mm) = 1km (1000m)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398094" y="3212976"/>
            <a:ext cx="326034" cy="1431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12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69332"/>
            <a:ext cx="7283152" cy="694657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is scale? </a:t>
            </a:r>
            <a:br>
              <a:rPr lang="en-US" sz="2800" dirty="0" smtClean="0"/>
            </a:br>
            <a:r>
              <a:rPr lang="en-US" sz="2800" dirty="0" smtClean="0"/>
              <a:t>Scale is the measurement used on a map.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0894" y="1325425"/>
            <a:ext cx="3250704" cy="3471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Where is the scale on this map?</a:t>
            </a:r>
          </a:p>
          <a:p>
            <a:pPr marL="0" indent="0">
              <a:buNone/>
            </a:pPr>
            <a:r>
              <a:rPr lang="en-US" sz="2000" dirty="0" smtClean="0"/>
              <a:t>Using kilometres (1000m)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How far is Death Valley from Los Angeles?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How far is Death Valley from Mt Whitney?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How far is Los Angeles from the Mexican border?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107504" y="0"/>
            <a:ext cx="2802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· identify and measure scale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9898"/>
            <a:ext cx="5303837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1339" y="4941167"/>
            <a:ext cx="33371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Answers</a:t>
            </a:r>
          </a:p>
          <a:p>
            <a:pPr marL="342900" indent="-342900">
              <a:buAutoNum type="arabicPeriod"/>
            </a:pPr>
            <a:r>
              <a:rPr lang="en-US" dirty="0" smtClean="0"/>
              <a:t>300km</a:t>
            </a:r>
          </a:p>
          <a:p>
            <a:pPr marL="342900" indent="-342900">
              <a:buAutoNum type="arabicPeriod"/>
            </a:pPr>
            <a:r>
              <a:rPr lang="en-US" dirty="0" smtClean="0"/>
              <a:t>150km</a:t>
            </a:r>
          </a:p>
          <a:p>
            <a:pPr marL="342900" indent="-342900">
              <a:buAutoNum type="arabicPeriod"/>
            </a:pPr>
            <a:r>
              <a:rPr lang="en-US" dirty="0" smtClean="0"/>
              <a:t>200km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6279233"/>
            <a:ext cx="417646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Now add a scale bar onto your map.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6685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653136"/>
            <a:ext cx="2304256" cy="197708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Established in 1994, Death Valley National Park is visited by almost 1 million visitors a year.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"/>
            <a:ext cx="520916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2917837" cy="218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305010"/>
            <a:ext cx="291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Zabriskie</a:t>
            </a:r>
            <a:r>
              <a:rPr lang="en-US" dirty="0" smtClean="0"/>
              <a:t> Point</a:t>
            </a:r>
            <a:endParaRPr lang="en-GB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870" y="4509120"/>
            <a:ext cx="2942092" cy="196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6" y="6476644"/>
            <a:ext cx="1728192" cy="381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Telescope Peak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71" y="2664501"/>
            <a:ext cx="32480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407420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Dante’s View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rot="20524002">
            <a:off x="27653" y="438292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COPY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98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2124" cy="114300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stimate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250704" cy="2476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1. In what direction and how far is </a:t>
            </a:r>
            <a:r>
              <a:rPr lang="en-US" sz="2400" dirty="0" err="1" smtClean="0"/>
              <a:t>Badwater</a:t>
            </a:r>
            <a:r>
              <a:rPr lang="en-US" sz="2400" dirty="0" smtClean="0"/>
              <a:t> from </a:t>
            </a:r>
            <a:r>
              <a:rPr lang="en-US" sz="2400" dirty="0" err="1" smtClean="0"/>
              <a:t>Ubehebe</a:t>
            </a:r>
            <a:r>
              <a:rPr lang="en-US" sz="2400" dirty="0" smtClean="0"/>
              <a:t> Crater?</a:t>
            </a:r>
          </a:p>
          <a:p>
            <a:pPr marL="0" indent="0">
              <a:buNone/>
            </a:pPr>
            <a:r>
              <a:rPr lang="en-US" sz="2400" dirty="0" smtClean="0"/>
              <a:t>2. How far are the Grapevine Mountains from Dante’s View?</a:t>
            </a:r>
            <a:endParaRPr lang="en-GB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324" y="-4014"/>
            <a:ext cx="52117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29309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Answers</a:t>
            </a:r>
          </a:p>
          <a:p>
            <a:pPr marL="342900" indent="-342900">
              <a:buAutoNum type="arabicPeriod"/>
            </a:pPr>
            <a:r>
              <a:rPr lang="en-US" dirty="0" smtClean="0"/>
              <a:t>South east - around 80 miles</a:t>
            </a:r>
          </a:p>
          <a:p>
            <a:pPr marL="342900" indent="-342900">
              <a:buAutoNum type="arabicPeriod"/>
            </a:pPr>
            <a:r>
              <a:rPr lang="en-US" dirty="0" smtClean="0"/>
              <a:t>Roughly 56 miles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49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438</Words>
  <Application>Microsoft Office PowerPoint</Application>
  <PresentationFormat>On-screen Show (4:3)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Aharoni</vt:lpstr>
      <vt:lpstr>Arial</vt:lpstr>
      <vt:lpstr>Calibri</vt:lpstr>
      <vt:lpstr>Office Theme</vt:lpstr>
      <vt:lpstr>Where is Death Valley? </vt:lpstr>
      <vt:lpstr>Prior Knowledge Review</vt:lpstr>
      <vt:lpstr>EXAMPLE: Describe the location of Al Bateen</vt:lpstr>
      <vt:lpstr>Your go - Describe the location of Death Valley</vt:lpstr>
      <vt:lpstr>Mark the following on to your outline map.</vt:lpstr>
      <vt:lpstr>What is scale?  Scale is the measurement used on a map.</vt:lpstr>
      <vt:lpstr>What is scale?  Scale is the measurement used on a map.</vt:lpstr>
      <vt:lpstr>PowerPoint Presentation</vt:lpstr>
      <vt:lpstr>Estimate</vt:lpstr>
      <vt:lpstr>Post Knowledge Review</vt:lpstr>
      <vt:lpstr>Txt Msg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is Death Valley?</dc:title>
  <dc:creator>Eurin Morgan</dc:creator>
  <cp:lastModifiedBy>Eurin Benjamin Morgan</cp:lastModifiedBy>
  <cp:revision>21</cp:revision>
  <dcterms:created xsi:type="dcterms:W3CDTF">2015-06-16T01:36:41Z</dcterms:created>
  <dcterms:modified xsi:type="dcterms:W3CDTF">2016-09-19T04:57:20Z</dcterms:modified>
</cp:coreProperties>
</file>