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3004800" cy="9753600"/>
  <p:notesSz cx="6858000" cy="9144000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70" y="1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80759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14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A7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282225" y="-1224227"/>
            <a:ext cx="11709400" cy="29083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46056"/>
                </a:solidFill>
              </a:rPr>
              <a:t>Where is Japan?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2472603" y="1633037"/>
            <a:ext cx="7692182" cy="5391604"/>
            <a:chOff x="-203200" y="-215900"/>
            <a:chExt cx="7692181" cy="5391604"/>
          </a:xfrm>
        </p:grpSpPr>
        <p:pic>
          <p:nvPicPr>
            <p:cNvPr id="37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285781" cy="4959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Picture 3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7692181" cy="5391604"/>
            </a:xfrm>
            <a:prstGeom prst="rect">
              <a:avLst/>
            </a:prstGeom>
            <a:effectLst/>
          </p:spPr>
        </p:pic>
      </p:grpSp>
      <p:sp>
        <p:nvSpPr>
          <p:cNvPr id="39" name="Shape 39"/>
          <p:cNvSpPr/>
          <p:nvPr/>
        </p:nvSpPr>
        <p:spPr>
          <a:xfrm>
            <a:off x="2602136" y="7428368"/>
            <a:ext cx="7433125" cy="129266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546056"/>
                </a:solidFill>
              </a:rPr>
              <a:t>AF</a:t>
            </a:r>
            <a:r>
              <a:rPr lang="en-US" sz="2800" b="1" dirty="0" smtClean="0">
                <a:solidFill>
                  <a:srgbClr val="546056"/>
                </a:solidFill>
              </a:rPr>
              <a:t>3</a:t>
            </a:r>
            <a:r>
              <a:rPr sz="2800" b="1" dirty="0" smtClean="0">
                <a:solidFill>
                  <a:srgbClr val="546056"/>
                </a:solidFill>
              </a:rPr>
              <a:t>- </a:t>
            </a:r>
            <a:r>
              <a:rPr lang="en-US" sz="2800" b="1" dirty="0" smtClean="0">
                <a:solidFill>
                  <a:srgbClr val="546056"/>
                </a:solidFill>
              </a:rPr>
              <a:t>Describing location</a:t>
            </a:r>
            <a:endParaRPr sz="2800" b="1" dirty="0">
              <a:solidFill>
                <a:srgbClr val="54605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546056"/>
                </a:solidFill>
              </a:rPr>
              <a:t>AF3- </a:t>
            </a:r>
            <a:r>
              <a:rPr lang="en-US" sz="2800" b="1" dirty="0" smtClean="0">
                <a:solidFill>
                  <a:srgbClr val="546056"/>
                </a:solidFill>
              </a:rPr>
              <a:t>Describing differences</a:t>
            </a:r>
            <a:endParaRPr sz="2800" b="1" dirty="0">
              <a:solidFill>
                <a:srgbClr val="54605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546056"/>
                </a:solidFill>
              </a:rPr>
              <a:t>AF</a:t>
            </a:r>
            <a:r>
              <a:rPr lang="en-US" sz="2800" b="1" dirty="0" smtClean="0">
                <a:solidFill>
                  <a:srgbClr val="546056"/>
                </a:solidFill>
              </a:rPr>
              <a:t>2</a:t>
            </a:r>
            <a:r>
              <a:rPr sz="2800" b="1" dirty="0" smtClean="0">
                <a:solidFill>
                  <a:srgbClr val="546056"/>
                </a:solidFill>
              </a:rPr>
              <a:t>- </a:t>
            </a:r>
            <a:r>
              <a:rPr lang="en-US" sz="2800" b="1" dirty="0" smtClean="0">
                <a:solidFill>
                  <a:srgbClr val="546056"/>
                </a:solidFill>
              </a:rPr>
              <a:t>Mapping physical and human features</a:t>
            </a:r>
            <a:endParaRPr sz="2800" b="1" dirty="0">
              <a:solidFill>
                <a:srgbClr val="54605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47700" y="7403624"/>
            <a:ext cx="117094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46056"/>
                </a:solidFill>
              </a:rPr>
              <a:t>Prior knowledge check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84752" y="8935143"/>
            <a:ext cx="11709401" cy="12827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742809" y="2486611"/>
            <a:ext cx="3138477" cy="251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solidFill>
                  <a:srgbClr val="F5F8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5F8EB"/>
                </a:solidFill>
              </a:rPr>
              <a:t>Japan</a:t>
            </a:r>
          </a:p>
        </p:txBody>
      </p:sp>
      <p:pic>
        <p:nvPicPr>
          <p:cNvPr id="54" name="Picture 5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6118" y="2373945"/>
            <a:ext cx="2016718" cy="1087805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656" y="4558787"/>
            <a:ext cx="1432801" cy="481724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6120" y="3560266"/>
            <a:ext cx="1824278" cy="156257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7354" y="1853576"/>
            <a:ext cx="868010" cy="816328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93669" y="4449938"/>
            <a:ext cx="1267438" cy="1063500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9357" y="1212509"/>
            <a:ext cx="1395486" cy="14576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70542" y="684045"/>
            <a:ext cx="3986522" cy="3081342"/>
          </a:xfrm>
          <a:prstGeom prst="rect">
            <a:avLst/>
          </a:prstGeom>
        </p:spPr>
        <p:txBody>
          <a:bodyPr/>
          <a:lstStyle>
            <a:lvl1pPr defTabSz="368045">
              <a:defRPr sz="44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10" dirty="0">
                <a:solidFill>
                  <a:srgbClr val="546056"/>
                </a:solidFill>
              </a:rPr>
              <a:t>Describe the location of Japan and its capital city.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47700" y="5435600"/>
            <a:ext cx="3681959" cy="3594100"/>
          </a:xfrm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Where are the majority of cities located?</a:t>
            </a:r>
          </a:p>
        </p:txBody>
      </p:sp>
      <p:pic>
        <p:nvPicPr>
          <p:cNvPr id="69" name="F82ACCAD-0E68-4A0F-9687-A3864AC2D211-L0-00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9603" y="114300"/>
            <a:ext cx="7645400" cy="952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47700" y="345280"/>
            <a:ext cx="11709400" cy="2106327"/>
          </a:xfrm>
          <a:prstGeom prst="rect">
            <a:avLst/>
          </a:prstGeom>
        </p:spPr>
        <p:txBody>
          <a:bodyPr/>
          <a:lstStyle>
            <a:lvl1pPr defTabSz="496570">
              <a:defRPr sz="595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50" dirty="0">
                <a:solidFill>
                  <a:srgbClr val="546056"/>
                </a:solidFill>
              </a:rPr>
              <a:t>Label the key physical and human features of Japan.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3639903" y="2430203"/>
            <a:ext cx="5907731" cy="6333181"/>
            <a:chOff x="-215899" y="-641350"/>
            <a:chExt cx="5907731" cy="6333180"/>
          </a:xfrm>
        </p:grpSpPr>
        <p:pic>
          <p:nvPicPr>
            <p:cNvPr id="73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75931" cy="54759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" name="Picture 7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641350"/>
              <a:ext cx="5907731" cy="63331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Atlas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Describe the differences in Japan's climate and ecosystems.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>
                <a:solidFill>
                  <a:srgbClr val="546056"/>
                </a:solidFill>
              </a:rPr>
              <a:t>Remember to include data.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300" dirty="0" smtClean="0">
                <a:solidFill>
                  <a:srgbClr val="546056"/>
                </a:solidFill>
              </a:rPr>
              <a:t>.</a:t>
            </a:r>
            <a:endParaRPr sz="4300" dirty="0">
              <a:solidFill>
                <a:srgbClr val="54605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597744" y="6532984"/>
            <a:ext cx="11709400" cy="1422400"/>
          </a:xfrm>
          <a:prstGeom prst="rect">
            <a:avLst/>
          </a:prstGeom>
        </p:spPr>
        <p:txBody>
          <a:bodyPr/>
          <a:lstStyle/>
          <a:p>
            <a:pPr lvl="0" defTabSz="327152"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rgbClr val="546056"/>
                </a:solidFill>
              </a:rPr>
              <a:t>Describe Japan's relief?</a:t>
            </a:r>
          </a:p>
          <a:p>
            <a:pPr lvl="0" defTabSz="327152"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rgbClr val="546056"/>
                </a:solidFill>
              </a:rPr>
              <a:t>What impacts might this have on Japan?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647700" y="8045152"/>
            <a:ext cx="11709400" cy="1441748"/>
          </a:xfrm>
          <a:prstGeom prst="rect">
            <a:avLst/>
          </a:prstGeom>
          <a:ln w="9525">
            <a:bevel/>
          </a:ln>
        </p:spPr>
        <p:txBody>
          <a:bodyPr/>
          <a:lstStyle>
            <a:lvl1pPr defTabSz="315468">
              <a:lnSpc>
                <a:spcPct val="100000"/>
              </a:lnSpc>
              <a:defRPr sz="1512" b="1" i="0">
                <a:solidFill>
                  <a:srgbClr val="546056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512" b="1" dirty="0">
                <a:solidFill>
                  <a:srgbClr val="546056"/>
                </a:solidFill>
              </a:rPr>
              <a:t>This high-oblique, northeast-looking space shuttle photograph captures a portion of Southern Honshu Island and Shikoku Island of Japan. The darker areas show volcanic, mountainous terrain that comprises more than 80 percent of Japan; the lighter, more highly reflective areas of the coastal plains and valleys are urban and agricultural areas. Separated by the </a:t>
            </a:r>
            <a:r>
              <a:rPr sz="1512" b="1" dirty="0" err="1">
                <a:solidFill>
                  <a:srgbClr val="546056"/>
                </a:solidFill>
              </a:rPr>
              <a:t>Seto</a:t>
            </a:r>
            <a:r>
              <a:rPr sz="1512" b="1" dirty="0">
                <a:solidFill>
                  <a:srgbClr val="546056"/>
                </a:solidFill>
              </a:rPr>
              <a:t> Inland Sea are Shikoku Island to the south and the Osaka-Kobe industrial </a:t>
            </a:r>
            <a:r>
              <a:rPr sz="1512" b="1" dirty="0" err="1">
                <a:solidFill>
                  <a:srgbClr val="546056"/>
                </a:solidFill>
              </a:rPr>
              <a:t>metroplex</a:t>
            </a:r>
            <a:r>
              <a:rPr sz="1512" b="1" dirty="0">
                <a:solidFill>
                  <a:srgbClr val="546056"/>
                </a:solidFill>
              </a:rPr>
              <a:t> on Honshu Island to the north. Photo courtesy of NASA.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2514543" y="-148801"/>
            <a:ext cx="7091369" cy="7054002"/>
            <a:chOff x="-203200" y="-215900"/>
            <a:chExt cx="7091369" cy="7054000"/>
          </a:xfrm>
        </p:grpSpPr>
        <p:pic>
          <p:nvPicPr>
            <p:cNvPr id="82" name="pasted-image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84970" cy="66222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1" name="Picture 8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7091370" cy="7054001"/>
            </a:xfrm>
            <a:prstGeom prst="rect">
              <a:avLst/>
            </a:prstGeom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237704" y="474827"/>
            <a:ext cx="20162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DISCUSS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647700" y="7038147"/>
            <a:ext cx="11709400" cy="1422400"/>
          </a:xfrm>
          <a:prstGeom prst="rect">
            <a:avLst/>
          </a:prstGeom>
        </p:spPr>
        <p:txBody>
          <a:bodyPr/>
          <a:lstStyle/>
          <a:p>
            <a:pPr lvl="0" defTabSz="327152"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rgbClr val="546056"/>
                </a:solidFill>
              </a:rPr>
              <a:t>Which do </a:t>
            </a:r>
            <a:r>
              <a:rPr sz="3920" dirty="0" smtClean="0">
                <a:solidFill>
                  <a:srgbClr val="546056"/>
                </a:solidFill>
              </a:rPr>
              <a:t>you</a:t>
            </a:r>
            <a:r>
              <a:rPr lang="en-US" sz="3920" dirty="0" smtClean="0">
                <a:solidFill>
                  <a:srgbClr val="546056"/>
                </a:solidFill>
              </a:rPr>
              <a:t> </a:t>
            </a:r>
            <a:r>
              <a:rPr sz="3920" dirty="0" smtClean="0">
                <a:solidFill>
                  <a:srgbClr val="546056"/>
                </a:solidFill>
              </a:rPr>
              <a:t>think </a:t>
            </a:r>
            <a:r>
              <a:rPr sz="3920" dirty="0">
                <a:solidFill>
                  <a:srgbClr val="546056"/>
                </a:solidFill>
              </a:rPr>
              <a:t>is the longest </a:t>
            </a:r>
            <a:r>
              <a:rPr sz="3920" dirty="0" smtClean="0">
                <a:solidFill>
                  <a:srgbClr val="546056"/>
                </a:solidFill>
              </a:rPr>
              <a:t>river</a:t>
            </a:r>
            <a:r>
              <a:rPr sz="3920" dirty="0">
                <a:solidFill>
                  <a:srgbClr val="546056"/>
                </a:solidFill>
              </a:rPr>
              <a:t>?</a:t>
            </a:r>
          </a:p>
          <a:p>
            <a:pPr lvl="0" defTabSz="327152">
              <a:defRPr sz="1800">
                <a:solidFill>
                  <a:srgbClr val="000000"/>
                </a:solidFill>
              </a:defRPr>
            </a:pPr>
            <a:r>
              <a:rPr sz="3920" dirty="0">
                <a:solidFill>
                  <a:srgbClr val="546056"/>
                </a:solidFill>
              </a:rPr>
              <a:t>Why are rivers important?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93245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defTabSz="315468">
              <a:defRPr sz="1800" i="0">
                <a:solidFill>
                  <a:srgbClr val="000000"/>
                </a:solidFill>
              </a:defRPr>
            </a:pPr>
            <a:endParaRPr sz="1728" i="1" dirty="0">
              <a:solidFill>
                <a:srgbClr val="717D75"/>
              </a:solidFill>
            </a:endParaRPr>
          </a:p>
          <a:p>
            <a:pPr lvl="0" defTabSz="315468">
              <a:defRPr sz="1800" i="0">
                <a:solidFill>
                  <a:srgbClr val="000000"/>
                </a:solidFill>
              </a:defRPr>
            </a:pPr>
            <a:r>
              <a:rPr sz="1728" i="1" dirty="0">
                <a:solidFill>
                  <a:srgbClr val="717D75"/>
                </a:solidFill>
              </a:rPr>
              <a:t>The longest river of Japan is the </a:t>
            </a:r>
            <a:r>
              <a:rPr sz="2400" b="1" i="1" dirty="0" err="1">
                <a:solidFill>
                  <a:srgbClr val="717D75"/>
                </a:solidFill>
              </a:rPr>
              <a:t>Shinano</a:t>
            </a:r>
            <a:r>
              <a:rPr sz="2400" b="1" i="1" dirty="0">
                <a:solidFill>
                  <a:srgbClr val="717D75"/>
                </a:solidFill>
              </a:rPr>
              <a:t>, </a:t>
            </a:r>
            <a:r>
              <a:rPr sz="1728" i="1" dirty="0">
                <a:solidFill>
                  <a:srgbClr val="717D75"/>
                </a:solidFill>
              </a:rPr>
              <a:t>367 km,  which flows from Nagano to Niigata. The Tone has the largest watershed and serves water to more than 30 million inhabitants of Tokyo metropolitan area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2759439" y="-137113"/>
            <a:ext cx="6750452" cy="7345190"/>
            <a:chOff x="-203199" y="-215900"/>
            <a:chExt cx="6750451" cy="7345189"/>
          </a:xfrm>
        </p:grpSpPr>
        <p:pic>
          <p:nvPicPr>
            <p:cNvPr id="88" name="3954437D-137F-4553-A205-78170D29E6B2-L0-001.g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4052" cy="69133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Picture 8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6750452" cy="7345190"/>
            </a:xfrm>
            <a:prstGeom prst="rect">
              <a:avLst/>
            </a:prstGeom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237704" y="474827"/>
            <a:ext cx="201622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46056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DISCUSS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46056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47700" y="7403624"/>
            <a:ext cx="117094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 smtClean="0">
                <a:solidFill>
                  <a:srgbClr val="546056"/>
                </a:solidFill>
              </a:rPr>
              <a:t>K</a:t>
            </a:r>
            <a:r>
              <a:rPr sz="7000" dirty="0" smtClean="0">
                <a:solidFill>
                  <a:srgbClr val="546056"/>
                </a:solidFill>
              </a:rPr>
              <a:t>nowledge </a:t>
            </a:r>
            <a:r>
              <a:rPr sz="7000" dirty="0">
                <a:solidFill>
                  <a:srgbClr val="546056"/>
                </a:solidFill>
              </a:rPr>
              <a:t>check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84752" y="8935143"/>
            <a:ext cx="11709401" cy="12827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742809" y="2486611"/>
            <a:ext cx="3138477" cy="2514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solidFill>
                  <a:srgbClr val="F5F8E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5F8EB"/>
                </a:solidFill>
              </a:rPr>
              <a:t>Japan</a:t>
            </a:r>
          </a:p>
        </p:txBody>
      </p:sp>
      <p:pic>
        <p:nvPicPr>
          <p:cNvPr id="54" name="Picture 5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6118" y="2373945"/>
            <a:ext cx="2016718" cy="1087805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656" y="4558787"/>
            <a:ext cx="1432801" cy="481724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6120" y="3560266"/>
            <a:ext cx="1824278" cy="156257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7354" y="1853576"/>
            <a:ext cx="868010" cy="816328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93669" y="4449938"/>
            <a:ext cx="1267438" cy="1063500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49357" y="1212509"/>
            <a:ext cx="1395486" cy="14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35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223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BrushedCanvas</vt:lpstr>
      <vt:lpstr>Where is Japan?</vt:lpstr>
      <vt:lpstr>Prior knowledge check</vt:lpstr>
      <vt:lpstr>Describe the location of Japan and its capital city.</vt:lpstr>
      <vt:lpstr>Label the key physical and human features of Japan.</vt:lpstr>
      <vt:lpstr>Atlas</vt:lpstr>
      <vt:lpstr>Describe Japan's relief? What impacts might this have on Japan?</vt:lpstr>
      <vt:lpstr>Which do you think is the longest river? Why are rivers important?</vt:lpstr>
      <vt:lpstr>Knowledge check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Japan?</dc:title>
  <cp:lastModifiedBy>Eurin Morgan</cp:lastModifiedBy>
  <cp:revision>12</cp:revision>
  <dcterms:modified xsi:type="dcterms:W3CDTF">2016-06-07T03:55:59Z</dcterms:modified>
</cp:coreProperties>
</file>