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9" r:id="rId3"/>
    <p:sldId id="280" r:id="rId4"/>
    <p:sldId id="282" r:id="rId5"/>
    <p:sldId id="281" r:id="rId6"/>
    <p:sldId id="273" r:id="rId7"/>
    <p:sldId id="264" r:id="rId8"/>
    <p:sldId id="271" r:id="rId9"/>
    <p:sldId id="274" r:id="rId10"/>
    <p:sldId id="283" r:id="rId11"/>
    <p:sldId id="265" r:id="rId12"/>
    <p:sldId id="284" r:id="rId13"/>
    <p:sldId id="285" r:id="rId14"/>
    <p:sldId id="268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0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FDCC1-353A-4204-81B7-DD5010C88E47}" type="datetimeFigureOut">
              <a:rPr lang="en-GB" smtClean="0"/>
              <a:pPr/>
              <a:t>08/12/2015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C50FC-B7B0-438C-B9F5-31B4435E6B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865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73BBB-6E96-49DB-B7EF-36C44F8A8FA6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4DB7A-6A85-4D38-807B-8EB7BEDE4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03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Depth</a:t>
            </a:r>
            <a:r>
              <a:rPr lang="en-US" baseline="0" dirty="0" smtClean="0"/>
              <a:t> of the focus, distance from the </a:t>
            </a:r>
            <a:r>
              <a:rPr lang="en-US" baseline="0" dirty="0" err="1" smtClean="0"/>
              <a:t>epicentre</a:t>
            </a:r>
            <a:r>
              <a:rPr lang="en-US" baseline="0" dirty="0" smtClean="0"/>
              <a:t>, the quality of the buildings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4DB7A-6A85-4D38-807B-8EB7BEDE46C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02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65A80-B6E9-45DE-80FB-8B8DAD1A6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D43C4-45D8-43EB-BBEE-5684A7B68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E7D4B-035B-4519-9B2B-4B940632E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8EADB-794D-4FAF-A612-E889561021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0048-783F-40B2-9866-C20D8A6E5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A0065-4835-4B8B-BA30-9EB971345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DAA8E-1A90-42F2-9813-96D5E0FDF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4A0BB-C9E8-40AC-AA86-A0B5E09B5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230C7-215E-4DA0-AD20-F2E61BE66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CEA4C-F170-4980-85D2-9E7F742CC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046D6-4484-4BA1-89C4-4A1C59F54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26565-E246-4C9D-ACCB-D3EF4FE22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0A22D2-6C31-48D7-9CF5-555AB52D6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hYGig_-xdP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arthquaketrack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hoi.edu/cms/images/topic_earthquake_main_19357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0688"/>
            <a:ext cx="9056102" cy="5227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 rot="21089234">
            <a:off x="836907" y="501889"/>
            <a:ext cx="7010210" cy="647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What is an Earthquakes?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pic>
        <p:nvPicPr>
          <p:cNvPr id="3076" name="Picture 8" descr="19935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5661025"/>
            <a:ext cx="973138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938998" y="5661025"/>
            <a:ext cx="69847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latin typeface="Arial Black" pitchFamily="34" charset="0"/>
              </a:rPr>
              <a:t>AF6 ·</a:t>
            </a:r>
            <a:r>
              <a:rPr lang="en-GB" dirty="0">
                <a:latin typeface="Arial Black" pitchFamily="34" charset="0"/>
              </a:rPr>
              <a:t> explain the formation of landforms/processes</a:t>
            </a:r>
          </a:p>
          <a:p>
            <a:r>
              <a:rPr lang="en-GB" dirty="0" smtClean="0">
                <a:latin typeface="Arial Black" pitchFamily="34" charset="0"/>
              </a:rPr>
              <a:t>AF6 ·</a:t>
            </a:r>
            <a:r>
              <a:rPr lang="en-GB" dirty="0">
                <a:latin typeface="Arial Black" pitchFamily="34" charset="0"/>
              </a:rPr>
              <a:t> explain the impacts from </a:t>
            </a:r>
            <a:r>
              <a:rPr lang="en-GB" dirty="0" smtClean="0">
                <a:latin typeface="Arial Black" pitchFamily="34" charset="0"/>
              </a:rPr>
              <a:t>processes/events</a:t>
            </a:r>
            <a:endParaRPr lang="en-GB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46" y="623436"/>
            <a:ext cx="4304109" cy="5954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1" y="129724"/>
            <a:ext cx="2768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58010" y="1341465"/>
            <a:ext cx="3470822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400" dirty="0" smtClean="0"/>
              <a:t>Gujarat, India</a:t>
            </a:r>
            <a:endParaRPr lang="en-GB" sz="2400" dirty="0"/>
          </a:p>
          <a:p>
            <a:r>
              <a:rPr lang="en-GB" sz="2400" dirty="0" smtClean="0"/>
              <a:t>2001, 7.9 </a:t>
            </a:r>
            <a:r>
              <a:rPr lang="en-GB" sz="2400" dirty="0"/>
              <a:t>on the Richter</a:t>
            </a:r>
          </a:p>
          <a:p>
            <a:r>
              <a:rPr lang="en-GB" sz="2400" dirty="0"/>
              <a:t>Scale.</a:t>
            </a:r>
          </a:p>
        </p:txBody>
      </p:sp>
    </p:spTree>
    <p:extLst>
      <p:ext uri="{BB962C8B-B14F-4D97-AF65-F5344CB8AC3E}">
        <p14:creationId xmlns:p14="http://schemas.microsoft.com/office/powerpoint/2010/main" val="218305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3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007424" cy="5486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68326" name="Text Box 6"/>
          <p:cNvSpPr txBox="1">
            <a:spLocks noChangeArrowheads="1"/>
          </p:cNvSpPr>
          <p:nvPr/>
        </p:nvSpPr>
        <p:spPr bwMode="auto">
          <a:xfrm>
            <a:off x="1127125" y="569913"/>
            <a:ext cx="26725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smtClean="0"/>
              <a:t>Guess the magnitude?</a:t>
            </a:r>
            <a:endParaRPr lang="en-GB" b="1" dirty="0"/>
          </a:p>
        </p:txBody>
      </p:sp>
      <p:sp>
        <p:nvSpPr>
          <p:cNvPr id="568327" name="Line 7"/>
          <p:cNvSpPr>
            <a:spLocks noChangeShapeType="1"/>
          </p:cNvSpPr>
          <p:nvPr/>
        </p:nvSpPr>
        <p:spPr bwMode="auto">
          <a:xfrm flipV="1">
            <a:off x="5029200" y="5105400"/>
            <a:ext cx="1752600" cy="7620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568328" name="Text Box 8"/>
          <p:cNvSpPr txBox="1">
            <a:spLocks noChangeArrowheads="1"/>
          </p:cNvSpPr>
          <p:nvPr/>
        </p:nvSpPr>
        <p:spPr bwMode="auto">
          <a:xfrm>
            <a:off x="5029200" y="574895"/>
            <a:ext cx="2917786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000" dirty="0"/>
              <a:t>Kobe January 17</a:t>
            </a:r>
            <a:r>
              <a:rPr lang="en-GB" sz="2000" baseline="30000" dirty="0"/>
              <a:t>th</a:t>
            </a:r>
            <a:r>
              <a:rPr lang="en-GB" sz="2000" dirty="0"/>
              <a:t> </a:t>
            </a:r>
          </a:p>
          <a:p>
            <a:r>
              <a:rPr lang="en-GB" sz="2000" dirty="0" smtClean="0"/>
              <a:t>1995, </a:t>
            </a:r>
            <a:r>
              <a:rPr lang="en-GB" sz="2000" dirty="0"/>
              <a:t>7.2 on the Richter</a:t>
            </a:r>
          </a:p>
          <a:p>
            <a:r>
              <a:rPr lang="en-GB" sz="2000" dirty="0"/>
              <a:t>Scale.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6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6" grpId="0" autoUpdateAnimBg="0"/>
      <p:bldP spid="568327" grpId="0" animBg="1"/>
      <p:bldP spid="5683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908720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https://www.youtube.com/watch?v=hYGig_-</a:t>
            </a:r>
            <a:r>
              <a:rPr lang="en-GB" dirty="0" smtClean="0">
                <a:hlinkClick r:id="rId2"/>
              </a:rPr>
              <a:t>xdPM</a:t>
            </a:r>
            <a:endParaRPr lang="en-GB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1" y="129724"/>
            <a:ext cx="2768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414454" y="2564904"/>
            <a:ext cx="3448636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000" dirty="0" smtClean="0"/>
              <a:t>Kathmandu, Nepal April 25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</a:t>
            </a:r>
            <a:endParaRPr lang="en-GB" sz="2000" dirty="0"/>
          </a:p>
          <a:p>
            <a:r>
              <a:rPr lang="en-GB" sz="2000" smtClean="0"/>
              <a:t>2015</a:t>
            </a:r>
            <a:r>
              <a:rPr lang="en-GB" sz="2000" dirty="0" smtClean="0"/>
              <a:t>, 7.8 </a:t>
            </a:r>
            <a:r>
              <a:rPr lang="en-GB" sz="2000" dirty="0"/>
              <a:t>on the Richter</a:t>
            </a:r>
          </a:p>
          <a:p>
            <a:r>
              <a:rPr lang="en-GB" sz="2000" dirty="0"/>
              <a:t>Scale.</a:t>
            </a:r>
          </a:p>
        </p:txBody>
      </p:sp>
    </p:spTree>
    <p:extLst>
      <p:ext uri="{BB962C8B-B14F-4D97-AF65-F5344CB8AC3E}">
        <p14:creationId xmlns:p14="http://schemas.microsoft.com/office/powerpoint/2010/main" val="3076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1" y="129724"/>
            <a:ext cx="2768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4941168"/>
            <a:ext cx="734481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Why might the damage be different even though the strength of the earthquake is the same?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123728" y="1484784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dirty="0"/>
              <a:t>https://www.youtube.com/watch?v=pmxX-QU-JDY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9872" y="2852936"/>
            <a:ext cx="244827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Haiti, 12 January 2010, 7.0 on the Richter Scale.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21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Plenary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000125"/>
            <a:ext cx="7758112" cy="3581003"/>
          </a:xfrm>
        </p:spPr>
        <p:txBody>
          <a:bodyPr/>
          <a:lstStyle/>
          <a:p>
            <a:pPr eaLnBrk="1" hangingPunct="1"/>
            <a:r>
              <a:rPr lang="en-GB" sz="2800" dirty="0" smtClean="0"/>
              <a:t>What </a:t>
            </a:r>
            <a:r>
              <a:rPr lang="en-GB" sz="2800" dirty="0" smtClean="0"/>
              <a:t>scale is used to measure the strength of earthquakes?</a:t>
            </a:r>
          </a:p>
          <a:p>
            <a:pPr eaLnBrk="1" hangingPunct="1"/>
            <a:r>
              <a:rPr lang="en-GB" sz="2800" dirty="0" smtClean="0"/>
              <a:t>What is meant by </a:t>
            </a:r>
            <a:r>
              <a:rPr lang="en-GB" sz="2800" dirty="0" smtClean="0"/>
              <a:t>focus and </a:t>
            </a:r>
            <a:r>
              <a:rPr lang="en-GB" sz="2800" dirty="0" smtClean="0"/>
              <a:t>epicentre?</a:t>
            </a:r>
          </a:p>
          <a:p>
            <a:pPr eaLnBrk="1" hangingPunct="1"/>
            <a:r>
              <a:rPr lang="en-GB" sz="2800" dirty="0" smtClean="0"/>
              <a:t>Why do you think it is difficult to prepare for an earthquake?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 rot="-5400000">
            <a:off x="-3105150" y="3105150"/>
            <a:ext cx="6858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Earthquakes and Volcanoes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8" grpId="0" autoUpdateAnimBg="0"/>
      <p:bldP spid="57241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this website of the most recent earthquakes.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627784" y="2875002"/>
            <a:ext cx="298030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http://earthquaketrack.com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75656" y="3789040"/>
            <a:ext cx="43204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Where is the nearest to here and/or your home country?</a:t>
            </a:r>
          </a:p>
          <a:p>
            <a:r>
              <a:rPr lang="en-US" dirty="0" smtClean="0"/>
              <a:t>Which is the strongest?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68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9374" r="13308" b="28126"/>
          <a:stretch/>
        </p:blipFill>
        <p:spPr bwMode="auto">
          <a:xfrm>
            <a:off x="0" y="457200"/>
            <a:ext cx="8892442" cy="498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3" b="89664"/>
          <a:stretch/>
        </p:blipFill>
        <p:spPr bwMode="auto">
          <a:xfrm>
            <a:off x="575400" y="2707857"/>
            <a:ext cx="7741639" cy="10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283968" y="3211914"/>
            <a:ext cx="432048" cy="28093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283968" y="3135714"/>
            <a:ext cx="1647800" cy="29617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75656" y="6021288"/>
            <a:ext cx="51845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 what do these mean?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kind of damage would magnitude 3 do?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16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0" y="1364857"/>
            <a:ext cx="3635896" cy="508847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depth is how far underground the start of the earthquake, this is called the </a:t>
            </a:r>
            <a:r>
              <a:rPr lang="en-US" b="1" dirty="0" smtClean="0"/>
              <a:t>focus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</a:t>
            </a:r>
            <a:r>
              <a:rPr lang="en-US" b="1" dirty="0" err="1" smtClean="0"/>
              <a:t>epicentre</a:t>
            </a:r>
            <a:r>
              <a:rPr lang="en-US" dirty="0" smtClean="0"/>
              <a:t> is centre of the earthquake on land.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4857"/>
            <a:ext cx="4968552" cy="348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90" y="304131"/>
            <a:ext cx="77676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229200"/>
            <a:ext cx="424847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Would a small depth make the earthquake stronger or weaker?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5529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165"/>
            <a:ext cx="8229600" cy="994122"/>
          </a:xfrm>
        </p:spPr>
        <p:txBody>
          <a:bodyPr/>
          <a:lstStyle/>
          <a:p>
            <a:r>
              <a:rPr lang="en-US" dirty="0" smtClean="0"/>
              <a:t>On which of these boundaries would we have earthquakes?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268760"/>
            <a:ext cx="4762872" cy="748680"/>
          </a:xfrm>
        </p:spPr>
        <p:txBody>
          <a:bodyPr/>
          <a:lstStyle/>
          <a:p>
            <a:r>
              <a:rPr lang="en-US" dirty="0" smtClean="0"/>
              <a:t>ALL of them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1420813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824462" y="1916832"/>
            <a:ext cx="2251594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976862" y="3807966"/>
            <a:ext cx="2387226" cy="20693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976861" y="3517776"/>
            <a:ext cx="2187972" cy="991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64088" y="3212976"/>
            <a:ext cx="273630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These would have the worst. Name </a:t>
            </a:r>
            <a:r>
              <a:rPr lang="en-US" dirty="0" smtClean="0"/>
              <a:t>the plate boundary?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54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Measuring Earthquakes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47700" y="980728"/>
            <a:ext cx="8043862" cy="1928812"/>
          </a:xfrm>
        </p:spPr>
        <p:txBody>
          <a:bodyPr/>
          <a:lstStyle/>
          <a:p>
            <a:pPr eaLnBrk="1" hangingPunct="1"/>
            <a:r>
              <a:rPr lang="en-GB" dirty="0" smtClean="0"/>
              <a:t>COPY: Earthquakes are measured using an instrument called a </a:t>
            </a:r>
            <a:r>
              <a:rPr lang="en-GB" b="1" dirty="0" smtClean="0">
                <a:solidFill>
                  <a:srgbClr val="FF0000"/>
                </a:solidFill>
              </a:rPr>
              <a:t>seismometer</a:t>
            </a:r>
            <a:r>
              <a:rPr lang="en-GB" b="1" dirty="0" smtClean="0"/>
              <a:t> </a:t>
            </a:r>
            <a:r>
              <a:rPr lang="en-GB" dirty="0" smtClean="0"/>
              <a:t>and it is shown on a </a:t>
            </a:r>
            <a:r>
              <a:rPr lang="en-GB" b="1" dirty="0" smtClean="0">
                <a:solidFill>
                  <a:srgbClr val="FF0000"/>
                </a:solidFill>
              </a:rPr>
              <a:t>seismograph</a:t>
            </a:r>
            <a:r>
              <a:rPr lang="en-GB" b="1" dirty="0" smtClean="0"/>
              <a:t>.</a:t>
            </a:r>
          </a:p>
          <a:p>
            <a:pPr eaLnBrk="1" hangingPunct="1"/>
            <a:r>
              <a:rPr lang="en-US" b="1" dirty="0" smtClean="0"/>
              <a:t>Try the seismometer app!</a:t>
            </a:r>
            <a:endParaRPr lang="en-GB" b="1" dirty="0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3357563"/>
            <a:ext cx="3057525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3286125"/>
            <a:ext cx="4886325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443664" cy="388843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The strength of an earthquake is measured by how much damage it causes.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COPY: It is measured using the </a:t>
            </a:r>
            <a:r>
              <a:rPr lang="en-GB" sz="2800" b="1" dirty="0" smtClean="0"/>
              <a:t>Richter Scale</a:t>
            </a:r>
            <a:r>
              <a:rPr lang="en-GB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b="1" dirty="0" smtClean="0">
                <a:solidFill>
                  <a:srgbClr val="CC0000"/>
                </a:solidFill>
              </a:rPr>
              <a:t>On a scale of 1-3 there is only minor damage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b="1" dirty="0" smtClean="0">
                <a:solidFill>
                  <a:srgbClr val="CC0000"/>
                </a:solidFill>
              </a:rPr>
              <a:t>On a scale of 4-6 buildings are damaged,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b="1" dirty="0" smtClean="0">
                <a:solidFill>
                  <a:srgbClr val="CC0000"/>
                </a:solidFill>
              </a:rPr>
              <a:t>On a scale of 7-9 there is major structural damage.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800" b="1" dirty="0" smtClean="0">
              <a:solidFill>
                <a:srgbClr val="CC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0"/>
            <a:ext cx="77676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985588">
            <a:off x="5855705" y="457347"/>
            <a:ext cx="31683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Was this a bad earthquake?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262927" y="5157192"/>
            <a:ext cx="3669113" cy="8402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The Asian </a:t>
            </a:r>
            <a:r>
              <a:rPr lang="en-GB" dirty="0"/>
              <a:t>Tsunami 2004 was </a:t>
            </a:r>
            <a:r>
              <a:rPr lang="en-GB" dirty="0" smtClean="0"/>
              <a:t>9.1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Was this a bad earthquake?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67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299" grpId="0" build="p" autoUpdateAnimBg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17463"/>
            <a:ext cx="8728397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143000"/>
          </a:xfrm>
        </p:spPr>
        <p:txBody>
          <a:bodyPr/>
          <a:lstStyle/>
          <a:p>
            <a:r>
              <a:rPr lang="en-US" sz="2800" dirty="0" smtClean="0"/>
              <a:t>Draw sketches in the boxes to match the descriptions.</a:t>
            </a:r>
            <a:endParaRPr lang="en-GB" sz="2800" dirty="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07704" y="249289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is 10 times stronger than 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4447" y="241301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 is 10 times stronger than 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250535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And so on…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369</Words>
  <Application>Microsoft Office PowerPoint</Application>
  <PresentationFormat>On-screen Show (4:3)</PresentationFormat>
  <Paragraphs>54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Starter</vt:lpstr>
      <vt:lpstr>PowerPoint Presentation</vt:lpstr>
      <vt:lpstr>PowerPoint Presentation</vt:lpstr>
      <vt:lpstr>On which of these boundaries would we have earthquakes?</vt:lpstr>
      <vt:lpstr>Measuring Earthquakes</vt:lpstr>
      <vt:lpstr>PowerPoint Presentation</vt:lpstr>
      <vt:lpstr>PowerPoint Presentation</vt:lpstr>
      <vt:lpstr>Draw sketches in the boxes to match the descriptions.</vt:lpstr>
      <vt:lpstr>PowerPoint Presentation</vt:lpstr>
      <vt:lpstr>PowerPoint Presentation</vt:lpstr>
      <vt:lpstr>PowerPoint Presentation</vt:lpstr>
      <vt:lpstr>PowerPoint Presentation</vt:lpstr>
      <vt:lpstr>Plenary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Tony Cassidy</dc:creator>
  <cp:lastModifiedBy>Eurin Morgan</cp:lastModifiedBy>
  <cp:revision>38</cp:revision>
  <dcterms:created xsi:type="dcterms:W3CDTF">2008-01-14T19:12:57Z</dcterms:created>
  <dcterms:modified xsi:type="dcterms:W3CDTF">2015-12-08T00:58:16Z</dcterms:modified>
</cp:coreProperties>
</file>