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72" r:id="rId6"/>
    <p:sldId id="258" r:id="rId7"/>
    <p:sldId id="27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0" r:id="rId16"/>
    <p:sldId id="273" r:id="rId17"/>
  </p:sldIdLst>
  <p:sldSz cx="9144000" cy="6858000" type="screen4x3"/>
  <p:notesSz cx="7008813" cy="9294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E8C9-B8F2-41BB-A5A5-274ACD9FF1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9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0122-3511-4823-AAA2-7F52A905A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14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C968-C72D-42B7-8CE8-A93DE08CEA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26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21F6-C9EC-4FBD-89FB-9D7978884E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460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43D1-A8A5-4AB5-8D62-8A9DF7F11F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52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AC09-3494-40E2-AAF0-B1F923F721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852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833E-D02D-4EA0-AD7F-68F2AC3673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88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468B-7FD4-424E-92AA-A3564CBAA0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24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6958-59B3-4787-8146-724FB54ABD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648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AEF86-5919-4D3A-AE12-AB3317C1AA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88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EBF9-A800-4FFF-80F6-EF4B0D5AD7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171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AEC55-FA78-40F9-971B-E37BF0A484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0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2586-5F84-4C58-9F84-4794332680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70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243063-6C7F-4E1C-A06E-90C18160DB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.uk/imgres?imgurl=http://www.asgbi.org.uk/glasgow2005/images/tick.gif&amp;imgrefurl=http://www.asgbi.org.uk/glasgow2005/index.htm&amp;usg=__T4iLS1DSKXVrtSBJNafKP8CE2ug=&amp;h=46&amp;w=49&amp;sz=2&amp;hl=en&amp;start=1&amp;tbnid=wgj7wm_aUfcG5M:&amp;tbnh=46&amp;tbnw=49&amp;prev=/images?q=tick+symbol&amp;gbv=2&amp;hl=en&amp;sa=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VoSyVu9r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uk/imgres?imgurl=http://www.asgbi.org.uk/glasgow2005/images/tick.gif&amp;imgrefurl=http://www.asgbi.org.uk/glasgow2005/index.htm&amp;usg=__T4iLS1DSKXVrtSBJNafKP8CE2ug=&amp;h=46&amp;w=49&amp;sz=2&amp;hl=en&amp;start=1&amp;tbnid=wgj7wm_aUfcG5M:&amp;tbnh=46&amp;tbnw=49&amp;prev=/images?q=tick+symbol&amp;gbv=2&amp;hl=en&amp;sa=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u="sng" dirty="0" smtClean="0"/>
              <a:t>What is a Plate Boundary?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2303462"/>
          </a:xfrm>
        </p:spPr>
        <p:txBody>
          <a:bodyPr/>
          <a:lstStyle/>
          <a:p>
            <a:r>
              <a:rPr lang="en-GB" dirty="0" smtClean="0"/>
              <a:t>AF3-</a:t>
            </a:r>
            <a:r>
              <a:rPr lang="en-GB" dirty="0" smtClean="0"/>
              <a:t> describe the </a:t>
            </a:r>
            <a:r>
              <a:rPr lang="en-GB" dirty="0" smtClean="0"/>
              <a:t>process of plate tectonics.</a:t>
            </a:r>
          </a:p>
          <a:p>
            <a:r>
              <a:rPr lang="en-US" dirty="0" smtClean="0"/>
              <a:t>AF3 - describe the distribution of continents in the future.</a:t>
            </a:r>
            <a:endParaRPr lang="en-GB" dirty="0" smtClean="0"/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5832475" cy="5184775"/>
          </a:xfrm>
          <a:noFill/>
        </p:spPr>
      </p:pic>
      <p:pic>
        <p:nvPicPr>
          <p:cNvPr id="11268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060575"/>
            <a:ext cx="3779837" cy="28368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787900" y="5589588"/>
            <a:ext cx="3097213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This is the plate boundary that formed The Himalayas.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8425"/>
            <a:ext cx="8689975" cy="6354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52513"/>
            <a:ext cx="87995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979613" y="62372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Which boundary?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904811">
            <a:off x="5219700" y="1277938"/>
            <a:ext cx="3527425" cy="101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000" dirty="0"/>
              <a:t>Collision</a:t>
            </a:r>
            <a:endParaRPr lang="en-GB" sz="6000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116013" y="404813"/>
            <a:ext cx="3443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Bradley Hand ITC" pitchFamily="66" charset="0"/>
              </a:rPr>
              <a:t>Himalayas</a:t>
            </a:r>
            <a:endParaRPr lang="en-GB" sz="4400" b="1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8027988" cy="6021388"/>
          </a:xfrm>
          <a:noFill/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962150" y="64214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Which boundary?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904811">
            <a:off x="4189413" y="2085975"/>
            <a:ext cx="4760912" cy="101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000" dirty="0"/>
              <a:t>Conservative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1" name="Group 69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04203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2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Plate Margin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Five Words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Sketch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Example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Earthquakes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Volcanoes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9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Destructive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Ocean, Heavy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Sinks, Friction,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Pacific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Pacific/Nazca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Constructive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American/ Eurasian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Collision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Indian or African/ Eurasian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Conservative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American/ Pacific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06" name="Picture 86" descr="t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7921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7" name="Picture 87" descr="t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981075"/>
            <a:ext cx="7921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8" name="Picture 86" descr="t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573463"/>
            <a:ext cx="7921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86" descr="t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049463"/>
            <a:ext cx="7921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0" name="Picture 86" descr="t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941888"/>
            <a:ext cx="7921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86" descr="t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233613"/>
            <a:ext cx="7921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2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3486150"/>
            <a:ext cx="898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3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08525"/>
            <a:ext cx="942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4" name="Picture 4" descr="nv18-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7367" r="69374" b="50000"/>
          <a:stretch>
            <a:fillRect/>
          </a:stretch>
        </p:blipFill>
        <p:spPr bwMode="auto">
          <a:xfrm>
            <a:off x="3132138" y="2233613"/>
            <a:ext cx="139541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5" name="Picture 4" descr="nv18-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73927" r="73071" b="11002"/>
          <a:stretch>
            <a:fillRect/>
          </a:stretch>
        </p:blipFill>
        <p:spPr bwMode="auto">
          <a:xfrm>
            <a:off x="3132138" y="4941888"/>
            <a:ext cx="13954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6" name="Picture 4" descr="nv18-0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7529" r="70534" b="68365"/>
          <a:stretch>
            <a:fillRect/>
          </a:stretch>
        </p:blipFill>
        <p:spPr bwMode="auto">
          <a:xfrm>
            <a:off x="3132138" y="838200"/>
            <a:ext cx="1403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2138" y="3573463"/>
            <a:ext cx="1395412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32138" y="3573463"/>
            <a:ext cx="1403350" cy="93503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53696" y="3775715"/>
            <a:ext cx="414338" cy="325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27438" y="3997325"/>
            <a:ext cx="584200" cy="447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1800" y="6165304"/>
            <a:ext cx="295232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SPOT THE MISTAKE!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064500" cy="60499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85813" y="6203950"/>
            <a:ext cx="76327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800" smtClean="0">
                <a:solidFill>
                  <a:srgbClr val="000000"/>
                </a:solidFill>
              </a:rPr>
              <a:t>Look at the direction of the arrows that shows the direction the plates are moving.  Find examples of each plate boundary.</a:t>
            </a:r>
            <a:endParaRPr lang="en-GB" altLang="en-US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Plenary: Describe the earth 100 million years from now</a:t>
            </a:r>
            <a:endParaRPr lang="en-GB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 r="37642" b="39394"/>
          <a:stretch>
            <a:fillRect/>
          </a:stretch>
        </p:blipFill>
        <p:spPr bwMode="auto">
          <a:xfrm>
            <a:off x="179388" y="1557338"/>
            <a:ext cx="8843962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8850" cy="56197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STARTER: What does this picture show?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7418387" cy="55657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55875" y="5084763"/>
            <a:ext cx="2303463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Copy: </a:t>
            </a:r>
            <a:r>
              <a:rPr lang="en-US" dirty="0"/>
              <a:t>The Earth is broken up like a jigsaw. These pieces are called plates.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COPY: The </a:t>
            </a:r>
            <a:r>
              <a:rPr lang="en-US" sz="2800" dirty="0" smtClean="0"/>
              <a:t>plates are part of the </a:t>
            </a:r>
            <a:r>
              <a:rPr lang="en-US" sz="2800" b="1" dirty="0" smtClean="0"/>
              <a:t>crust</a:t>
            </a:r>
            <a:r>
              <a:rPr lang="en-US" sz="2800" dirty="0" smtClean="0"/>
              <a:t> which float on the mantle. This is made of molten (melted) rock called </a:t>
            </a:r>
            <a:r>
              <a:rPr lang="en-US" sz="2800" b="1" dirty="0" smtClean="0"/>
              <a:t>magma</a:t>
            </a:r>
            <a:r>
              <a:rPr lang="en-US" sz="2800" dirty="0" smtClean="0"/>
              <a:t>.</a:t>
            </a:r>
            <a:endParaRPr lang="en-GB" sz="28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12875"/>
            <a:ext cx="31686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288" y="5229225"/>
            <a:ext cx="8424862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/>
              <a:t>COPY: The </a:t>
            </a:r>
            <a:r>
              <a:rPr lang="en-US" sz="2000" b="1" dirty="0"/>
              <a:t>inner core </a:t>
            </a:r>
            <a:r>
              <a:rPr lang="en-US" sz="2000" dirty="0"/>
              <a:t>is made of solid iron and nickel (metal)</a:t>
            </a:r>
            <a:r>
              <a:rPr lang="en-GB" sz="2000" dirty="0"/>
              <a:t> and is 5400°C. This causes the </a:t>
            </a:r>
            <a:r>
              <a:rPr lang="en-GB" sz="2000" b="1" dirty="0"/>
              <a:t>magma</a:t>
            </a:r>
            <a:r>
              <a:rPr lang="en-GB" sz="2000" dirty="0"/>
              <a:t> to move around, called </a:t>
            </a:r>
            <a:r>
              <a:rPr lang="en-GB" sz="2000" b="1" dirty="0"/>
              <a:t>convection currents</a:t>
            </a:r>
            <a:r>
              <a:rPr lang="en-GB" sz="2000" dirty="0"/>
              <a:t>, as a result the </a:t>
            </a:r>
            <a:r>
              <a:rPr lang="en-GB" sz="2000" b="1" dirty="0"/>
              <a:t>plates</a:t>
            </a:r>
            <a:r>
              <a:rPr lang="en-GB" sz="2000" dirty="0"/>
              <a:t> move too.</a:t>
            </a:r>
            <a:r>
              <a:rPr lang="en-US" sz="2000" dirty="0"/>
              <a:t> </a:t>
            </a:r>
            <a:endParaRPr lang="en-GB" sz="2000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41575"/>
            <a:ext cx="385445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How fast do plates move?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COPY: Plates move roughly the same speed as a finger nail grows, 2-3 cm a year.</a:t>
            </a:r>
          </a:p>
        </p:txBody>
      </p:sp>
      <p:pic>
        <p:nvPicPr>
          <p:cNvPr id="5124" name="Picture 5" descr="finger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57563"/>
            <a:ext cx="238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en-US" altLang="en-US" dirty="0" smtClean="0"/>
              <a:t>This is why the planet looked like this. </a:t>
            </a:r>
            <a:r>
              <a:rPr lang="en-US" altLang="en-US" dirty="0" smtClean="0">
                <a:solidFill>
                  <a:srgbClr val="FF0000"/>
                </a:solidFill>
              </a:rPr>
              <a:t>Try the Earth Viewer App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2" descr="http://i.imgur.com/WYSrzW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0663"/>
            <a:ext cx="83121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979613" y="6167438"/>
            <a:ext cx="5902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Watch: </a:t>
            </a:r>
            <a:r>
              <a:rPr lang="en-GB" altLang="en-US">
                <a:hlinkClick r:id="rId3"/>
              </a:rPr>
              <a:t>https://www.youtube.com/watch?v=cQVoSyVu9rk</a:t>
            </a:r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011862" cy="3024188"/>
          </a:xfrm>
        </p:spPr>
        <p:txBody>
          <a:bodyPr/>
          <a:lstStyle/>
          <a:p>
            <a:pPr eaLnBrk="1" hangingPunct="1"/>
            <a:r>
              <a:rPr lang="en-GB" altLang="en-US" u="sng" smtClean="0"/>
              <a:t>Copy these Keywords 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Continental = land</a:t>
            </a:r>
            <a:br>
              <a:rPr lang="en-GB" altLang="en-US" smtClean="0"/>
            </a:br>
            <a:r>
              <a:rPr lang="en-GB" altLang="en-US" smtClean="0"/>
              <a:t>Oceanic =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042988" y="2420938"/>
            <a:ext cx="6481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8741" name="Group 6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0876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20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Plate Margin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Five Words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Sketch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Example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Earthquakes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Volcanoes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Destructive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Ocean Heavy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Sinks Friction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Pacific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Pacific/Nazca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40" name="Picture 86" descr="t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7921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" name="Picture 87" descr="t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981075"/>
            <a:ext cx="7921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650" y="6488113"/>
            <a:ext cx="6408738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800" smtClean="0">
                <a:solidFill>
                  <a:srgbClr val="000000"/>
                </a:solidFill>
              </a:rPr>
              <a:t>Use the information on each slide to complete this table.</a:t>
            </a:r>
            <a:endParaRPr lang="en-GB" altLang="en-US" sz="1800" smtClean="0">
              <a:solidFill>
                <a:srgbClr val="000000"/>
              </a:solidFill>
            </a:endParaRPr>
          </a:p>
        </p:txBody>
      </p:sp>
      <p:pic>
        <p:nvPicPr>
          <p:cNvPr id="8243" name="Picture 4" descr="nv18-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7529" r="70534" b="68365"/>
          <a:stretch>
            <a:fillRect/>
          </a:stretch>
        </p:blipFill>
        <p:spPr bwMode="auto">
          <a:xfrm>
            <a:off x="3132138" y="838200"/>
            <a:ext cx="1403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8450263" cy="6335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-27321"/>
            <a:ext cx="8856984" cy="664273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187624" y="56612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There are gentle earthquakes and volcanoes.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268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What is a Plate Boundary? </vt:lpstr>
      <vt:lpstr>STARTER: What does this picture show?</vt:lpstr>
      <vt:lpstr>COPY: The plates are part of the crust which float on the mantle. This is made of molten (melted) rock called magma.</vt:lpstr>
      <vt:lpstr>How fast do plates move?</vt:lpstr>
      <vt:lpstr>This is why the planet looked like this. Try the Earth Viewer App</vt:lpstr>
      <vt:lpstr>Copy these Keywords   Continental = land Oceanic =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Plenary: Describe the earth 100 million years from now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Boundaries</dc:title>
  <dc:creator>Luke Ward</dc:creator>
  <cp:lastModifiedBy>Eurin Morgan</cp:lastModifiedBy>
  <cp:revision>29</cp:revision>
  <cp:lastPrinted>2015-02-04T04:15:07Z</cp:lastPrinted>
  <dcterms:created xsi:type="dcterms:W3CDTF">2008-11-18T19:56:06Z</dcterms:created>
  <dcterms:modified xsi:type="dcterms:W3CDTF">2016-06-15T06:51:48Z</dcterms:modified>
</cp:coreProperties>
</file>