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8" r:id="rId3"/>
    <p:sldId id="259" r:id="rId4"/>
    <p:sldId id="260" r:id="rId5"/>
    <p:sldId id="261" r:id="rId6"/>
    <p:sldId id="257" r:id="rId7"/>
    <p:sldId id="263" r:id="rId8"/>
    <p:sldId id="266" r:id="rId9"/>
    <p:sldId id="264" r:id="rId10"/>
    <p:sldId id="262" r:id="rId11"/>
    <p:sldId id="265" r:id="rId12"/>
  </p:sldIdLst>
  <p:sldSz cx="13004800" cy="9753600"/>
  <p:notesSz cx="6858000" cy="9144000"/>
  <p:defaultTextStyle>
    <a:lvl1pPr algn="ctr" defTabSz="584200">
      <a:defRPr sz="3600">
        <a:solidFill>
          <a:srgbClr val="5E5E5E"/>
        </a:solidFill>
        <a:latin typeface="Hoefler Text"/>
        <a:ea typeface="Hoefler Text"/>
        <a:cs typeface="Hoefler Text"/>
        <a:sym typeface="Hoefler Text"/>
      </a:defRPr>
    </a:lvl1pPr>
    <a:lvl2pPr indent="228600" algn="ctr" defTabSz="584200">
      <a:defRPr sz="3600">
        <a:solidFill>
          <a:srgbClr val="5E5E5E"/>
        </a:solidFill>
        <a:latin typeface="Hoefler Text"/>
        <a:ea typeface="Hoefler Text"/>
        <a:cs typeface="Hoefler Text"/>
        <a:sym typeface="Hoefler Text"/>
      </a:defRPr>
    </a:lvl2pPr>
    <a:lvl3pPr indent="457200" algn="ctr" defTabSz="584200">
      <a:defRPr sz="3600">
        <a:solidFill>
          <a:srgbClr val="5E5E5E"/>
        </a:solidFill>
        <a:latin typeface="Hoefler Text"/>
        <a:ea typeface="Hoefler Text"/>
        <a:cs typeface="Hoefler Text"/>
        <a:sym typeface="Hoefler Text"/>
      </a:defRPr>
    </a:lvl3pPr>
    <a:lvl4pPr indent="685800" algn="ctr" defTabSz="584200">
      <a:defRPr sz="3600">
        <a:solidFill>
          <a:srgbClr val="5E5E5E"/>
        </a:solidFill>
        <a:latin typeface="Hoefler Text"/>
        <a:ea typeface="Hoefler Text"/>
        <a:cs typeface="Hoefler Text"/>
        <a:sym typeface="Hoefler Text"/>
      </a:defRPr>
    </a:lvl4pPr>
    <a:lvl5pPr indent="914400" algn="ctr" defTabSz="584200">
      <a:defRPr sz="3600">
        <a:solidFill>
          <a:srgbClr val="5E5E5E"/>
        </a:solidFill>
        <a:latin typeface="Hoefler Text"/>
        <a:ea typeface="Hoefler Text"/>
        <a:cs typeface="Hoefler Text"/>
        <a:sym typeface="Hoefler Text"/>
      </a:defRPr>
    </a:lvl5pPr>
    <a:lvl6pPr indent="1143000" algn="ctr" defTabSz="584200">
      <a:defRPr sz="3600">
        <a:solidFill>
          <a:srgbClr val="5E5E5E"/>
        </a:solidFill>
        <a:latin typeface="Hoefler Text"/>
        <a:ea typeface="Hoefler Text"/>
        <a:cs typeface="Hoefler Text"/>
        <a:sym typeface="Hoefler Text"/>
      </a:defRPr>
    </a:lvl6pPr>
    <a:lvl7pPr indent="1371600" algn="ctr" defTabSz="584200">
      <a:defRPr sz="3600">
        <a:solidFill>
          <a:srgbClr val="5E5E5E"/>
        </a:solidFill>
        <a:latin typeface="Hoefler Text"/>
        <a:ea typeface="Hoefler Text"/>
        <a:cs typeface="Hoefler Text"/>
        <a:sym typeface="Hoefler Text"/>
      </a:defRPr>
    </a:lvl7pPr>
    <a:lvl8pPr indent="1600200" algn="ctr" defTabSz="584200">
      <a:defRPr sz="3600">
        <a:solidFill>
          <a:srgbClr val="5E5E5E"/>
        </a:solidFill>
        <a:latin typeface="Hoefler Text"/>
        <a:ea typeface="Hoefler Text"/>
        <a:cs typeface="Hoefler Text"/>
        <a:sym typeface="Hoefler Text"/>
      </a:defRPr>
    </a:lvl8pPr>
    <a:lvl9pPr indent="1828800" algn="ctr" defTabSz="584200">
      <a:defRPr sz="3600">
        <a:solidFill>
          <a:srgbClr val="5E5E5E"/>
        </a:solidFill>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3C5F5E"/>
      </a:tcTxStyle>
      <a:tcStyle>
        <a:tcBdr>
          <a:left>
            <a:ln w="12700" cap="flat">
              <a:noFill/>
              <a:miter lim="400000"/>
            </a:ln>
          </a:left>
          <a:right>
            <a:ln w="12700" cap="flat">
              <a:noFill/>
              <a:miter lim="400000"/>
            </a:ln>
          </a:right>
          <a:top>
            <a:ln w="12700" cap="flat">
              <a:solidFill>
                <a:srgbClr val="3C5F5E"/>
              </a:solidFill>
              <a:prstDash val="solid"/>
              <a:miter lim="400000"/>
            </a:ln>
          </a:top>
          <a:bottom>
            <a:ln w="12700" cap="flat">
              <a:solidFill>
                <a:srgbClr val="3C5F5E"/>
              </a:solidFill>
              <a:prstDash val="solid"/>
              <a:miter lim="400000"/>
            </a:ln>
          </a:bottom>
          <a:insideH>
            <a:ln w="12700" cap="flat">
              <a:solidFill>
                <a:srgbClr val="3C5F5E"/>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3C5F5E"/>
      </a:tcTxStyle>
      <a:tcStyle>
        <a:tcBdr>
          <a:left>
            <a:ln w="12700" cap="flat">
              <a:noFill/>
              <a:miter lim="400000"/>
            </a:ln>
          </a:left>
          <a:right>
            <a:ln w="12700" cap="flat">
              <a:solidFill>
                <a:srgbClr val="3C5F5E"/>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rgbClr val="3C5F5E"/>
      </a:tcTxStyle>
      <a:tcStyle>
        <a:tcBdr>
          <a:left>
            <a:ln w="12700" cap="flat">
              <a:noFill/>
              <a:miter lim="400000"/>
            </a:ln>
          </a:left>
          <a:right>
            <a:ln w="12700" cap="flat">
              <a:noFill/>
              <a:miter lim="400000"/>
            </a:ln>
          </a:right>
          <a:top>
            <a:ln w="25400" cap="flat">
              <a:solidFill>
                <a:srgbClr val="3C5F5E"/>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3C5F5E"/>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rgbClr val="354851"/>
              </a:solidFill>
              <a:prstDash val="solid"/>
              <a:miter lim="400000"/>
            </a:ln>
          </a:left>
          <a:right>
            <a:ln w="12700" cap="flat">
              <a:solidFill>
                <a:srgbClr val="354851"/>
              </a:solidFill>
              <a:prstDash val="solid"/>
              <a:miter lim="400000"/>
            </a:ln>
          </a:right>
          <a:top>
            <a:ln w="12700" cap="flat">
              <a:solidFill>
                <a:srgbClr val="354851"/>
              </a:solidFill>
              <a:prstDash val="solid"/>
              <a:miter lim="400000"/>
            </a:ln>
          </a:top>
          <a:bottom>
            <a:ln w="12700" cap="flat">
              <a:solidFill>
                <a:srgbClr val="354851"/>
              </a:solidFill>
              <a:prstDash val="solid"/>
              <a:miter lim="400000"/>
            </a:ln>
          </a:bottom>
          <a:insideH>
            <a:ln w="12700" cap="flat">
              <a:solidFill>
                <a:srgbClr val="354851"/>
              </a:solidFill>
              <a:prstDash val="solid"/>
              <a:miter lim="400000"/>
            </a:ln>
          </a:insideH>
          <a:insideV>
            <a:ln w="12700" cap="flat">
              <a:solidFill>
                <a:srgbClr val="354851"/>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rgbClr val="354851"/>
              </a:solidFill>
              <a:prstDash val="solid"/>
              <a:miter lim="400000"/>
            </a:ln>
          </a:left>
          <a:right>
            <a:ln w="12700" cap="flat">
              <a:noFill/>
              <a:miter lim="400000"/>
            </a:ln>
          </a:right>
          <a:top>
            <a:ln w="12700" cap="flat">
              <a:solidFill>
                <a:srgbClr val="354851"/>
              </a:solidFill>
              <a:prstDash val="solid"/>
              <a:miter lim="400000"/>
            </a:ln>
          </a:top>
          <a:bottom>
            <a:ln w="12700" cap="flat">
              <a:solidFill>
                <a:srgbClr val="354851"/>
              </a:solidFill>
              <a:prstDash val="solid"/>
              <a:miter lim="400000"/>
            </a:ln>
          </a:bottom>
          <a:insideH>
            <a:ln w="12700" cap="flat">
              <a:solidFill>
                <a:srgbClr val="354851"/>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354851"/>
              </a:solidFill>
              <a:prstDash val="solid"/>
              <a:miter lim="400000"/>
            </a:ln>
          </a:bottom>
          <a:insideH>
            <a:ln w="12700" cap="flat">
              <a:noFill/>
              <a:miter lim="400000"/>
            </a:ln>
          </a:insideH>
          <a:insideV>
            <a:ln w="12700" cap="flat">
              <a:noFill/>
              <a:miter lim="400000"/>
            </a:ln>
          </a:insideV>
        </a:tcBdr>
        <a:fill>
          <a:solidFill>
            <a:srgbClr val="5D7784"/>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rgbClr val="354851"/>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D7784"/>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96"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5542317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pPr lvl="0">
              <a:defRPr sz="1800">
                <a:solidFill>
                  <a:srgbClr val="000000"/>
                </a:solidFill>
                <a:effectLst/>
              </a:defRPr>
            </a:pPr>
            <a:r>
              <a:rPr sz="7800">
                <a:solidFill>
                  <a:srgbClr val="276D6D"/>
                </a:solidFill>
                <a:effectLst>
                  <a:outerShdw blurRad="63500" dist="12700" dir="5400000" rotWithShape="0">
                    <a:srgbClr val="000000">
                      <a:alpha val="30000"/>
                    </a:srgbClr>
                  </a:outerShdw>
                </a:effectLst>
              </a:rPr>
              <a:t>Title Text</a:t>
            </a:r>
          </a:p>
        </p:txBody>
      </p:sp>
      <p:sp>
        <p:nvSpPr>
          <p:cNvPr id="6" name="Shape 6"/>
          <p:cNvSpPr>
            <a:spLocks noGrp="1"/>
          </p:cNvSpPr>
          <p:nvPr>
            <p:ph type="body"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Body Level One</a:t>
            </a:r>
          </a:p>
          <a:p>
            <a:pPr lvl="1">
              <a:defRPr sz="1800">
                <a:solidFill>
                  <a:srgbClr val="000000"/>
                </a:solidFill>
              </a:defRPr>
            </a:pPr>
            <a:r>
              <a:rPr sz="4000">
                <a:solidFill>
                  <a:srgbClr val="5E5E5E"/>
                </a:solidFill>
              </a:rPr>
              <a:t>Body Level Two</a:t>
            </a:r>
          </a:p>
          <a:p>
            <a:pPr lvl="2">
              <a:defRPr sz="1800">
                <a:solidFill>
                  <a:srgbClr val="000000"/>
                </a:solidFill>
              </a:defRPr>
            </a:pPr>
            <a:r>
              <a:rPr sz="4000">
                <a:solidFill>
                  <a:srgbClr val="5E5E5E"/>
                </a:solidFill>
              </a:rPr>
              <a:t>Body Level Three</a:t>
            </a:r>
          </a:p>
          <a:p>
            <a:pPr lvl="3">
              <a:defRPr sz="1800">
                <a:solidFill>
                  <a:srgbClr val="000000"/>
                </a:solidFill>
              </a:defRPr>
            </a:pPr>
            <a:r>
              <a:rPr sz="4000">
                <a:solidFill>
                  <a:srgbClr val="5E5E5E"/>
                </a:solidFill>
              </a:rPr>
              <a:t>Body Level Four</a:t>
            </a:r>
          </a:p>
          <a:p>
            <a:pPr lvl="4">
              <a:defRPr sz="1800">
                <a:solidFill>
                  <a:srgbClr val="000000"/>
                </a:solidFill>
              </a:defRPr>
            </a:pPr>
            <a:r>
              <a:rPr sz="4000">
                <a:solidFill>
                  <a:srgbClr val="5E5E5E"/>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title"/>
          </p:nvPr>
        </p:nvSpPr>
        <p:spPr>
          <a:xfrm>
            <a:off x="647700" y="152400"/>
            <a:ext cx="11709400" cy="2032000"/>
          </a:xfrm>
          <a:prstGeom prst="rect">
            <a:avLst/>
          </a:prstGeom>
        </p:spPr>
        <p:txBody>
          <a:bodyPr/>
          <a:lstStyle>
            <a:lvl1pPr algn="l">
              <a:defRPr sz="7000">
                <a:solidFill>
                  <a:srgbClr val="FFFFFF">
                    <a:alpha val="95000"/>
                  </a:srgbClr>
                </a:solidFill>
                <a:latin typeface="Palatino"/>
                <a:ea typeface="Palatino"/>
                <a:cs typeface="Palatino"/>
                <a:sym typeface="Palatino"/>
              </a:defRPr>
            </a:lvl1pPr>
          </a:lstStyle>
          <a:p>
            <a:pPr lvl="0">
              <a:defRPr sz="1800">
                <a:solidFill>
                  <a:srgbClr val="000000"/>
                </a:solidFill>
                <a:effectLst/>
              </a:defRPr>
            </a:pPr>
            <a:r>
              <a:rPr sz="7000">
                <a:solidFill>
                  <a:srgbClr val="FFFFFF">
                    <a:alpha val="95000"/>
                  </a:srgbClr>
                </a:solidFill>
              </a:rPr>
              <a:t>Title Text</a:t>
            </a:r>
          </a:p>
        </p:txBody>
      </p:sp>
      <p:sp>
        <p:nvSpPr>
          <p:cNvPr id="31" name="Shape 31"/>
          <p:cNvSpPr>
            <a:spLocks noGrp="1"/>
          </p:cNvSpPr>
          <p:nvPr>
            <p:ph type="body" idx="1"/>
          </p:nvPr>
        </p:nvSpPr>
        <p:spPr>
          <a:xfrm>
            <a:off x="647700" y="2628900"/>
            <a:ext cx="5600700" cy="6477000"/>
          </a:xfrm>
          <a:prstGeom prst="rect">
            <a:avLst/>
          </a:prstGeom>
        </p:spPr>
        <p:txBody>
          <a:bodyPr/>
          <a:lstStyle>
            <a:lvl1pPr>
              <a:lnSpc>
                <a:spcPct val="120000"/>
              </a:lnSpc>
              <a:spcBef>
                <a:spcPts val="2400"/>
              </a:spcBef>
              <a:buSzPct val="40000"/>
              <a:buFont typeface="Zapf Dingbats"/>
              <a:buBlip>
                <a:blip r:embed="rId3"/>
              </a:buBlip>
              <a:defRPr sz="3200">
                <a:solidFill>
                  <a:srgbClr val="546056"/>
                </a:solidFill>
                <a:latin typeface="Palatino"/>
                <a:ea typeface="Palatino"/>
                <a:cs typeface="Palatino"/>
                <a:sym typeface="Palatino"/>
              </a:defRPr>
            </a:lvl1pPr>
            <a:lvl2pPr>
              <a:lnSpc>
                <a:spcPct val="120000"/>
              </a:lnSpc>
              <a:spcBef>
                <a:spcPts val="2400"/>
              </a:spcBef>
              <a:buSzPct val="40000"/>
              <a:buFont typeface="Zapf Dingbats"/>
              <a:buBlip>
                <a:blip r:embed="rId3"/>
              </a:buBlip>
              <a:defRPr sz="3200">
                <a:solidFill>
                  <a:srgbClr val="546056"/>
                </a:solidFill>
                <a:latin typeface="Palatino"/>
                <a:ea typeface="Palatino"/>
                <a:cs typeface="Palatino"/>
                <a:sym typeface="Palatino"/>
              </a:defRPr>
            </a:lvl2pPr>
            <a:lvl3pPr>
              <a:lnSpc>
                <a:spcPct val="120000"/>
              </a:lnSpc>
              <a:spcBef>
                <a:spcPts val="2400"/>
              </a:spcBef>
              <a:buSzPct val="40000"/>
              <a:buFont typeface="Zapf Dingbats"/>
              <a:buBlip>
                <a:blip r:embed="rId3"/>
              </a:buBlip>
              <a:defRPr sz="3200">
                <a:solidFill>
                  <a:srgbClr val="546056"/>
                </a:solidFill>
                <a:latin typeface="Palatino"/>
                <a:ea typeface="Palatino"/>
                <a:cs typeface="Palatino"/>
                <a:sym typeface="Palatino"/>
              </a:defRPr>
            </a:lvl3pPr>
            <a:lvl4pPr>
              <a:lnSpc>
                <a:spcPct val="120000"/>
              </a:lnSpc>
              <a:spcBef>
                <a:spcPts val="2400"/>
              </a:spcBef>
              <a:buSzPct val="40000"/>
              <a:buFont typeface="Zapf Dingbats"/>
              <a:buBlip>
                <a:blip r:embed="rId3"/>
              </a:buBlip>
              <a:defRPr sz="3200">
                <a:solidFill>
                  <a:srgbClr val="546056"/>
                </a:solidFill>
                <a:latin typeface="Palatino"/>
                <a:ea typeface="Palatino"/>
                <a:cs typeface="Palatino"/>
                <a:sym typeface="Palatino"/>
              </a:defRPr>
            </a:lvl4pPr>
            <a:lvl5pPr>
              <a:lnSpc>
                <a:spcPct val="120000"/>
              </a:lnSpc>
              <a:spcBef>
                <a:spcPts val="2400"/>
              </a:spcBef>
              <a:buSzPct val="40000"/>
              <a:buFont typeface="Zapf Dingbats"/>
              <a:buBlip>
                <a:blip r:embed="rId3"/>
              </a:buBlip>
              <a:defRPr sz="3200">
                <a:solidFill>
                  <a:srgbClr val="546056"/>
                </a:solidFill>
                <a:latin typeface="Palatino"/>
                <a:ea typeface="Palatino"/>
                <a:cs typeface="Palatino"/>
                <a:sym typeface="Palatino"/>
              </a:defRPr>
            </a:lvl5pPr>
          </a:lstStyle>
          <a:p>
            <a:pPr lvl="0">
              <a:defRPr sz="1800">
                <a:solidFill>
                  <a:srgbClr val="000000"/>
                </a:solidFill>
              </a:defRPr>
            </a:pPr>
            <a:r>
              <a:rPr sz="3200">
                <a:solidFill>
                  <a:srgbClr val="546056"/>
                </a:solidFill>
              </a:rPr>
              <a:t>Body Level One</a:t>
            </a:r>
          </a:p>
          <a:p>
            <a:pPr lvl="1">
              <a:defRPr sz="1800">
                <a:solidFill>
                  <a:srgbClr val="000000"/>
                </a:solidFill>
              </a:defRPr>
            </a:pPr>
            <a:r>
              <a:rPr sz="3200">
                <a:solidFill>
                  <a:srgbClr val="546056"/>
                </a:solidFill>
              </a:rPr>
              <a:t>Body Level Two</a:t>
            </a:r>
          </a:p>
          <a:p>
            <a:pPr lvl="2">
              <a:defRPr sz="1800">
                <a:solidFill>
                  <a:srgbClr val="000000"/>
                </a:solidFill>
              </a:defRPr>
            </a:pPr>
            <a:r>
              <a:rPr sz="3200">
                <a:solidFill>
                  <a:srgbClr val="546056"/>
                </a:solidFill>
              </a:rPr>
              <a:t>Body Level Three</a:t>
            </a:r>
          </a:p>
          <a:p>
            <a:pPr lvl="3">
              <a:defRPr sz="1800">
                <a:solidFill>
                  <a:srgbClr val="000000"/>
                </a:solidFill>
              </a:defRPr>
            </a:pPr>
            <a:r>
              <a:rPr sz="3200">
                <a:solidFill>
                  <a:srgbClr val="546056"/>
                </a:solidFill>
              </a:rPr>
              <a:t>Body Level Four</a:t>
            </a:r>
          </a:p>
          <a:p>
            <a:pPr lvl="4">
              <a:defRPr sz="1800">
                <a:solidFill>
                  <a:srgbClr val="000000"/>
                </a:solidFill>
              </a:defRPr>
            </a:pPr>
            <a:r>
              <a:rPr sz="3200">
                <a:solidFill>
                  <a:srgbClr val="546056"/>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pPr lvl="0">
              <a:defRPr sz="1800">
                <a:solidFill>
                  <a:srgbClr val="000000"/>
                </a:solidFill>
                <a:effectLst/>
              </a:defRPr>
            </a:pPr>
            <a:r>
              <a:rPr sz="7800">
                <a:solidFill>
                  <a:srgbClr val="276D6D"/>
                </a:solidFill>
                <a:effectLst>
                  <a:outerShdw blurRad="63500" dist="12700" dir="5400000" rotWithShape="0">
                    <a:srgbClr val="000000">
                      <a:alpha val="30000"/>
                    </a:srgbClr>
                  </a:outerShdw>
                </a:effectLst>
              </a:rPr>
              <a:t>Title Text</a:t>
            </a:r>
          </a:p>
        </p:txBody>
      </p:sp>
      <p:sp>
        <p:nvSpPr>
          <p:cNvPr id="9" name="Shape 9"/>
          <p:cNvSpPr>
            <a:spLocks noGrp="1"/>
          </p:cNvSpPr>
          <p:nvPr>
            <p:ph type="body"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Body Level One</a:t>
            </a:r>
          </a:p>
          <a:p>
            <a:pPr lvl="1">
              <a:defRPr sz="1800">
                <a:solidFill>
                  <a:srgbClr val="000000"/>
                </a:solidFill>
              </a:defRPr>
            </a:pPr>
            <a:r>
              <a:rPr sz="4000">
                <a:solidFill>
                  <a:srgbClr val="5E5E5E"/>
                </a:solidFill>
              </a:rPr>
              <a:t>Body Level Two</a:t>
            </a:r>
          </a:p>
          <a:p>
            <a:pPr lvl="2">
              <a:defRPr sz="1800">
                <a:solidFill>
                  <a:srgbClr val="000000"/>
                </a:solidFill>
              </a:defRPr>
            </a:pPr>
            <a:r>
              <a:rPr sz="4000">
                <a:solidFill>
                  <a:srgbClr val="5E5E5E"/>
                </a:solidFill>
              </a:rPr>
              <a:t>Body Level Three</a:t>
            </a:r>
          </a:p>
          <a:p>
            <a:pPr lvl="3">
              <a:defRPr sz="1800">
                <a:solidFill>
                  <a:srgbClr val="000000"/>
                </a:solidFill>
              </a:defRPr>
            </a:pPr>
            <a:r>
              <a:rPr sz="4000">
                <a:solidFill>
                  <a:srgbClr val="5E5E5E"/>
                </a:solidFill>
              </a:rPr>
              <a:t>Body Level Four</a:t>
            </a:r>
          </a:p>
          <a:p>
            <a:pPr lvl="4">
              <a:defRPr sz="1800">
                <a:solidFill>
                  <a:srgbClr val="000000"/>
                </a:solidFill>
              </a:defRPr>
            </a:pPr>
            <a:r>
              <a:rPr sz="4000">
                <a:solidFill>
                  <a:srgbClr val="5E5E5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787400" y="3657600"/>
            <a:ext cx="11430000" cy="2438400"/>
          </a:xfrm>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457200" y="1244600"/>
            <a:ext cx="5600700" cy="3467100"/>
          </a:xfrm>
          <a:prstGeom prst="rect">
            <a:avLst/>
          </a:prstGeom>
        </p:spPr>
        <p:txBody>
          <a:bodyPr anchor="b"/>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
        <p:nvSpPr>
          <p:cNvPr id="14" name="Shape 14"/>
          <p:cNvSpPr>
            <a:spLocks noGrp="1"/>
          </p:cNvSpPr>
          <p:nvPr>
            <p:ph type="body"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Body Level One</a:t>
            </a:r>
          </a:p>
          <a:p>
            <a:pPr lvl="1">
              <a:defRPr sz="1800">
                <a:solidFill>
                  <a:srgbClr val="000000"/>
                </a:solidFill>
              </a:defRPr>
            </a:pPr>
            <a:r>
              <a:rPr sz="4000">
                <a:solidFill>
                  <a:srgbClr val="5E5E5E"/>
                </a:solidFill>
              </a:rPr>
              <a:t>Body Level Two</a:t>
            </a:r>
          </a:p>
          <a:p>
            <a:pPr lvl="2">
              <a:defRPr sz="1800">
                <a:solidFill>
                  <a:srgbClr val="000000"/>
                </a:solidFill>
              </a:defRPr>
            </a:pPr>
            <a:r>
              <a:rPr sz="4000">
                <a:solidFill>
                  <a:srgbClr val="5E5E5E"/>
                </a:solidFill>
              </a:rPr>
              <a:t>Body Level Three</a:t>
            </a:r>
          </a:p>
          <a:p>
            <a:pPr lvl="3">
              <a:defRPr sz="1800">
                <a:solidFill>
                  <a:srgbClr val="000000"/>
                </a:solidFill>
              </a:defRPr>
            </a:pPr>
            <a:r>
              <a:rPr sz="4000">
                <a:solidFill>
                  <a:srgbClr val="5E5E5E"/>
                </a:solidFill>
              </a:rPr>
              <a:t>Body Level Four</a:t>
            </a:r>
          </a:p>
          <a:p>
            <a:pPr lvl="4">
              <a:defRPr sz="1800">
                <a:solidFill>
                  <a:srgbClr val="000000"/>
                </a:solidFill>
              </a:defRPr>
            </a:pPr>
            <a:r>
              <a:rPr sz="4000">
                <a:solidFill>
                  <a:srgbClr val="5E5E5E"/>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E5E5E"/>
                </a:solidFill>
              </a:rPr>
              <a:t>Body Level One</a:t>
            </a:r>
          </a:p>
          <a:p>
            <a:pPr lvl="1">
              <a:defRPr sz="1800">
                <a:solidFill>
                  <a:srgbClr val="000000"/>
                </a:solidFill>
              </a:defRPr>
            </a:pPr>
            <a:r>
              <a:rPr sz="3600">
                <a:solidFill>
                  <a:srgbClr val="5E5E5E"/>
                </a:solidFill>
              </a:rPr>
              <a:t>Body Level Two</a:t>
            </a:r>
          </a:p>
          <a:p>
            <a:pPr lvl="2">
              <a:defRPr sz="1800">
                <a:solidFill>
                  <a:srgbClr val="000000"/>
                </a:solidFill>
              </a:defRPr>
            </a:pPr>
            <a:r>
              <a:rPr sz="3600">
                <a:solidFill>
                  <a:srgbClr val="5E5E5E"/>
                </a:solidFill>
              </a:rPr>
              <a:t>Body Level Three</a:t>
            </a:r>
          </a:p>
          <a:p>
            <a:pPr lvl="3">
              <a:defRPr sz="1800">
                <a:solidFill>
                  <a:srgbClr val="000000"/>
                </a:solidFill>
              </a:defRPr>
            </a:pPr>
            <a:r>
              <a:rPr sz="3600">
                <a:solidFill>
                  <a:srgbClr val="5E5E5E"/>
                </a:solidFill>
              </a:rPr>
              <a:t>Body Level Four</a:t>
            </a:r>
          </a:p>
          <a:p>
            <a:pPr lvl="4">
              <a:defRPr sz="1800">
                <a:solidFill>
                  <a:srgbClr val="000000"/>
                </a:solidFill>
              </a:defRPr>
            </a:pPr>
            <a:r>
              <a:rPr sz="3600">
                <a:solidFill>
                  <a:srgbClr val="5E5E5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
        <p:nvSpPr>
          <p:cNvPr id="22" name="Shape 22"/>
          <p:cNvSpPr>
            <a:spLocks noGrp="1"/>
          </p:cNvSpPr>
          <p:nvPr>
            <p:ph type="body"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lvl="0">
              <a:defRPr sz="1800">
                <a:solidFill>
                  <a:srgbClr val="000000"/>
                </a:solidFill>
              </a:defRPr>
            </a:pPr>
            <a:r>
              <a:rPr sz="3000">
                <a:solidFill>
                  <a:srgbClr val="5E5E5E"/>
                </a:solidFill>
              </a:rPr>
              <a:t>Body Level One</a:t>
            </a:r>
          </a:p>
          <a:p>
            <a:pPr lvl="1">
              <a:defRPr sz="1800">
                <a:solidFill>
                  <a:srgbClr val="000000"/>
                </a:solidFill>
              </a:defRPr>
            </a:pPr>
            <a:r>
              <a:rPr sz="3000">
                <a:solidFill>
                  <a:srgbClr val="5E5E5E"/>
                </a:solidFill>
              </a:rPr>
              <a:t>Body Level Two</a:t>
            </a:r>
          </a:p>
          <a:p>
            <a:pPr lvl="2">
              <a:defRPr sz="1800">
                <a:solidFill>
                  <a:srgbClr val="000000"/>
                </a:solidFill>
              </a:defRPr>
            </a:pPr>
            <a:r>
              <a:rPr sz="3000">
                <a:solidFill>
                  <a:srgbClr val="5E5E5E"/>
                </a:solidFill>
              </a:rPr>
              <a:t>Body Level Three</a:t>
            </a:r>
          </a:p>
          <a:p>
            <a:pPr lvl="3">
              <a:defRPr sz="1800">
                <a:solidFill>
                  <a:srgbClr val="000000"/>
                </a:solidFill>
              </a:defRPr>
            </a:pPr>
            <a:r>
              <a:rPr sz="3000">
                <a:solidFill>
                  <a:srgbClr val="5E5E5E"/>
                </a:solidFill>
              </a:rPr>
              <a:t>Body Level Four</a:t>
            </a:r>
          </a:p>
          <a:p>
            <a:pPr lvl="4">
              <a:defRPr sz="1800">
                <a:solidFill>
                  <a:srgbClr val="000000"/>
                </a:solidFill>
              </a:defRPr>
            </a:pPr>
            <a:r>
              <a:rPr sz="3000">
                <a:solidFill>
                  <a:srgbClr val="5E5E5E"/>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787400" y="1257300"/>
            <a:ext cx="11430000" cy="7239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E5E5E"/>
                </a:solidFill>
              </a:rPr>
              <a:t>Body Level One</a:t>
            </a:r>
          </a:p>
          <a:p>
            <a:pPr lvl="1">
              <a:defRPr sz="1800">
                <a:solidFill>
                  <a:srgbClr val="000000"/>
                </a:solidFill>
              </a:defRPr>
            </a:pPr>
            <a:r>
              <a:rPr sz="3600">
                <a:solidFill>
                  <a:srgbClr val="5E5E5E"/>
                </a:solidFill>
              </a:rPr>
              <a:t>Body Level Two</a:t>
            </a:r>
          </a:p>
          <a:p>
            <a:pPr lvl="2">
              <a:defRPr sz="1800">
                <a:solidFill>
                  <a:srgbClr val="000000"/>
                </a:solidFill>
              </a:defRPr>
            </a:pPr>
            <a:r>
              <a:rPr sz="3600">
                <a:solidFill>
                  <a:srgbClr val="5E5E5E"/>
                </a:solidFill>
              </a:rPr>
              <a:t>Body Level Three</a:t>
            </a:r>
          </a:p>
          <a:p>
            <a:pPr lvl="3">
              <a:defRPr sz="1800">
                <a:solidFill>
                  <a:srgbClr val="000000"/>
                </a:solidFill>
              </a:defRPr>
            </a:pPr>
            <a:r>
              <a:rPr sz="3600">
                <a:solidFill>
                  <a:srgbClr val="5E5E5E"/>
                </a:solidFill>
              </a:rPr>
              <a:t>Body Level Four</a:t>
            </a:r>
          </a:p>
          <a:p>
            <a:pPr lvl="4">
              <a:defRPr sz="1800">
                <a:solidFill>
                  <a:srgbClr val="000000"/>
                </a:solidFill>
              </a:defRPr>
            </a:pPr>
            <a:r>
              <a:rPr sz="3600">
                <a:solidFill>
                  <a:srgbClr val="5E5E5E"/>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3 -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87400" y="254000"/>
            <a:ext cx="114300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
        <p:nvSpPr>
          <p:cNvPr id="3" name="Shape 3"/>
          <p:cNvSpPr>
            <a:spLocks noGrp="1"/>
          </p:cNvSpPr>
          <p:nvPr>
            <p:ph type="body" idx="1"/>
          </p:nvPr>
        </p:nvSpPr>
        <p:spPr>
          <a:xfrm>
            <a:off x="787400" y="2768600"/>
            <a:ext cx="114300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pPr lvl="0">
              <a:defRPr sz="1800">
                <a:solidFill>
                  <a:srgbClr val="000000"/>
                </a:solidFill>
              </a:defRPr>
            </a:pPr>
            <a:r>
              <a:rPr sz="3600">
                <a:solidFill>
                  <a:srgbClr val="5E5E5E"/>
                </a:solidFill>
              </a:rPr>
              <a:t>Body Level One</a:t>
            </a:r>
          </a:p>
          <a:p>
            <a:pPr lvl="1">
              <a:defRPr sz="1800">
                <a:solidFill>
                  <a:srgbClr val="000000"/>
                </a:solidFill>
              </a:defRPr>
            </a:pPr>
            <a:r>
              <a:rPr sz="3600">
                <a:solidFill>
                  <a:srgbClr val="5E5E5E"/>
                </a:solidFill>
              </a:rPr>
              <a:t>Body Level Two</a:t>
            </a:r>
          </a:p>
          <a:p>
            <a:pPr lvl="2">
              <a:defRPr sz="1800">
                <a:solidFill>
                  <a:srgbClr val="000000"/>
                </a:solidFill>
              </a:defRPr>
            </a:pPr>
            <a:r>
              <a:rPr sz="3600">
                <a:solidFill>
                  <a:srgbClr val="5E5E5E"/>
                </a:solidFill>
              </a:rPr>
              <a:t>Body Level Three</a:t>
            </a:r>
          </a:p>
          <a:p>
            <a:pPr lvl="3">
              <a:defRPr sz="1800">
                <a:solidFill>
                  <a:srgbClr val="000000"/>
                </a:solidFill>
              </a:defRPr>
            </a:pPr>
            <a:r>
              <a:rPr sz="3600">
                <a:solidFill>
                  <a:srgbClr val="5E5E5E"/>
                </a:solidFill>
              </a:rPr>
              <a:t>Body Level Four</a:t>
            </a:r>
          </a:p>
          <a:p>
            <a:pPr lvl="4">
              <a:defRPr sz="1800">
                <a:solidFill>
                  <a:srgbClr val="000000"/>
                </a:solidFill>
              </a:defRPr>
            </a:pPr>
            <a:r>
              <a:rPr sz="3600">
                <a:solidFill>
                  <a:srgbClr val="5E5E5E"/>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1pPr>
      <a:lvl2pPr indent="228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2pPr>
      <a:lvl3pPr indent="457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3pPr>
      <a:lvl4pPr indent="685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4pPr>
      <a:lvl5pPr indent="9144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5pPr>
      <a:lvl6pPr indent="11430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6pPr>
      <a:lvl7pPr indent="1371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7pPr>
      <a:lvl8pPr indent="1600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8pPr>
      <a:lvl9pPr indent="1828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9pPr>
    </p:titleStyle>
    <p:bodyStyle>
      <a:lvl1pPr marL="3937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1pPr>
      <a:lvl2pPr marL="7874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2pPr>
      <a:lvl3pPr marL="11811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3pPr>
      <a:lvl4pPr marL="15748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4pPr>
      <a:lvl5pPr marL="19685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5pPr>
      <a:lvl6pPr marL="23622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6pPr>
      <a:lvl7pPr marL="27559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7pPr>
      <a:lvl8pPr marL="31496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8pPr>
      <a:lvl9pPr marL="3543300" indent="-393700" defTabSz="584200">
        <a:spcBef>
          <a:spcPts val="3600"/>
        </a:spcBef>
        <a:buSzPct val="50000"/>
        <a:buBlip>
          <a:blip r:embed="rId16"/>
        </a:buBlip>
        <a:defRPr sz="3600">
          <a:solidFill>
            <a:srgbClr val="5E5E5E"/>
          </a:solidFill>
          <a:latin typeface="Hoefler Text"/>
          <a:ea typeface="Hoefler Text"/>
          <a:cs typeface="Hoefler Text"/>
          <a:sym typeface="Hoefler Text"/>
        </a:defRPr>
      </a:lvl9pPr>
    </p:bodyStyle>
    <p:otherStyle>
      <a:lvl1pPr algn="ctr" defTabSz="584200">
        <a:defRPr sz="2200">
          <a:solidFill>
            <a:schemeClr val="tx1"/>
          </a:solidFill>
          <a:latin typeface="+mn-lt"/>
          <a:ea typeface="+mn-ea"/>
          <a:cs typeface="+mn-cs"/>
          <a:sym typeface="Hoefler Text"/>
        </a:defRPr>
      </a:lvl1pPr>
      <a:lvl2pPr indent="228600" algn="ctr" defTabSz="584200">
        <a:defRPr sz="2200">
          <a:solidFill>
            <a:schemeClr val="tx1"/>
          </a:solidFill>
          <a:latin typeface="+mn-lt"/>
          <a:ea typeface="+mn-ea"/>
          <a:cs typeface="+mn-cs"/>
          <a:sym typeface="Hoefler Text"/>
        </a:defRPr>
      </a:lvl2pPr>
      <a:lvl3pPr indent="457200" algn="ctr" defTabSz="584200">
        <a:defRPr sz="2200">
          <a:solidFill>
            <a:schemeClr val="tx1"/>
          </a:solidFill>
          <a:latin typeface="+mn-lt"/>
          <a:ea typeface="+mn-ea"/>
          <a:cs typeface="+mn-cs"/>
          <a:sym typeface="Hoefler Text"/>
        </a:defRPr>
      </a:lvl3pPr>
      <a:lvl4pPr indent="685800" algn="ctr" defTabSz="584200">
        <a:defRPr sz="2200">
          <a:solidFill>
            <a:schemeClr val="tx1"/>
          </a:solidFill>
          <a:latin typeface="+mn-lt"/>
          <a:ea typeface="+mn-ea"/>
          <a:cs typeface="+mn-cs"/>
          <a:sym typeface="Hoefler Text"/>
        </a:defRPr>
      </a:lvl4pPr>
      <a:lvl5pPr indent="914400" algn="ctr" defTabSz="584200">
        <a:defRPr sz="2200">
          <a:solidFill>
            <a:schemeClr val="tx1"/>
          </a:solidFill>
          <a:latin typeface="+mn-lt"/>
          <a:ea typeface="+mn-ea"/>
          <a:cs typeface="+mn-cs"/>
          <a:sym typeface="Hoefler Text"/>
        </a:defRPr>
      </a:lvl5pPr>
      <a:lvl6pPr indent="1143000" algn="ctr" defTabSz="584200">
        <a:defRPr sz="2200">
          <a:solidFill>
            <a:schemeClr val="tx1"/>
          </a:solidFill>
          <a:latin typeface="+mn-lt"/>
          <a:ea typeface="+mn-ea"/>
          <a:cs typeface="+mn-cs"/>
          <a:sym typeface="Hoefler Text"/>
        </a:defRPr>
      </a:lvl6pPr>
      <a:lvl7pPr indent="1371600" algn="ctr" defTabSz="584200">
        <a:defRPr sz="2200">
          <a:solidFill>
            <a:schemeClr val="tx1"/>
          </a:solidFill>
          <a:latin typeface="+mn-lt"/>
          <a:ea typeface="+mn-ea"/>
          <a:cs typeface="+mn-cs"/>
          <a:sym typeface="Hoefler Text"/>
        </a:defRPr>
      </a:lvl7pPr>
      <a:lvl8pPr indent="1600200" algn="ctr" defTabSz="584200">
        <a:defRPr sz="2200">
          <a:solidFill>
            <a:schemeClr val="tx1"/>
          </a:solidFill>
          <a:latin typeface="+mn-lt"/>
          <a:ea typeface="+mn-ea"/>
          <a:cs typeface="+mn-cs"/>
          <a:sym typeface="Hoefler Text"/>
        </a:defRPr>
      </a:lvl8pPr>
      <a:lvl9pPr indent="1828800" algn="ctr" defTabSz="584200">
        <a:defRPr sz="2200">
          <a:solidFill>
            <a:schemeClr val="tx1"/>
          </a:solidFill>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mithsonianmag.com/innovations/Is-Japans-Offshore-Solar-Power-Plant-the-Future-of-Renewable-Energy-180949453/"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hk/url?sa=i&amp;rct=j&amp;q=&amp;esrc=s&amp;frm=1&amp;source=images&amp;cd=&amp;cad=rja&amp;uact=8&amp;ved=0CAcQjRw&amp;url=http://www.donegalnow.com/article/9743&amp;ei=OSHsVLjaJqPEmAW2pIHIDQ&amp;psig=AFQjCNHcN5aB5KHVYQ5m6moeNT908_hC1A&amp;ust=1424847555453233"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hk/url?sa=i&amp;rct=j&amp;q=&amp;esrc=s&amp;frm=1&amp;source=images&amp;cd=&amp;cad=rja&amp;uact=8&amp;ved=0CAcQjRw&amp;url=http://www.breitbart.com/big-government/2012/04/26/green-vs-green-environmentalists-win-fed-backing-to-shut-down-hydro-power/&amp;ei=giTsVJquHIW68gX3y4GwCQ&amp;psig=AFQjCNEqtjFZuSY2y6nah7Qr5T_WqVteOQ&amp;ust=1424848351760032" TargetMode="Externa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hyperlink" Target="http://www.google.com.hk/url?sa=i&amp;rct=j&amp;q=&amp;esrc=s&amp;frm=1&amp;source=images&amp;cd=&amp;cad=rja&amp;uact=8&amp;ved=0CAcQjRw&amp;url=http://water.usgs.gov/edu/wuhy.html&amp;ei=kCTsVJLAEJK78gXOg4C4Aw&amp;psig=AFQjCNEqtjFZuSY2y6nah7Qr5T_WqVteOQ&amp;ust=14248483517600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hk/url?sa=i&amp;rct=j&amp;q=&amp;esrc=s&amp;frm=1&amp;source=images&amp;cd=&amp;cad=rja&amp;uact=8&amp;ved=0CAcQjRw&amp;url=http://agroindustriindonesia.blogspot.com/2010/09/home-made-biogas.html&amp;ei=fCPsVJaoKYPRmwXYjYKYCg&amp;psig=AFQjCNFoYIobW8McMqQ2t3hd26Stb0QtGg&amp;ust=1424848106588112"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solidFill>
                  <a:srgbClr val="000000"/>
                </a:solidFill>
                <a:effectLst/>
              </a:defRPr>
            </a:pPr>
            <a:r>
              <a:rPr sz="7800" dirty="0">
                <a:solidFill>
                  <a:srgbClr val="276D6D"/>
                </a:solidFill>
                <a:effectLst>
                  <a:outerShdw blurRad="63500" dist="12700" dir="5400000" rotWithShape="0">
                    <a:srgbClr val="000000">
                      <a:alpha val="30000"/>
                    </a:srgbClr>
                  </a:outerShdw>
                </a:effectLst>
              </a:rPr>
              <a:t>What is Japan doing to secure its future energy?</a:t>
            </a:r>
          </a:p>
        </p:txBody>
      </p:sp>
      <p:grpSp>
        <p:nvGrpSpPr>
          <p:cNvPr id="38" name="Group 38"/>
          <p:cNvGrpSpPr/>
          <p:nvPr/>
        </p:nvGrpSpPr>
        <p:grpSpPr>
          <a:xfrm>
            <a:off x="237704" y="5570874"/>
            <a:ext cx="12529392" cy="2160240"/>
            <a:chOff x="-288945" y="194998"/>
            <a:chExt cx="12529392" cy="2023004"/>
          </a:xfrm>
        </p:grpSpPr>
        <p:sp>
          <p:nvSpPr>
            <p:cNvPr id="37" name="Shape 37"/>
            <p:cNvSpPr/>
            <p:nvPr/>
          </p:nvSpPr>
          <p:spPr>
            <a:xfrm>
              <a:off x="-144929" y="284183"/>
              <a:ext cx="12227706" cy="1844634"/>
            </a:xfrm>
            <a:prstGeom prst="rect">
              <a:avLst/>
            </a:prstGeom>
            <a:blipFill rotWithShape="1">
              <a:blip r:embed="rId2"/>
              <a:srcRect/>
              <a:tile tx="0" ty="0" sx="100000" sy="100000" flip="none" algn="tl"/>
            </a:blipFill>
            <a:ln>
              <a:noFill/>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defRPr sz="1800">
                  <a:solidFill>
                    <a:srgbClr val="000000"/>
                  </a:solidFill>
                </a:defRPr>
              </a:pPr>
              <a:r>
                <a:rPr sz="3200" dirty="0" smtClean="0">
                  <a:solidFill>
                    <a:srgbClr val="FFFFFF"/>
                  </a:solidFill>
                </a:rPr>
                <a:t>AF</a:t>
              </a:r>
              <a:r>
                <a:rPr lang="en-US" sz="3200" dirty="0" smtClean="0">
                  <a:solidFill>
                    <a:srgbClr val="FFFFFF"/>
                  </a:solidFill>
                </a:rPr>
                <a:t>1</a:t>
              </a:r>
              <a:r>
                <a:rPr sz="3200" dirty="0" smtClean="0">
                  <a:solidFill>
                    <a:srgbClr val="FFFFFF"/>
                  </a:solidFill>
                </a:rPr>
                <a:t>- </a:t>
              </a:r>
              <a:r>
                <a:rPr sz="3200" dirty="0">
                  <a:solidFill>
                    <a:srgbClr val="FFFFFF"/>
                  </a:solidFill>
                </a:rPr>
                <a:t>Draw graphs accurately with the data </a:t>
              </a:r>
              <a:r>
                <a:rPr sz="3200" dirty="0" smtClean="0">
                  <a:solidFill>
                    <a:srgbClr val="FFFFFF"/>
                  </a:solidFill>
                </a:rPr>
                <a:t>provided</a:t>
              </a:r>
              <a:endParaRPr lang="en-US" sz="3200" dirty="0" smtClean="0">
                <a:solidFill>
                  <a:srgbClr val="FFFFFF"/>
                </a:solidFill>
              </a:endParaRPr>
            </a:p>
            <a:p>
              <a:pPr lvl="0">
                <a:defRPr sz="1800">
                  <a:solidFill>
                    <a:srgbClr val="000000"/>
                  </a:solidFill>
                </a:defRPr>
              </a:pPr>
              <a:r>
                <a:rPr lang="en-US" sz="3200" dirty="0" smtClean="0">
                  <a:solidFill>
                    <a:srgbClr val="FFFFFF"/>
                  </a:solidFill>
                </a:rPr>
                <a:t>AF3 – Describe patterns in graphs</a:t>
              </a:r>
              <a:endParaRPr sz="3200" dirty="0">
                <a:solidFill>
                  <a:srgbClr val="FFFFFF"/>
                </a:solidFill>
              </a:endParaRPr>
            </a:p>
            <a:p>
              <a:pPr lvl="0">
                <a:defRPr sz="1800">
                  <a:solidFill>
                    <a:srgbClr val="000000"/>
                  </a:solidFill>
                </a:defRPr>
              </a:pPr>
              <a:r>
                <a:rPr sz="3200" dirty="0" smtClean="0">
                  <a:solidFill>
                    <a:srgbClr val="FFFFFF"/>
                  </a:solidFill>
                </a:rPr>
                <a:t>AF</a:t>
              </a:r>
              <a:r>
                <a:rPr lang="en-US" sz="3200" dirty="0" smtClean="0">
                  <a:solidFill>
                    <a:srgbClr val="FFFFFF"/>
                  </a:solidFill>
                </a:rPr>
                <a:t>5</a:t>
              </a:r>
              <a:r>
                <a:rPr sz="3200" dirty="0" smtClean="0">
                  <a:solidFill>
                    <a:srgbClr val="FFFFFF"/>
                  </a:solidFill>
                </a:rPr>
                <a:t>- </a:t>
              </a:r>
              <a:r>
                <a:rPr lang="en-US" sz="3200" dirty="0" smtClean="0">
                  <a:solidFill>
                    <a:srgbClr val="FFFFFF"/>
                  </a:solidFill>
                </a:rPr>
                <a:t>evaluate</a:t>
              </a:r>
              <a:r>
                <a:rPr sz="3200" dirty="0" smtClean="0">
                  <a:solidFill>
                    <a:srgbClr val="FFFFFF"/>
                  </a:solidFill>
                </a:rPr>
                <a:t> </a:t>
              </a:r>
              <a:r>
                <a:rPr sz="3200" dirty="0">
                  <a:solidFill>
                    <a:srgbClr val="FFFFFF"/>
                  </a:solidFill>
                </a:rPr>
                <a:t>the advantages and disadvantages of a solution</a:t>
              </a:r>
            </a:p>
            <a:p>
              <a:pPr lvl="0">
                <a:defRPr sz="1800">
                  <a:solidFill>
                    <a:srgbClr val="000000"/>
                  </a:solidFill>
                </a:defRPr>
              </a:pPr>
              <a:r>
                <a:rPr sz="3200" dirty="0" smtClean="0">
                  <a:solidFill>
                    <a:srgbClr val="FFFFFF"/>
                  </a:solidFill>
                </a:rPr>
                <a:t>AF</a:t>
              </a:r>
              <a:r>
                <a:rPr lang="en-US" sz="3200" dirty="0" smtClean="0">
                  <a:solidFill>
                    <a:srgbClr val="FFFFFF"/>
                  </a:solidFill>
                </a:rPr>
                <a:t>4</a:t>
              </a:r>
              <a:r>
                <a:rPr sz="3200" dirty="0" smtClean="0">
                  <a:solidFill>
                    <a:srgbClr val="FFFFFF"/>
                  </a:solidFill>
                </a:rPr>
                <a:t>- </a:t>
              </a:r>
              <a:r>
                <a:rPr sz="3200" dirty="0">
                  <a:solidFill>
                    <a:srgbClr val="FFFFFF"/>
                  </a:solidFill>
                </a:rPr>
                <a:t>explain the justification for the choice of management strategy</a:t>
              </a:r>
            </a:p>
          </p:txBody>
        </p:sp>
        <p:pic>
          <p:nvPicPr>
            <p:cNvPr id="36" name="Picture 35"/>
            <p:cNvPicPr/>
            <p:nvPr/>
          </p:nvPicPr>
          <p:blipFill>
            <a:blip r:embed="rId3">
              <a:extLst/>
            </a:blip>
            <a:stretch>
              <a:fillRect/>
            </a:stretch>
          </p:blipFill>
          <p:spPr>
            <a:xfrm>
              <a:off x="-288945" y="194998"/>
              <a:ext cx="12529392" cy="2023004"/>
            </a:xfrm>
            <a:prstGeom prst="rect">
              <a:avLst/>
            </a:prstGeom>
            <a:effec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body" idx="1"/>
          </p:nvPr>
        </p:nvSpPr>
        <p:spPr>
          <a:prstGeom prst="rect">
            <a:avLst/>
          </a:prstGeom>
        </p:spPr>
        <p:txBody>
          <a:bodyPr/>
          <a:lstStyle/>
          <a:p>
            <a:pPr marL="311022" lvl="0" indent="-311022" defTabSz="461518">
              <a:spcBef>
                <a:spcPts val="2800"/>
              </a:spcBef>
              <a:buBlip>
                <a:blip r:embed="rId2"/>
              </a:buBlip>
              <a:defRPr sz="1800">
                <a:solidFill>
                  <a:srgbClr val="000000"/>
                </a:solidFill>
              </a:defRPr>
            </a:pPr>
            <a:r>
              <a:rPr sz="2844">
                <a:solidFill>
                  <a:srgbClr val="5E5E5E"/>
                </a:solidFill>
              </a:rPr>
              <a:t>Meanwhile, the Shimizu Corporation has presented plans for the ultimate offshore power plant: solar panels encircling the Moon’s equator that would transmit energy to Earth via microwaves and lasers. The company claims this project could provide up to 13,000 terawatts of electricity per year—more than three times what the U.S. produces. And as an added bonus, nobody would ever have to worry about cloudy days.</a:t>
            </a:r>
          </a:p>
          <a:p>
            <a:pPr marL="311022" lvl="0" indent="-311022" defTabSz="461518">
              <a:spcBef>
                <a:spcPts val="2800"/>
              </a:spcBef>
              <a:buBlip>
                <a:blip r:embed="rId2"/>
              </a:buBlip>
              <a:defRPr sz="1800">
                <a:solidFill>
                  <a:srgbClr val="000000"/>
                </a:solidFill>
              </a:defRPr>
            </a:pPr>
            <a:endParaRPr sz="2844">
              <a:solidFill>
                <a:srgbClr val="5E5E5E"/>
              </a:solidFill>
            </a:endParaRPr>
          </a:p>
          <a:p>
            <a:pPr marL="311022" lvl="0" indent="-311022" defTabSz="461518">
              <a:spcBef>
                <a:spcPts val="2800"/>
              </a:spcBef>
              <a:buBlip>
                <a:blip r:embed="rId2"/>
              </a:buBlip>
              <a:defRPr sz="1800">
                <a:solidFill>
                  <a:srgbClr val="000000"/>
                </a:solidFill>
              </a:defRPr>
            </a:pPr>
            <a:r>
              <a:rPr sz="2844">
                <a:solidFill>
                  <a:srgbClr val="5E5E5E"/>
                </a:solidFill>
              </a:rPr>
              <a:t>Read more: </a:t>
            </a:r>
            <a:r>
              <a:rPr sz="2844" u="sng">
                <a:solidFill>
                  <a:srgbClr val="5E5E5E"/>
                </a:solidFill>
                <a:hlinkClick r:id="rId3"/>
              </a:rPr>
              <a:t>http://www.smithsonianmag.com/innovations/Is-Japans-Offshore-Solar-Power-Plant-the-Future-of-Renewable-Energy-180949453/#uFueLi28O85BMuDg.99</a:t>
            </a:r>
          </a:p>
        </p:txBody>
      </p:sp>
      <p:sp>
        <p:nvSpPr>
          <p:cNvPr id="4" name="Title 3"/>
          <p:cNvSpPr txBox="1">
            <a:spLocks noGrp="1"/>
          </p:cNvSpPr>
          <p:nvPr>
            <p:ph type="title"/>
          </p:nvPr>
        </p:nvSpPr>
        <p:spPr>
          <a:xfrm>
            <a:off x="787400" y="867906"/>
            <a:ext cx="10755560"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5E5E5E"/>
                </a:solidFill>
                <a:effectLst/>
                <a:uFillTx/>
                <a:latin typeface="Hoefler Text"/>
                <a:ea typeface="Hoefler Text"/>
                <a:cs typeface="Hoefler Text"/>
                <a:sym typeface="Hoefler Text"/>
              </a:rPr>
              <a:t>What</a:t>
            </a:r>
            <a:r>
              <a:rPr kumimoji="0" lang="en-US" altLang="zh-CN" sz="3600" b="0" i="0" u="none" strike="noStrike" cap="none" spc="0" normalizeH="0" dirty="0" smtClean="0">
                <a:ln>
                  <a:noFill/>
                </a:ln>
                <a:solidFill>
                  <a:srgbClr val="5E5E5E"/>
                </a:solidFill>
                <a:effectLst/>
                <a:uFillTx/>
                <a:latin typeface="Hoefler Text"/>
                <a:ea typeface="Hoefler Text"/>
                <a:cs typeface="Hoefler Text"/>
                <a:sym typeface="Hoefler Text"/>
              </a:rPr>
              <a:t> are the advantages and disadvantages of this solution?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54000"/>
            <a:ext cx="11475640" cy="3254648"/>
          </a:xfrm>
        </p:spPr>
        <p:txBody>
          <a:bodyPr>
            <a:normAutofit fontScale="90000"/>
          </a:bodyPr>
          <a:lstStyle/>
          <a:p>
            <a:r>
              <a:rPr lang="en-US" altLang="zh-CN" dirty="0" smtClean="0"/>
              <a:t>Plenary - what solution would you recommend and why?</a:t>
            </a:r>
            <a:endParaRPr lang="en-GB" dirty="0"/>
          </a:p>
        </p:txBody>
      </p:sp>
      <p:sp>
        <p:nvSpPr>
          <p:cNvPr id="3" name="Text Placeholder 2"/>
          <p:cNvSpPr>
            <a:spLocks noGrp="1"/>
          </p:cNvSpPr>
          <p:nvPr>
            <p:ph type="body" idx="1"/>
          </p:nvPr>
        </p:nvSpPr>
        <p:spPr/>
        <p:txBody>
          <a:bodyPr/>
          <a:lstStyle/>
          <a:p>
            <a:r>
              <a:rPr lang="en-US" dirty="0" smtClean="0"/>
              <a:t>Water</a:t>
            </a:r>
          </a:p>
          <a:p>
            <a:r>
              <a:rPr lang="en-US" dirty="0" smtClean="0"/>
              <a:t>Wind</a:t>
            </a:r>
          </a:p>
          <a:p>
            <a:r>
              <a:rPr lang="en-US" dirty="0" smtClean="0"/>
              <a:t>Solar</a:t>
            </a:r>
          </a:p>
          <a:p>
            <a:r>
              <a:rPr lang="en-US" dirty="0" smtClean="0"/>
              <a:t>Space solar</a:t>
            </a:r>
          </a:p>
          <a:p>
            <a:r>
              <a:rPr lang="en-US" dirty="0" smtClean="0"/>
              <a:t>Biogas</a:t>
            </a:r>
          </a:p>
          <a:p>
            <a:endParaRPr lang="en-GB" dirty="0"/>
          </a:p>
        </p:txBody>
      </p:sp>
    </p:spTree>
    <p:extLst>
      <p:ext uri="{BB962C8B-B14F-4D97-AF65-F5344CB8AC3E}">
        <p14:creationId xmlns:p14="http://schemas.microsoft.com/office/powerpoint/2010/main" val="429077266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solidFill>
                  <a:srgbClr val="000000"/>
                </a:solidFill>
                <a:effectLst/>
              </a:defRPr>
            </a:pPr>
            <a:r>
              <a:rPr sz="7800" dirty="0">
                <a:solidFill>
                  <a:srgbClr val="767367"/>
                </a:solidFill>
                <a:effectLst>
                  <a:outerShdw blurRad="63500" dist="12700" dir="5400000" rotWithShape="0">
                    <a:srgbClr val="000000">
                      <a:alpha val="30000"/>
                    </a:srgbClr>
                  </a:outerShdw>
                </a:effectLst>
              </a:rPr>
              <a:t>Create a pie chart</a:t>
            </a:r>
          </a:p>
        </p:txBody>
      </p:sp>
      <p:sp>
        <p:nvSpPr>
          <p:cNvPr id="45" name="Shape 45"/>
          <p:cNvSpPr>
            <a:spLocks noGrp="1"/>
          </p:cNvSpPr>
          <p:nvPr>
            <p:ph type="body" idx="1"/>
          </p:nvPr>
        </p:nvSpPr>
        <p:spPr>
          <a:prstGeom prst="rect">
            <a:avLst/>
          </a:prstGeom>
        </p:spPr>
        <p:txBody>
          <a:bodyPr/>
          <a:lstStyle/>
          <a:p>
            <a:pPr lvl="0">
              <a:buBlip>
                <a:blip r:embed="rId2"/>
              </a:buBlip>
              <a:defRPr sz="1800">
                <a:solidFill>
                  <a:srgbClr val="000000"/>
                </a:solidFill>
              </a:defRPr>
            </a:pPr>
            <a:r>
              <a:rPr sz="3000">
                <a:solidFill>
                  <a:srgbClr val="5E5E5E"/>
                </a:solidFill>
              </a:rPr>
              <a:t>Draw a circle with a compass.</a:t>
            </a:r>
          </a:p>
          <a:p>
            <a:pPr lvl="0">
              <a:buBlip>
                <a:blip r:embed="rId2"/>
              </a:buBlip>
              <a:defRPr sz="1800">
                <a:solidFill>
                  <a:srgbClr val="000000"/>
                </a:solidFill>
              </a:defRPr>
            </a:pPr>
            <a:r>
              <a:rPr sz="3000">
                <a:solidFill>
                  <a:srgbClr val="5E5E5E"/>
                </a:solidFill>
              </a:rPr>
              <a:t>Draw a line from the centre to the top.</a:t>
            </a:r>
          </a:p>
          <a:p>
            <a:pPr lvl="0">
              <a:buBlip>
                <a:blip r:embed="rId2"/>
              </a:buBlip>
              <a:defRPr sz="1800">
                <a:solidFill>
                  <a:srgbClr val="000000"/>
                </a:solidFill>
              </a:defRPr>
            </a:pPr>
            <a:r>
              <a:rPr sz="3000">
                <a:solidFill>
                  <a:srgbClr val="5E5E5E"/>
                </a:solidFill>
              </a:rPr>
              <a:t>Multiply the % by 3.6 to get the angle in degrees.</a:t>
            </a:r>
          </a:p>
        </p:txBody>
      </p:sp>
      <p:graphicFrame>
        <p:nvGraphicFramePr>
          <p:cNvPr id="46" name="Table 46"/>
          <p:cNvGraphicFramePr/>
          <p:nvPr/>
        </p:nvGraphicFramePr>
        <p:xfrm>
          <a:off x="7800148" y="2387898"/>
          <a:ext cx="4292600" cy="5809340"/>
        </p:xfrm>
        <a:graphic>
          <a:graphicData uri="http://schemas.openxmlformats.org/drawingml/2006/table">
            <a:tbl>
              <a:tblPr firstRow="1" firstCol="1">
                <a:tableStyleId>{CF821DB8-F4EB-4A41-A1BA-3FCAFE7338EE}</a:tableStyleId>
              </a:tblPr>
              <a:tblGrid>
                <a:gridCol w="2146300"/>
                <a:gridCol w="2146300"/>
              </a:tblGrid>
              <a:tr h="816428">
                <a:tc>
                  <a:txBody>
                    <a:bodyPr/>
                    <a:lstStyle/>
                    <a:p>
                      <a:pPr lvl="0" defTabSz="914400">
                        <a:defRPr sz="1800">
                          <a:solidFill>
                            <a:srgbClr val="000000"/>
                          </a:solidFill>
                        </a:defRPr>
                      </a:pPr>
                      <a:r>
                        <a:rPr sz="2500">
                          <a:solidFill>
                            <a:srgbClr val="5D3C1B"/>
                          </a:solidFill>
                        </a:rPr>
                        <a:t>Energy source</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defRPr sz="1800">
                          <a:solidFill>
                            <a:srgbClr val="000000"/>
                          </a:solidFill>
                        </a:defRPr>
                      </a:pPr>
                      <a:r>
                        <a:rPr sz="2500">
                          <a:solidFill>
                            <a:srgbClr val="5D3C1B"/>
                          </a:solidFill>
                        </a:rPr>
                        <a:t>Usage (%)</a:t>
                      </a:r>
                    </a:p>
                  </a:txBody>
                  <a:tcPr marL="50800" marR="50800" marT="50800" marB="50800" anchor="ctr" horzOverflow="overflow">
                    <a:lnL w="12700">
                      <a:miter lim="400000"/>
                    </a:lnL>
                    <a:lnR w="12700">
                      <a:miter lim="400000"/>
                    </a:lnR>
                    <a:lnT w="12700">
                      <a:miter lim="400000"/>
                    </a:lnT>
                    <a:lnB w="12700">
                      <a:miter lim="400000"/>
                    </a:lnB>
                  </a:tcPr>
                </a:tc>
              </a:tr>
              <a:tr h="816428">
                <a:tc>
                  <a:txBody>
                    <a:bodyPr/>
                    <a:lstStyle/>
                    <a:p>
                      <a:pPr lvl="0" defTabSz="914400">
                        <a:defRPr sz="1800">
                          <a:solidFill>
                            <a:srgbClr val="000000"/>
                          </a:solidFill>
                        </a:defRPr>
                      </a:pPr>
                      <a:r>
                        <a:rPr sz="2500">
                          <a:solidFill>
                            <a:srgbClr val="5D3C1B"/>
                          </a:solidFill>
                        </a:rPr>
                        <a:t>Coal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68400" algn="l"/>
                        </a:tabLst>
                        <a:defRPr sz="1800">
                          <a:solidFill>
                            <a:srgbClr val="000000"/>
                          </a:solidFill>
                        </a:defRPr>
                      </a:pPr>
                      <a:r>
                        <a:rPr sz="2500">
                          <a:solidFill>
                            <a:srgbClr val="5E5E5E"/>
                          </a:solidFill>
                        </a:rPr>
                        <a:t>25</a:t>
                      </a:r>
                    </a:p>
                  </a:txBody>
                  <a:tcPr marL="50800" marR="50800" marT="50800" marB="50800" anchor="ctr" horzOverflow="overflow">
                    <a:lnL w="12700">
                      <a:miter lim="400000"/>
                    </a:lnL>
                    <a:lnR w="12700">
                      <a:miter lim="400000"/>
                    </a:lnR>
                    <a:lnT w="12700">
                      <a:miter lim="400000"/>
                    </a:lnT>
                    <a:lnB w="12700">
                      <a:miter lim="400000"/>
                    </a:lnB>
                  </a:tcPr>
                </a:tc>
              </a:tr>
              <a:tr h="816428">
                <a:tc>
                  <a:txBody>
                    <a:bodyPr/>
                    <a:lstStyle/>
                    <a:p>
                      <a:pPr lvl="0" defTabSz="914400">
                        <a:defRPr sz="1800">
                          <a:solidFill>
                            <a:srgbClr val="000000"/>
                          </a:solidFill>
                        </a:defRPr>
                      </a:pPr>
                      <a:r>
                        <a:rPr sz="2500">
                          <a:solidFill>
                            <a:srgbClr val="5D3C1B"/>
                          </a:solidFill>
                        </a:rPr>
                        <a:t>Natural gas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68400" algn="l"/>
                        </a:tabLst>
                        <a:defRPr sz="1800">
                          <a:solidFill>
                            <a:srgbClr val="000000"/>
                          </a:solidFill>
                        </a:defRPr>
                      </a:pPr>
                      <a:r>
                        <a:rPr sz="2500">
                          <a:solidFill>
                            <a:srgbClr val="5E5E5E"/>
                          </a:solidFill>
                        </a:rPr>
                        <a:t>17</a:t>
                      </a:r>
                    </a:p>
                  </a:txBody>
                  <a:tcPr marL="50800" marR="50800" marT="50800" marB="50800" anchor="ctr" horzOverflow="overflow">
                    <a:lnL w="12700">
                      <a:miter lim="400000"/>
                    </a:lnL>
                    <a:lnR w="12700">
                      <a:miter lim="400000"/>
                    </a:lnR>
                    <a:lnT w="12700">
                      <a:miter lim="400000"/>
                    </a:lnT>
                    <a:lnB w="12700">
                      <a:miter lim="400000"/>
                    </a:lnB>
                  </a:tcPr>
                </a:tc>
              </a:tr>
              <a:tr h="816428">
                <a:tc>
                  <a:txBody>
                    <a:bodyPr/>
                    <a:lstStyle/>
                    <a:p>
                      <a:pPr lvl="0" defTabSz="914400">
                        <a:defRPr sz="1800">
                          <a:solidFill>
                            <a:srgbClr val="000000"/>
                          </a:solidFill>
                        </a:defRPr>
                      </a:pPr>
                      <a:r>
                        <a:rPr sz="2500">
                          <a:solidFill>
                            <a:srgbClr val="5D3C1B"/>
                          </a:solidFill>
                        </a:rPr>
                        <a:t>Nuclear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68400" algn="l"/>
                        </a:tabLst>
                        <a:defRPr sz="1800">
                          <a:solidFill>
                            <a:srgbClr val="000000"/>
                          </a:solidFill>
                        </a:defRPr>
                      </a:pPr>
                      <a:r>
                        <a:rPr sz="2500">
                          <a:solidFill>
                            <a:srgbClr val="5E5E5E"/>
                          </a:solidFill>
                        </a:rPr>
                        <a:t>13</a:t>
                      </a:r>
                    </a:p>
                  </a:txBody>
                  <a:tcPr marL="50800" marR="50800" marT="50800" marB="50800" anchor="ctr" horzOverflow="overflow">
                    <a:lnL w="12700">
                      <a:miter lim="400000"/>
                    </a:lnL>
                    <a:lnR w="12700">
                      <a:miter lim="400000"/>
                    </a:lnR>
                    <a:lnT w="12700">
                      <a:miter lim="400000"/>
                    </a:lnT>
                    <a:lnB w="12700">
                      <a:miter lim="400000"/>
                    </a:lnB>
                  </a:tcPr>
                </a:tc>
              </a:tr>
              <a:tr h="816428">
                <a:tc>
                  <a:txBody>
                    <a:bodyPr/>
                    <a:lstStyle/>
                    <a:p>
                      <a:pPr lvl="0" defTabSz="914400">
                        <a:defRPr sz="1800">
                          <a:solidFill>
                            <a:srgbClr val="000000"/>
                          </a:solidFill>
                        </a:defRPr>
                      </a:pPr>
                      <a:r>
                        <a:rPr sz="2500">
                          <a:solidFill>
                            <a:srgbClr val="5D3C1B"/>
                          </a:solidFill>
                        </a:rPr>
                        <a:t>Oil</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68400" algn="l"/>
                        </a:tabLst>
                        <a:defRPr sz="1800">
                          <a:solidFill>
                            <a:srgbClr val="000000"/>
                          </a:solidFill>
                        </a:defRPr>
                      </a:pPr>
                      <a:r>
                        <a:rPr sz="2500">
                          <a:solidFill>
                            <a:srgbClr val="5E5E5E"/>
                          </a:solidFill>
                        </a:rPr>
                        <a:t>40</a:t>
                      </a:r>
                    </a:p>
                  </a:txBody>
                  <a:tcPr marL="50800" marR="50800" marT="50800" marB="50800" anchor="ctr" horzOverflow="overflow">
                    <a:lnL w="12700">
                      <a:miter lim="400000"/>
                    </a:lnL>
                    <a:lnR w="12700">
                      <a:miter lim="400000"/>
                    </a:lnR>
                    <a:lnT w="12700">
                      <a:miter lim="400000"/>
                    </a:lnT>
                    <a:lnB w="12700">
                      <a:miter lim="400000"/>
                    </a:lnB>
                  </a:tcPr>
                </a:tc>
              </a:tr>
              <a:tr h="816428">
                <a:tc>
                  <a:txBody>
                    <a:bodyPr/>
                    <a:lstStyle/>
                    <a:p>
                      <a:pPr lvl="0" defTabSz="914400">
                        <a:defRPr sz="1800">
                          <a:solidFill>
                            <a:srgbClr val="000000"/>
                          </a:solidFill>
                        </a:defRPr>
                      </a:pPr>
                      <a:r>
                        <a:rPr sz="2500">
                          <a:solidFill>
                            <a:srgbClr val="5D3C1B"/>
                          </a:solidFill>
                        </a:rPr>
                        <a:t>Hydro</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68400" algn="l"/>
                        </a:tabLst>
                        <a:defRPr sz="1800">
                          <a:solidFill>
                            <a:srgbClr val="000000"/>
                          </a:solidFill>
                        </a:defRPr>
                      </a:pPr>
                      <a:r>
                        <a:rPr sz="2500">
                          <a:solidFill>
                            <a:srgbClr val="5E5E5E"/>
                          </a:solidFill>
                        </a:rPr>
                        <a:t>4</a:t>
                      </a:r>
                    </a:p>
                  </a:txBody>
                  <a:tcPr marL="50800" marR="50800" marT="50800" marB="50800" anchor="ctr" horzOverflow="overflow">
                    <a:lnL w="12700">
                      <a:miter lim="400000"/>
                    </a:lnL>
                    <a:lnR w="12700">
                      <a:miter lim="400000"/>
                    </a:lnR>
                    <a:lnT w="12700">
                      <a:miter lim="400000"/>
                    </a:lnT>
                    <a:lnB w="12700">
                      <a:miter lim="400000"/>
                    </a:lnB>
                  </a:tcPr>
                </a:tc>
              </a:tr>
              <a:tr h="816428">
                <a:tc>
                  <a:txBody>
                    <a:bodyPr/>
                    <a:lstStyle/>
                    <a:p>
                      <a:pPr lvl="0" defTabSz="914400">
                        <a:defRPr sz="1800">
                          <a:solidFill>
                            <a:srgbClr val="000000"/>
                          </a:solidFill>
                        </a:defRPr>
                      </a:pPr>
                      <a:r>
                        <a:rPr sz="2500">
                          <a:solidFill>
                            <a:srgbClr val="5D3C1B"/>
                          </a:solidFill>
                        </a:rPr>
                        <a:t>Other renewables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68400" algn="l"/>
                        </a:tabLst>
                        <a:defRPr sz="1800">
                          <a:solidFill>
                            <a:srgbClr val="000000"/>
                          </a:solidFill>
                        </a:defRPr>
                      </a:pPr>
                      <a:r>
                        <a:rPr sz="2500">
                          <a:solidFill>
                            <a:srgbClr val="5E5E5E"/>
                          </a:solidFill>
                        </a:rPr>
                        <a:t>1</a:t>
                      </a:r>
                    </a:p>
                  </a:txBody>
                  <a:tcPr marL="50800" marR="50800" marT="50800" marB="50800" anchor="ctr"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normAutofit fontScale="90000"/>
          </a:bodyPr>
          <a:lstStyle>
            <a:lvl1pPr defTabSz="514095">
              <a:defRPr sz="6864">
                <a:effectLst>
                  <a:outerShdw blurRad="55880" dist="11176" dir="5400000" rotWithShape="0">
                    <a:srgbClr val="000000">
                      <a:alpha val="30000"/>
                    </a:srgbClr>
                  </a:outerShdw>
                </a:effectLst>
              </a:defRPr>
            </a:lvl1pPr>
          </a:lstStyle>
          <a:p>
            <a:pPr lvl="0">
              <a:defRPr sz="1800">
                <a:solidFill>
                  <a:srgbClr val="000000"/>
                </a:solidFill>
                <a:effectLst/>
              </a:defRPr>
            </a:pPr>
            <a:r>
              <a:rPr sz="6864" dirty="0">
                <a:solidFill>
                  <a:srgbClr val="276D6D"/>
                </a:solidFill>
                <a:effectLst>
                  <a:outerShdw blurRad="55880" dist="11176" dir="5400000" rotWithShape="0">
                    <a:srgbClr val="000000">
                      <a:alpha val="30000"/>
                    </a:srgbClr>
                  </a:outerShdw>
                </a:effectLst>
              </a:rPr>
              <a:t>Describe Japan's energy sources.</a:t>
            </a:r>
          </a:p>
        </p:txBody>
      </p:sp>
      <p:sp>
        <p:nvSpPr>
          <p:cNvPr id="49" name="Shape 49"/>
          <p:cNvSpPr>
            <a:spLocks noGrp="1"/>
          </p:cNvSpPr>
          <p:nvPr>
            <p:ph type="body" idx="1"/>
          </p:nvPr>
        </p:nvSpPr>
        <p:spPr>
          <a:prstGeom prst="rect">
            <a:avLst/>
          </a:prstGeom>
        </p:spPr>
        <p:txBody>
          <a:bodyPr>
            <a:normAutofit fontScale="92500" lnSpcReduction="10000"/>
          </a:bodyPr>
          <a:lstStyle/>
          <a:p>
            <a:pPr lvl="0"/>
            <a:r>
              <a:rPr lang="en-US" i="1" dirty="0" smtClean="0"/>
              <a:t>A better answer would manipulate data e.g. 10 times more oil is used than hydro, a quarter is from coal.</a:t>
            </a:r>
            <a:endParaRPr i="1" dirty="0"/>
          </a:p>
        </p:txBody>
      </p:sp>
      <p:pic>
        <p:nvPicPr>
          <p:cNvPr id="50" name="pasted-image.png"/>
          <p:cNvPicPr/>
          <p:nvPr/>
        </p:nvPicPr>
        <p:blipFill>
          <a:blip r:embed="rId2">
            <a:extLst/>
          </a:blip>
          <a:stretch>
            <a:fillRect/>
          </a:stretch>
        </p:blipFill>
        <p:spPr>
          <a:xfrm>
            <a:off x="2490554" y="364269"/>
            <a:ext cx="7810500" cy="63373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787399" y="5370638"/>
            <a:ext cx="11430001" cy="2438400"/>
          </a:xfrm>
          <a:prstGeom prst="rect">
            <a:avLst/>
          </a:prstGeom>
        </p:spPr>
        <p:txBody>
          <a:bodyPr>
            <a:normAutofit fontScale="90000"/>
          </a:bodyPr>
          <a:lstStyle/>
          <a:p>
            <a:pPr lvl="0" defTabSz="397256">
              <a:defRPr sz="1800">
                <a:solidFill>
                  <a:srgbClr val="000000"/>
                </a:solidFill>
                <a:effectLst/>
              </a:defRPr>
            </a:pPr>
            <a:r>
              <a:rPr sz="5304">
                <a:solidFill>
                  <a:srgbClr val="767367"/>
                </a:solidFill>
                <a:effectLst>
                  <a:outerShdw blurRad="43180" dist="8636" dir="5400000" rotWithShape="0">
                    <a:srgbClr val="000000">
                      <a:alpha val="30000"/>
                    </a:srgbClr>
                  </a:outerShdw>
                </a:effectLst>
              </a:rPr>
              <a:t>Why does Japan need to import so much?</a:t>
            </a:r>
          </a:p>
          <a:p>
            <a:pPr lvl="0" defTabSz="397256">
              <a:defRPr sz="1800">
                <a:solidFill>
                  <a:srgbClr val="000000"/>
                </a:solidFill>
                <a:effectLst/>
              </a:defRPr>
            </a:pPr>
            <a:r>
              <a:rPr sz="5304">
                <a:solidFill>
                  <a:srgbClr val="767367"/>
                </a:solidFill>
                <a:effectLst>
                  <a:outerShdw blurRad="43180" dist="8636" dir="5400000" rotWithShape="0">
                    <a:srgbClr val="000000">
                      <a:alpha val="30000"/>
                    </a:srgbClr>
                  </a:outerShdw>
                </a:effectLst>
              </a:rPr>
              <a:t>Why would Japan aim to increase its use of nuclear power?</a:t>
            </a:r>
          </a:p>
        </p:txBody>
      </p:sp>
      <p:sp>
        <p:nvSpPr>
          <p:cNvPr id="53" name="Shape 53"/>
          <p:cNvSpPr>
            <a:spLocks noGrp="1"/>
          </p:cNvSpPr>
          <p:nvPr>
            <p:ph type="body" idx="1"/>
          </p:nvPr>
        </p:nvSpPr>
        <p:spPr>
          <a:xfrm>
            <a:off x="787400" y="164594"/>
            <a:ext cx="11430000" cy="5715001"/>
          </a:xfrm>
          <a:prstGeom prst="rect">
            <a:avLst/>
          </a:prstGeom>
        </p:spPr>
        <p:txBody>
          <a:bodyPr/>
          <a:lstStyle/>
          <a:p>
            <a:pPr lvl="0">
              <a:buBlip>
                <a:blip r:embed="rId2"/>
              </a:buBlip>
              <a:defRPr sz="1800">
                <a:solidFill>
                  <a:srgbClr val="000000"/>
                </a:solidFill>
              </a:defRPr>
            </a:pPr>
            <a:r>
              <a:rPr sz="3600">
                <a:solidFill>
                  <a:srgbClr val="5E5E5E"/>
                </a:solidFill>
              </a:rPr>
              <a:t>Japan is the world's largest liquefied natural gas importer, second-largest coal importer, and third-largest net importer of crude oil and oil products.</a:t>
            </a:r>
          </a:p>
          <a:p>
            <a:pPr lvl="0">
              <a:buBlip>
                <a:blip r:embed="rId2"/>
              </a:buBlip>
              <a:defRPr sz="1800">
                <a:solidFill>
                  <a:srgbClr val="000000"/>
                </a:solidFill>
              </a:defRPr>
            </a:pPr>
            <a:r>
              <a:rPr sz="3600">
                <a:solidFill>
                  <a:srgbClr val="5E5E5E"/>
                </a:solidFill>
              </a:rPr>
              <a:t>The country relies almost solely on imports to meet its oil consumption needs because Japan's oil resources are very limited.</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lvl1pPr marL="492125" indent="-492125">
              <a:spcBef>
                <a:spcPts val="3600"/>
              </a:spcBef>
              <a:buSzPct val="50000"/>
              <a:buBlip>
                <a:blip r:embed="rId2"/>
              </a:buBlip>
              <a:defRPr sz="4500">
                <a:solidFill>
                  <a:srgbClr val="5E5E5E"/>
                </a:solidFill>
                <a:latin typeface="Hoefler Text"/>
                <a:ea typeface="Hoefler Text"/>
                <a:cs typeface="Hoefler Text"/>
                <a:sym typeface="Hoefler Text"/>
              </a:defRPr>
            </a:lvl1pPr>
          </a:lstStyle>
          <a:p>
            <a:pPr lvl="0">
              <a:defRPr sz="1800">
                <a:solidFill>
                  <a:srgbClr val="000000"/>
                </a:solidFill>
                <a:effectLst/>
              </a:defRPr>
            </a:pPr>
            <a:r>
              <a:rPr sz="4500">
                <a:solidFill>
                  <a:srgbClr val="5E5E5E"/>
                </a:solidFill>
              </a:rPr>
              <a:t>Japan considers energy future after Fukushima</a:t>
            </a:r>
          </a:p>
        </p:txBody>
      </p:sp>
      <p:sp>
        <p:nvSpPr>
          <p:cNvPr id="56" name="Shape 56"/>
          <p:cNvSpPr>
            <a:spLocks noGrp="1"/>
          </p:cNvSpPr>
          <p:nvPr>
            <p:ph type="body" idx="1"/>
          </p:nvPr>
        </p:nvSpPr>
        <p:spPr>
          <a:xfrm>
            <a:off x="787399" y="2019299"/>
            <a:ext cx="11430001" cy="5715001"/>
          </a:xfrm>
          <a:prstGeom prst="rect">
            <a:avLst/>
          </a:prstGeom>
        </p:spPr>
        <p:txBody>
          <a:bodyPr>
            <a:normAutofit lnSpcReduction="10000"/>
          </a:bodyPr>
          <a:lstStyle/>
          <a:p>
            <a:pPr marL="370077" lvl="0" indent="-370077" defTabSz="549148">
              <a:spcBef>
                <a:spcPts val="3300"/>
              </a:spcBef>
              <a:buBlip>
                <a:blip r:embed="rId2"/>
              </a:buBlip>
              <a:defRPr sz="1800">
                <a:solidFill>
                  <a:srgbClr val="000000"/>
                </a:solidFill>
              </a:defRPr>
            </a:pPr>
            <a:endParaRPr sz="3384">
              <a:solidFill>
                <a:srgbClr val="5E5E5E"/>
              </a:solidFill>
            </a:endParaRPr>
          </a:p>
          <a:p>
            <a:pPr marL="370077" lvl="0" indent="-370077" defTabSz="549148">
              <a:spcBef>
                <a:spcPts val="3300"/>
              </a:spcBef>
              <a:buBlip>
                <a:blip r:embed="rId2"/>
              </a:buBlip>
              <a:defRPr sz="1800">
                <a:solidFill>
                  <a:srgbClr val="000000"/>
                </a:solidFill>
              </a:defRPr>
            </a:pPr>
            <a:r>
              <a:rPr sz="3384">
                <a:solidFill>
                  <a:srgbClr val="5E5E5E"/>
                </a:solidFill>
              </a:rPr>
              <a:t>March 13, 2014 at 6:18 PM EST</a:t>
            </a:r>
          </a:p>
          <a:p>
            <a:pPr marL="370077" lvl="0" indent="-370077" defTabSz="549148">
              <a:spcBef>
                <a:spcPts val="3300"/>
              </a:spcBef>
              <a:buBlip>
                <a:blip r:embed="rId2"/>
              </a:buBlip>
              <a:defRPr sz="1800">
                <a:solidFill>
                  <a:srgbClr val="000000"/>
                </a:solidFill>
              </a:defRPr>
            </a:pPr>
            <a:r>
              <a:rPr sz="3384">
                <a:solidFill>
                  <a:srgbClr val="5E5E5E"/>
                </a:solidFill>
              </a:rPr>
              <a:t>A disaster at the Fukushima Daiichi nuclear power plant on March 11, 2011, has greatly affected how Japanese citizens feel about that energy source. Polls suggest that 80 percent of voters now oppose nuclear power in Japan. But walking away from nuclear power is a tricky proposition for a country that has not invested much in renewable alternatives. Science correspondent Miles O'Brien reports.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647700" y="152400"/>
            <a:ext cx="5206628" cy="2032000"/>
          </a:xfrm>
          <a:prstGeom prst="rect">
            <a:avLst/>
          </a:prstGeom>
        </p:spPr>
        <p:txBody>
          <a:bodyPr>
            <a:noAutofit/>
          </a:bodyPr>
          <a:lstStyle/>
          <a:p>
            <a:pPr lvl="0">
              <a:defRPr sz="1800">
                <a:solidFill>
                  <a:srgbClr val="000000"/>
                </a:solidFill>
                <a:effectLst/>
              </a:defRPr>
            </a:pPr>
            <a:r>
              <a:rPr lang="en-US" sz="3200" dirty="0" smtClean="0">
                <a:solidFill>
                  <a:srgbClr val="FFFFFF">
                    <a:alpha val="95000"/>
                  </a:srgbClr>
                </a:solidFill>
              </a:rPr>
              <a:t>Better answer would consider Japan’s situation.</a:t>
            </a:r>
            <a:endParaRPr sz="3200" dirty="0">
              <a:solidFill>
                <a:srgbClr val="FFFFFF">
                  <a:alpha val="95000"/>
                </a:srgbClr>
              </a:solidFill>
            </a:endParaRPr>
          </a:p>
        </p:txBody>
      </p:sp>
      <p:sp>
        <p:nvSpPr>
          <p:cNvPr id="41" name="Shape 41"/>
          <p:cNvSpPr>
            <a:spLocks noGrp="1"/>
          </p:cNvSpPr>
          <p:nvPr>
            <p:ph type="body" idx="1"/>
          </p:nvPr>
        </p:nvSpPr>
        <p:spPr>
          <a:prstGeom prst="rect">
            <a:avLst/>
          </a:prstGeom>
        </p:spPr>
        <p:txBody>
          <a:bodyPr/>
          <a:lstStyle/>
          <a:p>
            <a:pPr lvl="0">
              <a:buBlip>
                <a:blip r:embed="rId2"/>
              </a:buBlip>
            </a:pPr>
            <a:endParaRPr/>
          </a:p>
        </p:txBody>
      </p:sp>
      <p:pic>
        <p:nvPicPr>
          <p:cNvPr id="42" name="pasted-image.jpg"/>
          <p:cNvPicPr/>
          <p:nvPr/>
        </p:nvPicPr>
        <p:blipFill>
          <a:blip r:embed="rId3">
            <a:extLst/>
          </a:blip>
          <a:stretch>
            <a:fillRect/>
          </a:stretch>
        </p:blipFill>
        <p:spPr>
          <a:xfrm>
            <a:off x="819699" y="2011088"/>
            <a:ext cx="11365402" cy="7572301"/>
          </a:xfrm>
          <a:prstGeom prst="rect">
            <a:avLst/>
          </a:prstGeom>
          <a:ln w="12700">
            <a:miter lim="400000"/>
          </a:ln>
        </p:spPr>
      </p:pic>
      <p:sp>
        <p:nvSpPr>
          <p:cNvPr id="2" name="TextBox 1"/>
          <p:cNvSpPr txBox="1"/>
          <p:nvPr/>
        </p:nvSpPr>
        <p:spPr>
          <a:xfrm>
            <a:off x="6502400" y="274405"/>
            <a:ext cx="5544616"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5E5E5E"/>
                </a:solidFill>
                <a:effectLst/>
                <a:uFillTx/>
                <a:latin typeface="Hoefler Text"/>
                <a:ea typeface="Hoefler Text"/>
                <a:cs typeface="Hoefler Text"/>
                <a:sym typeface="Hoefler Text"/>
              </a:rPr>
              <a:t>What</a:t>
            </a:r>
            <a:r>
              <a:rPr kumimoji="0" lang="en-US" altLang="zh-CN" sz="3600" b="0" i="0" u="none" strike="noStrike" cap="none" spc="0" normalizeH="0" dirty="0" smtClean="0">
                <a:ln>
                  <a:noFill/>
                </a:ln>
                <a:solidFill>
                  <a:srgbClr val="5E5E5E"/>
                </a:solidFill>
                <a:effectLst/>
                <a:uFillTx/>
                <a:latin typeface="Hoefler Text"/>
                <a:ea typeface="Hoefler Text"/>
                <a:cs typeface="Hoefler Text"/>
                <a:sym typeface="Hoefler Text"/>
              </a:rPr>
              <a:t> are the advantages and disadvantages of this solution?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
        <p:nvSpPr>
          <p:cNvPr id="3" name="TextBox 2"/>
          <p:cNvSpPr txBox="1"/>
          <p:nvPr/>
        </p:nvSpPr>
        <p:spPr>
          <a:xfrm>
            <a:off x="1605856" y="2107537"/>
            <a:ext cx="3816424" cy="65659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E5E5E"/>
                </a:solidFill>
                <a:effectLst/>
                <a:uFillTx/>
                <a:latin typeface="Hoefler Text"/>
                <a:ea typeface="Hoefler Text"/>
                <a:cs typeface="Hoefler Text"/>
                <a:sym typeface="Hoefler Text"/>
              </a:rPr>
              <a:t>Offshore solar</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GB" dirty="0"/>
          </a:p>
        </p:txBody>
      </p:sp>
      <p:sp>
        <p:nvSpPr>
          <p:cNvPr id="3" name="Text Placeholder 2"/>
          <p:cNvSpPr>
            <a:spLocks noGrp="1"/>
          </p:cNvSpPr>
          <p:nvPr>
            <p:ph type="body" idx="1"/>
          </p:nvPr>
        </p:nvSpPr>
        <p:spPr/>
        <p:txBody>
          <a:bodyPr/>
          <a:lstStyle/>
          <a:p>
            <a:endParaRPr lang="en-GB" dirty="0"/>
          </a:p>
          <a:p>
            <a:endParaRPr lang="en-GB" dirty="0"/>
          </a:p>
        </p:txBody>
      </p:sp>
      <p:pic>
        <p:nvPicPr>
          <p:cNvPr id="1026" name="Picture 2" descr="https://encrypted-tbn0.gstatic.com/images?q=tbn:ANd9GcQbHPPWPahAUkDySEuSv9vrMqtK6gXNZeZ7p2FMaAgybbHczCuBr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28" y="3148608"/>
            <a:ext cx="6667500" cy="5334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22480" y="4051022"/>
            <a:ext cx="5400600"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5E5E5E"/>
                </a:solidFill>
                <a:effectLst/>
                <a:uFillTx/>
                <a:latin typeface="Hoefler Text"/>
                <a:ea typeface="Hoefler Text"/>
                <a:cs typeface="Hoefler Text"/>
                <a:sym typeface="Hoefler Text"/>
              </a:rPr>
              <a:t>What</a:t>
            </a:r>
            <a:r>
              <a:rPr kumimoji="0" lang="en-US" altLang="zh-CN" sz="3600" b="0" i="0" u="none" strike="noStrike" cap="none" spc="0" normalizeH="0" dirty="0" smtClean="0">
                <a:ln>
                  <a:noFill/>
                </a:ln>
                <a:solidFill>
                  <a:srgbClr val="5E5E5E"/>
                </a:solidFill>
                <a:effectLst/>
                <a:uFillTx/>
                <a:latin typeface="Hoefler Text"/>
                <a:ea typeface="Hoefler Text"/>
                <a:cs typeface="Hoefler Text"/>
                <a:sym typeface="Hoefler Text"/>
              </a:rPr>
              <a:t> are the advantages and disadvantages of this solution?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Tree>
    <p:extLst>
      <p:ext uri="{BB962C8B-B14F-4D97-AF65-F5344CB8AC3E}">
        <p14:creationId xmlns:p14="http://schemas.microsoft.com/office/powerpoint/2010/main" val="3455743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 Electric Power (HEP)</a:t>
            </a:r>
            <a:endParaRPr lang="en-GB" dirty="0"/>
          </a:p>
        </p:txBody>
      </p:sp>
      <p:sp>
        <p:nvSpPr>
          <p:cNvPr id="4" name="AutoShape 2" descr="“water power”的图片搜索结果"/>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water power”的图片搜索结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water power”的图片搜索结果"/>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http://cdn.breitbart.com/mediaserver/Breitbart/Big-Government/2012/04/26/hydropow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70" y="2356519"/>
            <a:ext cx="5360565" cy="38917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ater.usgs.gov/edu/graphics/wuhytypicalplan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850" y="4876800"/>
            <a:ext cx="6010275" cy="37814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97601" y="2860576"/>
            <a:ext cx="5400600"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5E5E5E"/>
                </a:solidFill>
                <a:effectLst/>
                <a:uFillTx/>
                <a:latin typeface="Hoefler Text"/>
                <a:ea typeface="Hoefler Text"/>
                <a:cs typeface="Hoefler Text"/>
                <a:sym typeface="Hoefler Text"/>
              </a:rPr>
              <a:t>What</a:t>
            </a:r>
            <a:r>
              <a:rPr kumimoji="0" lang="en-US" altLang="zh-CN" sz="3600" b="0" i="0" u="none" strike="noStrike" cap="none" spc="0" normalizeH="0" dirty="0" smtClean="0">
                <a:ln>
                  <a:noFill/>
                </a:ln>
                <a:solidFill>
                  <a:srgbClr val="5E5E5E"/>
                </a:solidFill>
                <a:effectLst/>
                <a:uFillTx/>
                <a:latin typeface="Hoefler Text"/>
                <a:ea typeface="Hoefler Text"/>
                <a:cs typeface="Hoefler Text"/>
                <a:sym typeface="Hoefler Text"/>
              </a:rPr>
              <a:t> are the advantages and disadvantages of this solution?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Tree>
    <p:extLst>
      <p:ext uri="{BB962C8B-B14F-4D97-AF65-F5344CB8AC3E}">
        <p14:creationId xmlns:p14="http://schemas.microsoft.com/office/powerpoint/2010/main" val="7290224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Biogas</a:t>
            </a:r>
            <a:endParaRPr lang="en-GB" dirty="0"/>
          </a:p>
        </p:txBody>
      </p:sp>
      <p:sp>
        <p:nvSpPr>
          <p:cNvPr id="3" name="Text Placeholder 2"/>
          <p:cNvSpPr>
            <a:spLocks noGrp="1"/>
          </p:cNvSpPr>
          <p:nvPr>
            <p:ph type="body" idx="1"/>
          </p:nvPr>
        </p:nvSpPr>
        <p:spPr/>
        <p:txBody>
          <a:bodyPr/>
          <a:lstStyle/>
          <a:p>
            <a:endParaRPr lang="en-GB"/>
          </a:p>
        </p:txBody>
      </p:sp>
      <p:pic>
        <p:nvPicPr>
          <p:cNvPr id="2050" name="Picture 2" descr="http://4.bp.blogspot.com/-b-4THIBqoIw/TaXJ_gCtRwI/AAAAAAAABvU/yM2d9YCuxXA/s1600/biogas-production-cycl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2" y="3364632"/>
            <a:ext cx="6622169"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22480" y="4051022"/>
            <a:ext cx="5400600"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5E5E5E"/>
                </a:solidFill>
                <a:effectLst/>
                <a:uFillTx/>
                <a:latin typeface="Hoefler Text"/>
                <a:ea typeface="Hoefler Text"/>
                <a:cs typeface="Hoefler Text"/>
                <a:sym typeface="Hoefler Text"/>
              </a:rPr>
              <a:t>What</a:t>
            </a:r>
            <a:r>
              <a:rPr kumimoji="0" lang="en-US" altLang="zh-CN" sz="3600" b="0" i="0" u="none" strike="noStrike" cap="none" spc="0" normalizeH="0" dirty="0" smtClean="0">
                <a:ln>
                  <a:noFill/>
                </a:ln>
                <a:solidFill>
                  <a:srgbClr val="5E5E5E"/>
                </a:solidFill>
                <a:effectLst/>
                <a:uFillTx/>
                <a:latin typeface="Hoefler Text"/>
                <a:ea typeface="Hoefler Text"/>
                <a:cs typeface="Hoefler Text"/>
                <a:sym typeface="Hoefler Text"/>
              </a:rPr>
              <a:t> are the advantages and disadvantages of this solution?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Tree>
    <p:extLst>
      <p:ext uri="{BB962C8B-B14F-4D97-AF65-F5344CB8AC3E}">
        <p14:creationId xmlns:p14="http://schemas.microsoft.com/office/powerpoint/2010/main" val="2015721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C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C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TotalTime>
  <Words>441</Words>
  <Application>Microsoft Office PowerPoint</Application>
  <PresentationFormat>Custom</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Harmony</vt:lpstr>
      <vt:lpstr>What is Japan doing to secure its future energy?</vt:lpstr>
      <vt:lpstr>Create a pie chart</vt:lpstr>
      <vt:lpstr>Describe Japan's energy sources.</vt:lpstr>
      <vt:lpstr>Why does Japan need to import so much? Why would Japan aim to increase its use of nuclear power?</vt:lpstr>
      <vt:lpstr>Japan considers energy future after Fukushima</vt:lpstr>
      <vt:lpstr>Better answer would consider Japan’s situation.</vt:lpstr>
      <vt:lpstr>Wind</vt:lpstr>
      <vt:lpstr>Hydro Electric Power (HEP)</vt:lpstr>
      <vt:lpstr>Biogas</vt:lpstr>
      <vt:lpstr>What are the advantages and disadvantages of this solution?</vt:lpstr>
      <vt:lpstr>Plenary - what solution would you recommend and why?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Japan doing to secure its future energy?</dc:title>
  <cp:lastModifiedBy>Eurin Morgan</cp:lastModifiedBy>
  <cp:revision>8</cp:revision>
  <dcterms:modified xsi:type="dcterms:W3CDTF">2016-06-07T04:14:14Z</dcterms:modified>
</cp:coreProperties>
</file>