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60" r:id="rId4"/>
    <p:sldId id="257" r:id="rId5"/>
    <p:sldId id="259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eOva0gsnx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Have my jeans travelled more than me?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944816" cy="1313159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 smtClean="0"/>
              <a:t>AF3 -</a:t>
            </a:r>
            <a:r>
              <a:rPr lang="en-GB" b="1" dirty="0"/>
              <a:t> identify symbols using a </a:t>
            </a:r>
            <a:r>
              <a:rPr lang="en-GB" b="1" dirty="0" smtClean="0"/>
              <a:t>key</a:t>
            </a:r>
          </a:p>
          <a:p>
            <a:r>
              <a:rPr lang="en-GB" b="1" dirty="0" smtClean="0"/>
              <a:t>AF3 - plot </a:t>
            </a:r>
            <a:r>
              <a:rPr lang="en-GB" b="1" dirty="0"/>
              <a:t>data onto </a:t>
            </a:r>
            <a:r>
              <a:rPr lang="en-GB" b="1" dirty="0" smtClean="0"/>
              <a:t>maps</a:t>
            </a:r>
          </a:p>
          <a:p>
            <a:r>
              <a:rPr lang="en-GB" dirty="0" smtClean="0"/>
              <a:t>AF4- </a:t>
            </a:r>
            <a:r>
              <a:rPr lang="en-GB" b="1" dirty="0" smtClean="0"/>
              <a:t>describe </a:t>
            </a:r>
            <a:r>
              <a:rPr lang="en-GB" b="1" dirty="0"/>
              <a:t>how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landforms/events/impacts/</a:t>
            </a:r>
            <a:r>
              <a:rPr lang="en-GB" b="1" dirty="0"/>
              <a:t>processes</a:t>
            </a:r>
            <a:r>
              <a:rPr lang="en-GB" dirty="0"/>
              <a:t> </a:t>
            </a:r>
            <a:r>
              <a:rPr lang="en-GB" b="1" dirty="0"/>
              <a:t>occur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7092280" y="4797152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80312" y="522920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Cotton production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5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a pair of jeans you will need:</a:t>
            </a:r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STARTER: List </a:t>
            </a:r>
            <a:r>
              <a:rPr lang="en-US" dirty="0"/>
              <a:t>what you need to make a pair of </a:t>
            </a:r>
            <a:r>
              <a:rPr lang="en-US" dirty="0" smtClean="0"/>
              <a:t>jeans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89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jeans (cotton) making process.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 flipH="1">
            <a:off x="5267271" y="4696069"/>
            <a:ext cx="1224136" cy="1226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1711450" y="1899424"/>
            <a:ext cx="1152128" cy="1222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4800110" y="1999479"/>
            <a:ext cx="1260140" cy="1260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5400000">
            <a:off x="7769072" y="3045800"/>
            <a:ext cx="1301169" cy="1214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140196" y="2043440"/>
            <a:ext cx="2047977" cy="12117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 the factory…………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7348" y="1844824"/>
            <a:ext cx="1510979" cy="13321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COTTON</a:t>
            </a:r>
          </a:p>
          <a:p>
            <a:pPr algn="ctr"/>
            <a:r>
              <a:rPr lang="en-US" dirty="0" smtClean="0"/>
              <a:t>Takes 6 months to grow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908946" y="1899424"/>
            <a:ext cx="1764196" cy="14998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Adds:</a:t>
            </a:r>
          </a:p>
          <a:p>
            <a:pPr algn="ctr"/>
            <a:r>
              <a:rPr lang="en-US" dirty="0" smtClean="0"/>
              <a:t>F………..</a:t>
            </a:r>
          </a:p>
          <a:p>
            <a:pPr algn="ctr"/>
            <a:r>
              <a:rPr lang="en-US" dirty="0" smtClean="0"/>
              <a:t>I………….</a:t>
            </a:r>
          </a:p>
          <a:p>
            <a:pPr algn="ctr"/>
            <a:r>
              <a:rPr lang="en-US" dirty="0" smtClean="0"/>
              <a:t>H……….. to help them grow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6588224" y="4303682"/>
            <a:ext cx="2119465" cy="17281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They are made into jeans and</a:t>
            </a:r>
          </a:p>
          <a:p>
            <a:pPr algn="ctr"/>
            <a:r>
              <a:rPr lang="en-US" dirty="0" smtClean="0"/>
              <a:t>w……..,</a:t>
            </a:r>
          </a:p>
          <a:p>
            <a:pPr algn="ctr"/>
            <a:r>
              <a:rPr lang="en-US" dirty="0" smtClean="0"/>
              <a:t>s……..  or</a:t>
            </a:r>
          </a:p>
          <a:p>
            <a:pPr algn="ctr"/>
            <a:r>
              <a:rPr lang="en-US" dirty="0"/>
              <a:t>r</a:t>
            </a:r>
            <a:r>
              <a:rPr lang="en-US" dirty="0" smtClean="0"/>
              <a:t>……. to give them a distressed look.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059832" y="4696069"/>
            <a:ext cx="2125483" cy="15651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2009, …………...million pairs of jeans were </a:t>
            </a:r>
            <a:r>
              <a:rPr lang="en-US" smtClean="0"/>
              <a:t>to Australia.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0" y="3814379"/>
            <a:ext cx="2088232" cy="18468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……. litres of water, ….. kg of carbon dioxide are used and released for every pair of jeans.</a:t>
            </a:r>
            <a:endParaRPr lang="en-GB" dirty="0"/>
          </a:p>
        </p:txBody>
      </p:sp>
      <p:sp>
        <p:nvSpPr>
          <p:cNvPr id="15" name="Right Arrow 14"/>
          <p:cNvSpPr/>
          <p:nvPr/>
        </p:nvSpPr>
        <p:spPr>
          <a:xfrm rot="1297608" flipH="1">
            <a:off x="1709738" y="4878490"/>
            <a:ext cx="1224136" cy="1226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itle 2"/>
          <p:cNvSpPr txBox="1">
            <a:spLocks/>
          </p:cNvSpPr>
          <p:nvPr/>
        </p:nvSpPr>
        <p:spPr>
          <a:xfrm>
            <a:off x="286838" y="948594"/>
            <a:ext cx="8605641" cy="3886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https://www.youtube.com/watch?v=weOva0gsnxY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complete this flow diagram using this link</a:t>
            </a:r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9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772816"/>
            <a:ext cx="7848871" cy="4353347"/>
          </a:xfrm>
        </p:spPr>
        <p:txBody>
          <a:bodyPr/>
          <a:lstStyle/>
          <a:p>
            <a:r>
              <a:rPr lang="en-US" dirty="0" smtClean="0"/>
              <a:t>What is the message behind this video?</a:t>
            </a:r>
          </a:p>
          <a:p>
            <a:r>
              <a:rPr lang="en-US" dirty="0" smtClean="0"/>
              <a:t>How often do you throw out clothing?</a:t>
            </a:r>
          </a:p>
          <a:p>
            <a:r>
              <a:rPr lang="en-US" dirty="0" smtClean="0"/>
              <a:t>Did you realise how far your clothes travel before they get to you?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35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228600" y="366712"/>
            <a:ext cx="1646238" cy="1243013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jeans were designed in the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USA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by an American jeans company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598974" y="1913070"/>
            <a:ext cx="1463675" cy="1042987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dye used to dye the cotton denim was made in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Germany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730611" y="3224285"/>
            <a:ext cx="1736725" cy="1335088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buttons are made of brass (a mixture of copper and zinc) which was made in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Germany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350780" y="4493923"/>
            <a:ext cx="1920875" cy="822325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denim was sent by sea to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Tunisia,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where it was made into jeans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6264275" y="4257675"/>
            <a:ext cx="1920875" cy="731838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jeans were sent by truck to the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UK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160838" y="9323388"/>
            <a:ext cx="1463675" cy="549275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thread was dyed in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Spain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-228600" y="8866188"/>
            <a:ext cx="1463675" cy="1096962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polyester fibre for the thread was made in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Japan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108325" y="3059883"/>
            <a:ext cx="1463675" cy="91440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copper for the brass came from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Namibia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93725" y="4837833"/>
            <a:ext cx="1463675" cy="1543495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jeans were stonewashed using lumps of pumice stone from an extinct volcano o in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Turkey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389438" y="5609580"/>
            <a:ext cx="1463675" cy="1096962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jeans ended up in a shop in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Yas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Mall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370243" y="1740526"/>
            <a:ext cx="1463675" cy="122555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zip was made in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France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by a Japanese company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332038" y="411955"/>
            <a:ext cx="1463675" cy="1152525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denim is made from cotton grown in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Kazakhstan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532438" y="366712"/>
            <a:ext cx="1463675" cy="1243013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denim cotton was woven and dyed in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Italy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732240" y="1862138"/>
            <a:ext cx="1463675" cy="1189037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teeth of the zip use brass wire made in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Japan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5349875" y="3224285"/>
            <a:ext cx="1463675" cy="91440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zinc for the brass came from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Australia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6081713" y="5300662"/>
            <a:ext cx="1920875" cy="731838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jeans were sent by sea to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France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4160838" y="7092950"/>
            <a:ext cx="1463675" cy="91440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Some of the he thread was made in the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UK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057400" y="8866188"/>
            <a:ext cx="1463675" cy="91440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Some of the he thread was made in the Hungary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160838" y="8189913"/>
            <a:ext cx="1463675" cy="91440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Some of the he thread was made in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Turkey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-228600" y="7404100"/>
            <a:ext cx="1463675" cy="1279525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fibre in the polyester thread came from oil imported from 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Kuwait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2239963" y="5649490"/>
            <a:ext cx="1920875" cy="731838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jeans were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shipped from the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UK to Dubai in the UAE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6998184" y="3224285"/>
            <a:ext cx="1920875" cy="731838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jeans were sent by truck to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Abu Dhabi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7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4938" y="1916831"/>
            <a:ext cx="2780878" cy="436848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Using the cards, map the movement of a pair of jeans around the world. </a:t>
            </a:r>
            <a:endParaRPr lang="en-US" dirty="0"/>
          </a:p>
          <a:p>
            <a:r>
              <a:rPr lang="en-US" dirty="0" smtClean="0"/>
              <a:t>Use symbols to help show this movement effectively.</a:t>
            </a:r>
          </a:p>
          <a:p>
            <a:r>
              <a:rPr lang="en-US" u="sng" dirty="0" smtClean="0"/>
              <a:t>In your books,</a:t>
            </a:r>
            <a:r>
              <a:rPr lang="en-US" dirty="0" smtClean="0"/>
              <a:t> you should have a paragraph to describe the movement of the jeans and how far they have travelled and the modes of transport that are used.</a:t>
            </a:r>
          </a:p>
          <a:p>
            <a:endParaRPr lang="en-US" u="sng" dirty="0"/>
          </a:p>
          <a:p>
            <a:r>
              <a:rPr lang="en-US" dirty="0" smtClean="0"/>
              <a:t>What are the advantages and disadvantages of producing jeans like this?</a:t>
            </a:r>
          </a:p>
          <a:p>
            <a:pPr marL="0" indent="0">
              <a:buNone/>
            </a:pPr>
            <a:endParaRPr lang="en-GB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0591" y="160338"/>
            <a:ext cx="8229600" cy="964406"/>
          </a:xfrm>
        </p:spPr>
        <p:txBody>
          <a:bodyPr/>
          <a:lstStyle/>
          <a:p>
            <a:r>
              <a:rPr lang="en-US" dirty="0" smtClean="0"/>
              <a:t>Paired task – Mapping. </a:t>
            </a:r>
            <a:endParaRPr lang="en-GB" dirty="0"/>
          </a:p>
        </p:txBody>
      </p:sp>
      <p:sp>
        <p:nvSpPr>
          <p:cNvPr id="4" name="AutoShape 2" descr="Image result for blank world map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6" name="Picture 4" descr="Blank World Map Coloring P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32856"/>
            <a:ext cx="5904656" cy="39364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62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So, have your jeans travelled more than you?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24115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 many countries have you visited?</a:t>
            </a:r>
          </a:p>
          <a:p>
            <a:r>
              <a:rPr lang="en-US" dirty="0" smtClean="0"/>
              <a:t>What about the jeans?</a:t>
            </a:r>
          </a:p>
          <a:p>
            <a:r>
              <a:rPr lang="en-US" dirty="0" smtClean="0"/>
              <a:t>Revisit your list from the starter, what can you add now?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0263875">
            <a:off x="1043608" y="8367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02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205</TotalTime>
  <Words>500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Candara</vt:lpstr>
      <vt:lpstr>Comic Sans MS</vt:lpstr>
      <vt:lpstr>Symbol</vt:lpstr>
      <vt:lpstr>Times New Roman</vt:lpstr>
      <vt:lpstr>Waveform</vt:lpstr>
      <vt:lpstr>Have my jeans travelled more than me?</vt:lpstr>
      <vt:lpstr>STARTER: List what you need to make a pair of jeans</vt:lpstr>
      <vt:lpstr>The jeans (cotton) making process. </vt:lpstr>
      <vt:lpstr>PowerPoint Presentation</vt:lpstr>
      <vt:lpstr>PowerPoint Presentation</vt:lpstr>
      <vt:lpstr>Paired task – Mapping. </vt:lpstr>
      <vt:lpstr>So, have your jeans travelled more than you?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did my jeans come from?</dc:title>
  <dc:creator>Eurin Morgan</dc:creator>
  <cp:lastModifiedBy>Samuel Barnett</cp:lastModifiedBy>
  <cp:revision>13</cp:revision>
  <dcterms:created xsi:type="dcterms:W3CDTF">2015-03-18T08:05:04Z</dcterms:created>
  <dcterms:modified xsi:type="dcterms:W3CDTF">2017-05-10T04:41:40Z</dcterms:modified>
</cp:coreProperties>
</file>