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31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72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4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88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3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47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5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46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1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FE8ED-9604-4F89-9548-EA3A608B5483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9BCD-65F5-4186-8D32-81BA286DF3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4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PqyCvjDx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antarctica.ac.uk/employment/vacanci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scoveringantarctica.org.uk/activities/going_back_in_time/activity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90" y="802104"/>
            <a:ext cx="9144000" cy="998915"/>
          </a:xfrm>
        </p:spPr>
        <p:txBody>
          <a:bodyPr/>
          <a:lstStyle/>
          <a:p>
            <a:r>
              <a:rPr lang="en-US" b="1" dirty="0" smtClean="0"/>
              <a:t>Living in Antarctica today.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1726" y="5495006"/>
            <a:ext cx="9144000" cy="1655762"/>
          </a:xfrm>
        </p:spPr>
        <p:txBody>
          <a:bodyPr/>
          <a:lstStyle/>
          <a:p>
            <a:r>
              <a:rPr lang="en-US" b="1" dirty="0" smtClean="0"/>
              <a:t>AF1 – to graph the climate or tourists in Antarctica</a:t>
            </a:r>
          </a:p>
          <a:p>
            <a:r>
              <a:rPr lang="en-US" b="1" dirty="0" smtClean="0"/>
              <a:t>AF4 – to explain how people live and work in Antarctica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698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was designed. How close were you to the actual design.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4" y="1690688"/>
            <a:ext cx="10507579" cy="512668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1" y="2078360"/>
            <a:ext cx="7203817" cy="4351338"/>
          </a:xfrm>
        </p:spPr>
      </p:pic>
    </p:spTree>
    <p:extLst>
      <p:ext uri="{BB962C8B-B14F-4D97-AF65-F5344CB8AC3E}">
        <p14:creationId xmlns:p14="http://schemas.microsoft.com/office/powerpoint/2010/main" val="10282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dgPqyCvjDx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1186" y="365125"/>
            <a:ext cx="10949628" cy="61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guess a few of the other countries </a:t>
            </a:r>
            <a:r>
              <a:rPr lang="en-US" dirty="0"/>
              <a:t> </a:t>
            </a:r>
            <a:r>
              <a:rPr lang="en-US" dirty="0" smtClean="0"/>
              <a:t>operating in Antarctica?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37" y="1825625"/>
            <a:ext cx="6154725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26921" y="1825625"/>
            <a:ext cx="1202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Brazil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910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Korea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636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757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Plenary: Would you like to work in Antarctica?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68" y="1411704"/>
            <a:ext cx="10876548" cy="5229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Can </a:t>
            </a:r>
            <a:r>
              <a:rPr lang="en-US" b="1" dirty="0"/>
              <a:t>you…</a:t>
            </a:r>
          </a:p>
          <a:p>
            <a:r>
              <a:rPr lang="en-US" dirty="0"/>
              <a:t>Live without fast food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smtClean="0"/>
              <a:t>PS4 </a:t>
            </a:r>
            <a:r>
              <a:rPr lang="en-US" dirty="0"/>
              <a:t>and the Premiership?</a:t>
            </a:r>
          </a:p>
          <a:p>
            <a:r>
              <a:rPr lang="en-US" dirty="0"/>
              <a:t>Cope with extreme cold and live with long, dark days and nights?</a:t>
            </a:r>
          </a:p>
          <a:p>
            <a:pPr marL="0" indent="0">
              <a:buNone/>
            </a:pPr>
            <a:r>
              <a:rPr lang="en-US" b="1" dirty="0"/>
              <a:t>Do you…</a:t>
            </a:r>
          </a:p>
          <a:p>
            <a:r>
              <a:rPr lang="en-US" dirty="0"/>
              <a:t>Work well as part of a team?</a:t>
            </a:r>
          </a:p>
          <a:p>
            <a:r>
              <a:rPr lang="en-US" dirty="0"/>
              <a:t>Mix easily with people from different backgrounds and ages?</a:t>
            </a:r>
          </a:p>
          <a:p>
            <a:r>
              <a:rPr lang="en-US" dirty="0"/>
              <a:t>Have a good sense of </a:t>
            </a:r>
            <a:r>
              <a:rPr lang="en-US" dirty="0" err="1"/>
              <a:t>humour</a:t>
            </a:r>
            <a:r>
              <a:rPr lang="en-US" dirty="0"/>
              <a:t>?</a:t>
            </a:r>
          </a:p>
          <a:p>
            <a:r>
              <a:rPr lang="en-US" dirty="0"/>
              <a:t>Enjoy outdoor activities and don’t mind getting your hands dirty?</a:t>
            </a:r>
          </a:p>
          <a:p>
            <a:pPr marL="0" indent="0">
              <a:buNone/>
            </a:pPr>
            <a:r>
              <a:rPr lang="en-US" b="1" dirty="0"/>
              <a:t>Would you…</a:t>
            </a:r>
          </a:p>
          <a:p>
            <a:r>
              <a:rPr lang="en-US" dirty="0"/>
              <a:t>Relish the chance of meeting penguins, seals, whales and albatrosses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Then…</a:t>
            </a:r>
            <a:r>
              <a:rPr lang="en-US" dirty="0" smtClean="0"/>
              <a:t> let’s </a:t>
            </a:r>
            <a:r>
              <a:rPr lang="en-US" dirty="0"/>
              <a:t>see what jobs are available in Britain’s Halley VI base.</a:t>
            </a:r>
          </a:p>
          <a:p>
            <a:r>
              <a:rPr lang="en-GB" dirty="0" smtClean="0">
                <a:hlinkClick r:id="rId2"/>
              </a:rPr>
              <a:t>https://secure.antarctica.ac.uk/employment/vacancies/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0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Starter: Has Antarctica always been cold?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discoveringantarctica.org.uk/activities/going_back_in_time/activity.php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83" t="6913" r="9005" b="33239"/>
          <a:stretch/>
        </p:blipFill>
        <p:spPr>
          <a:xfrm>
            <a:off x="396676" y="263236"/>
            <a:ext cx="11061033" cy="437803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17" y="4344391"/>
            <a:ext cx="2481483" cy="237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675" y="4959927"/>
            <a:ext cx="6225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AF1 – Use this data to create a climate graph of Antarctica or tourism numbers (slide 6)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4619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32654"/>
            <a:ext cx="2555776" cy="2153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AF3 – Climate graph of Antarctica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5517233"/>
            <a:ext cx="8229600" cy="889611"/>
          </a:xfrm>
        </p:spPr>
        <p:txBody>
          <a:bodyPr>
            <a:normAutofit/>
          </a:bodyPr>
          <a:lstStyle/>
          <a:p>
            <a:r>
              <a:rPr lang="en-US" dirty="0" smtClean="0"/>
              <a:t>Describe the graph (include the pattern and data)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93" y="124109"/>
            <a:ext cx="5328592" cy="50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509" y="3144982"/>
            <a:ext cx="379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 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2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many people live in Antarctica?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38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About 1,200 people spend the winter on Antarctica – about a third are scientists and the rest are support staff.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5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–many tourist may sail nearby, these actually land.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77345" y="1027906"/>
          <a:ext cx="4890656" cy="56692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57966">
                  <a:extLst>
                    <a:ext uri="{9D8B030D-6E8A-4147-A177-3AD203B41FA5}">
                      <a16:colId xmlns:a16="http://schemas.microsoft.com/office/drawing/2014/main" val="342862918"/>
                    </a:ext>
                  </a:extLst>
                </a:gridCol>
                <a:gridCol w="3332690">
                  <a:extLst>
                    <a:ext uri="{9D8B030D-6E8A-4147-A177-3AD203B41FA5}">
                      <a16:colId xmlns:a16="http://schemas.microsoft.com/office/drawing/2014/main" val="4124651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tourists landing</a:t>
                      </a:r>
                      <a:r>
                        <a:rPr lang="en-US" baseline="0" dirty="0" smtClean="0"/>
                        <a:t> on Antarctica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7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29,576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27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33,054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87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27,206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39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21,622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386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19,445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44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22,122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78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25,284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0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27,735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0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2014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27,243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4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30,369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7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2016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36,907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458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576945"/>
            <a:ext cx="5577795" cy="246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71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1"/>
                    </a14:imgEffect>
                    <a14:imgEffect>
                      <a14:saturation sa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r>
              <a:rPr lang="en-US" dirty="0" smtClean="0"/>
              <a:t>What do they do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43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6 aims have been identified:</a:t>
            </a:r>
          </a:p>
          <a:p>
            <a:r>
              <a:rPr lang="en-GB" b="1" dirty="0"/>
              <a:t>Status</a:t>
            </a:r>
            <a:r>
              <a:rPr lang="en-GB" dirty="0"/>
              <a:t> – to determine the present environmental status of the polar regions.</a:t>
            </a:r>
          </a:p>
          <a:p>
            <a:r>
              <a:rPr lang="en-GB" b="1" dirty="0"/>
              <a:t>Change</a:t>
            </a:r>
            <a:r>
              <a:rPr lang="en-GB" dirty="0"/>
              <a:t> – to quantify, and understand, past and present natural environmental and social change in the polar regions; and to improve projections of future change.</a:t>
            </a:r>
          </a:p>
          <a:p>
            <a:r>
              <a:rPr lang="en-GB" b="1" dirty="0"/>
              <a:t>Global Linkages</a:t>
            </a:r>
            <a:r>
              <a:rPr lang="en-GB" dirty="0"/>
              <a:t> – to advance understanding on all scales of the links and interactions between polar regions and the rest of the globe, and of the processes controlling these.</a:t>
            </a:r>
          </a:p>
          <a:p>
            <a:r>
              <a:rPr lang="en-GB" b="1" dirty="0"/>
              <a:t>New Frontiers</a:t>
            </a:r>
            <a:r>
              <a:rPr lang="en-GB" dirty="0"/>
              <a:t> – to investigate the frontiers of science in the polar regions.</a:t>
            </a:r>
          </a:p>
          <a:p>
            <a:r>
              <a:rPr lang="en-GB" b="1" dirty="0"/>
              <a:t>Vantage Point</a:t>
            </a:r>
            <a:r>
              <a:rPr lang="en-GB" dirty="0"/>
              <a:t> – to use the unique vantage point of the polar regions to develop and enhance observatories from the interior of the Earth to the Sun and the cosmos beyond.</a:t>
            </a:r>
          </a:p>
          <a:p>
            <a:r>
              <a:rPr lang="en-GB" b="1" dirty="0"/>
              <a:t>Human Dimension</a:t>
            </a:r>
            <a:r>
              <a:rPr lang="en-GB" dirty="0"/>
              <a:t> – to investigate the cultural, historical, and social processes that shape the sustainability of circumpolar human societies, and to identify their unique contributions to global cultural diversity and citizenship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7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34" y="188662"/>
            <a:ext cx="5081026" cy="5081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live?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671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Halley is the most southerly science research station operated by the British Antarctic Survey (BAS) and is located on the 150-metre thick floating Brunt Ice Shelf, which moves 400 </a:t>
            </a:r>
            <a:r>
              <a:rPr lang="en-US" dirty="0" err="1"/>
              <a:t>metres</a:t>
            </a:r>
            <a:r>
              <a:rPr lang="en-US" dirty="0"/>
              <a:t> per annum towards the sea. Snow levels rise by 1 </a:t>
            </a:r>
            <a:r>
              <a:rPr lang="en-US" dirty="0" err="1"/>
              <a:t>metre</a:t>
            </a:r>
            <a:r>
              <a:rPr lang="en-US" dirty="0"/>
              <a:t> every year, and the sun does not rise for 105 days during winter. Temperatures drop to -56˚C and winds blow in excess of 160 </a:t>
            </a:r>
            <a:r>
              <a:rPr lang="en-US" dirty="0" err="1"/>
              <a:t>kph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1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task is to design a building to house the workers.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Challenges to overcome</a:t>
            </a:r>
          </a:p>
          <a:p>
            <a:r>
              <a:rPr lang="en-US" dirty="0" smtClean="0"/>
              <a:t>The building needs to be moved because the ice melts and refreezes at different times of the year.</a:t>
            </a:r>
          </a:p>
          <a:p>
            <a:r>
              <a:rPr lang="en-US" dirty="0" smtClean="0"/>
              <a:t>It is cold, so it needs to be insulated (heated and kept warm).</a:t>
            </a:r>
          </a:p>
          <a:p>
            <a:r>
              <a:rPr lang="en-US" dirty="0" smtClean="0"/>
              <a:t>Workers need a place to keep healthy.</a:t>
            </a:r>
          </a:p>
          <a:p>
            <a:r>
              <a:rPr lang="en-US" dirty="0" smtClean="0"/>
              <a:t>Workers need entertainment.</a:t>
            </a:r>
          </a:p>
          <a:p>
            <a:r>
              <a:rPr lang="en-US" dirty="0" smtClean="0"/>
              <a:t>An area to sleep, eat, wash and go to the toilet.</a:t>
            </a:r>
          </a:p>
          <a:p>
            <a:pPr marL="0" indent="0">
              <a:buNone/>
            </a:pPr>
            <a:r>
              <a:rPr lang="en-US" dirty="0" smtClean="0"/>
              <a:t>PRODUCE AN </a:t>
            </a:r>
            <a:r>
              <a:rPr lang="en-US" u="sng" dirty="0" smtClean="0"/>
              <a:t>ANNOTATED</a:t>
            </a:r>
            <a:r>
              <a:rPr lang="en-US" dirty="0" smtClean="0"/>
              <a:t> SKETCH TO SHOW YOUR DESIGN.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84663" y="5988734"/>
            <a:ext cx="504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 must explain (what have you done and why) what you have done to overcome the challenges.</a:t>
            </a:r>
            <a:endParaRPr lang="en-GB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92730" y="5667944"/>
            <a:ext cx="13064" cy="3717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06" y="1009400"/>
            <a:ext cx="1362576" cy="136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305" y="3961016"/>
            <a:ext cx="2390273" cy="17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Widescreen</PresentationFormat>
  <Paragraphs>73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Living in Antarctica today.</vt:lpstr>
      <vt:lpstr>Starter: Has Antarctica always been cold?</vt:lpstr>
      <vt:lpstr>PowerPoint Presentation</vt:lpstr>
      <vt:lpstr>AF3 – Climate graph of Antarctica</vt:lpstr>
      <vt:lpstr>How many people live in Antarctica?</vt:lpstr>
      <vt:lpstr>Tourism –many tourist may sail nearby, these actually land.</vt:lpstr>
      <vt:lpstr>What do they do there?</vt:lpstr>
      <vt:lpstr>Where do they live?</vt:lpstr>
      <vt:lpstr>Your task is to design a building to house the workers. </vt:lpstr>
      <vt:lpstr>This is what was designed. How close were you to the actual design.</vt:lpstr>
      <vt:lpstr>PowerPoint Presentation</vt:lpstr>
      <vt:lpstr>Can you guess a few of the other countries  operating in Antarctica? </vt:lpstr>
      <vt:lpstr>South Korea</vt:lpstr>
      <vt:lpstr>Spain</vt:lpstr>
      <vt:lpstr>Plenary: Would you like to work in Antarctica?</vt:lpstr>
    </vt:vector>
  </TitlesOfParts>
  <Company>Aldar Academies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Antarctica today.</dc:title>
  <dc:creator>Eurin Benjamin Morgan</dc:creator>
  <cp:lastModifiedBy>Eurin Benjamin Morgan</cp:lastModifiedBy>
  <cp:revision>3</cp:revision>
  <dcterms:created xsi:type="dcterms:W3CDTF">2017-10-31T07:12:36Z</dcterms:created>
  <dcterms:modified xsi:type="dcterms:W3CDTF">2017-10-31T07:53:18Z</dcterms:modified>
</cp:coreProperties>
</file>