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4" r:id="rId6"/>
    <p:sldId id="265" r:id="rId7"/>
    <p:sldId id="269" r:id="rId8"/>
    <p:sldId id="270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6CFA4BB-C4AC-40BC-8290-07D52580CF65}" type="datetimeFigureOut">
              <a:rPr lang="en-GB"/>
              <a:pPr>
                <a:defRPr/>
              </a:pPr>
              <a:t>07/11/2016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998093C-54AC-45E8-BDFC-C408BAC2D7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2390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D6AC2-33E4-497E-94C8-577BB4569E83}" type="datetimeFigureOut">
              <a:rPr lang="en-GB"/>
              <a:pPr>
                <a:defRPr/>
              </a:pPr>
              <a:t>07/11/2016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70207-F023-42FD-8A25-0DCE10D9EF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574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88754-3AD8-4F27-BC07-8972F2A8937B}" type="datetimeFigureOut">
              <a:rPr lang="en-GB"/>
              <a:pPr>
                <a:defRPr/>
              </a:pPr>
              <a:t>07/11/2016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9AC98-BD6C-4CC1-89A7-1EF15E6F63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274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6EA54-39E9-45CF-8AA6-B6195C80C10D}" type="datetimeFigureOut">
              <a:rPr lang="en-GB"/>
              <a:pPr>
                <a:defRPr/>
              </a:pPr>
              <a:t>07/11/2016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F4F04-347F-448D-A222-210E4664E2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878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D02B760-9671-4AE7-A583-2CF9ADDD5273}" type="datetimeFigureOut">
              <a:rPr lang="en-GB"/>
              <a:pPr>
                <a:defRPr/>
              </a:pPr>
              <a:t>07/11/2016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F490686-FD2F-477F-BFE1-1D5452BA23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3681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3CBB0-7B1A-47D3-AA63-1781F0D12E5C}" type="datetimeFigureOut">
              <a:rPr lang="en-GB"/>
              <a:pPr>
                <a:defRPr/>
              </a:pPr>
              <a:t>07/11/2016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05EE8-535D-4E63-90A9-0CB1FCBAD0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832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18F77-A48F-42FF-8C6F-32C5E49F0076}" type="datetimeFigureOut">
              <a:rPr lang="en-GB"/>
              <a:pPr>
                <a:defRPr/>
              </a:pPr>
              <a:t>07/11/2016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48061-6DE8-46CA-864D-A739EB2CC4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678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CAFB6-FAE9-4BBA-AF2D-0BFE4E880BA5}" type="datetimeFigureOut">
              <a:rPr lang="en-GB"/>
              <a:pPr>
                <a:defRPr/>
              </a:pPr>
              <a:t>07/11/2016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92EE0-D755-4EB6-844F-9D8335E923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947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2C2C8-A651-47B5-8014-720436ADC22C}" type="datetimeFigureOut">
              <a:rPr lang="en-GB"/>
              <a:pPr>
                <a:defRPr/>
              </a:pPr>
              <a:t>07/11/2016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F229F-739B-4A8C-9F5C-67C987C537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032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2C2A8-581D-409F-A6C2-18D06812A4C1}" type="datetimeFigureOut">
              <a:rPr lang="en-GB"/>
              <a:pPr>
                <a:defRPr/>
              </a:pPr>
              <a:t>07/11/2016</a:t>
            </a:fld>
            <a:endParaRPr lang="en-GB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D1DD4-A7B9-4E44-8C13-268DD3EA6A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94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AD908-5594-4B14-B1CF-99613B42960C}" type="datetimeFigureOut">
              <a:rPr lang="en-GB"/>
              <a:pPr>
                <a:defRPr/>
              </a:pPr>
              <a:t>07/11/2016</a:t>
            </a:fld>
            <a:endParaRPr lang="en-GB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rgbClr val="BCBCBC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08C9C-1A5D-41AB-A65C-3AE1C3B78B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9166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109728" tIns="45720" rIns="4572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3F3F"/>
                </a:solidFill>
                <a:latin typeface="Corbel" pitchFamily="34" charset="0"/>
              </a:defRPr>
            </a:lvl1pPr>
          </a:lstStyle>
          <a:p>
            <a:pPr>
              <a:defRPr/>
            </a:pPr>
            <a:fld id="{5E25FF75-FD2C-4D4B-980F-3A12626E8FC7}" type="datetimeFigureOut">
              <a:rPr lang="en-GB"/>
              <a:pPr>
                <a:defRPr/>
              </a:pPr>
              <a:t>07/11/2016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wrap="square" lIns="45720" tIns="45720" rIns="4572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3F3F"/>
                </a:solidFill>
                <a:latin typeface="Corbe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3F3F"/>
                </a:solidFill>
                <a:latin typeface="Corbel" pitchFamily="34" charset="0"/>
              </a:defRPr>
            </a:lvl1pPr>
          </a:lstStyle>
          <a:p>
            <a:pPr>
              <a:defRPr/>
            </a:pPr>
            <a:fld id="{B7B4A06E-94E6-456E-BF99-2628DBEF45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3" r:id="rId2"/>
    <p:sldLayoutId id="2147483769" r:id="rId3"/>
    <p:sldLayoutId id="2147483764" r:id="rId4"/>
    <p:sldLayoutId id="2147483765" r:id="rId5"/>
    <p:sldLayoutId id="2147483766" r:id="rId6"/>
    <p:sldLayoutId id="2147483770" r:id="rId7"/>
    <p:sldLayoutId id="2147483771" r:id="rId8"/>
    <p:sldLayoutId id="2147483772" r:id="rId9"/>
    <p:sldLayoutId id="2147483767" r:id="rId10"/>
    <p:sldLayoutId id="21474837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E8C84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E8C84C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E8C84C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E8C84C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E8C84C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E8C84C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E8C84C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E8C84C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E8C84C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6BB1C9"/>
        </a:buClr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585CF"/>
        </a:buClr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7E6BC9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5" t="22681" r="34723" b="24400"/>
          <a:stretch>
            <a:fillRect/>
          </a:stretch>
        </p:blipFill>
        <p:spPr bwMode="auto">
          <a:xfrm>
            <a:off x="0" y="0"/>
            <a:ext cx="9144000" cy="621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bg1"/>
                </a:solidFill>
              </a:rPr>
              <a:t>Why </a:t>
            </a:r>
            <a:r>
              <a:rPr lang="en-GB" dirty="0">
                <a:solidFill>
                  <a:schemeClr val="bg1"/>
                </a:solidFill>
              </a:rPr>
              <a:t>do people live near </a:t>
            </a:r>
            <a:r>
              <a:rPr lang="en-GB" dirty="0" smtClean="0">
                <a:solidFill>
                  <a:schemeClr val="bg1"/>
                </a:solidFill>
              </a:rPr>
              <a:t>volcanoes</a:t>
            </a:r>
            <a:r>
              <a:rPr lang="en-GB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9220" name="Subtitle 2"/>
          <p:cNvSpPr>
            <a:spLocks noGrp="1"/>
          </p:cNvSpPr>
          <p:nvPr>
            <p:ph type="subTitle" idx="1"/>
          </p:nvPr>
        </p:nvSpPr>
        <p:spPr>
          <a:xfrm>
            <a:off x="684213" y="6237288"/>
            <a:ext cx="7416800" cy="431800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chemeClr val="tx1"/>
                </a:solidFill>
              </a:rPr>
              <a:t>AF 4 - explain the impacts of living near a volcano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2" t="34441" r="33852" b="10960"/>
          <a:stretch>
            <a:fillRect/>
          </a:stretch>
        </p:blipFill>
        <p:spPr bwMode="auto">
          <a:xfrm>
            <a:off x="468313" y="836613"/>
            <a:ext cx="82073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39752" y="0"/>
            <a:ext cx="381194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Fertile soil</a:t>
            </a:r>
          </a:p>
        </p:txBody>
      </p:sp>
      <p:sp>
        <p:nvSpPr>
          <p:cNvPr id="5" name="Rectangle 4"/>
          <p:cNvSpPr/>
          <p:nvPr/>
        </p:nvSpPr>
        <p:spPr>
          <a:xfrm>
            <a:off x="323850" y="5516563"/>
            <a:ext cx="8569325" cy="13398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  <a:cs typeface="+mn-cs"/>
              </a:rPr>
              <a:t>Lava and the weathered material (rock naturally broken down) form nutrient rich soil that can be cultivated to produce healthy crops and high yield harvests. The soil naturally contains: -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Potash, Nitrogen, Sulphur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2" t="34441" r="33852" b="12640"/>
          <a:stretch>
            <a:fillRect/>
          </a:stretch>
        </p:blipFill>
        <p:spPr bwMode="auto">
          <a:xfrm>
            <a:off x="468313" y="981075"/>
            <a:ext cx="799147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71800" y="0"/>
            <a:ext cx="319991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Minerals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5300663"/>
            <a:ext cx="7272338" cy="1477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Lava </a:t>
            </a:r>
            <a:r>
              <a:rPr lang="en-GB">
                <a:latin typeface="Corbel" pitchFamily="34" charset="0"/>
              </a:rPr>
              <a:t>from deep within the earth contains minerals which can be mined once the lava has cooled.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GB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</a:rPr>
              <a:t> gold, silver, diamonds, copper, zinc and sulphur (above)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  <a:defRPr/>
            </a:pPr>
            <a:endParaRPr lang="en-GB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5" t="22681" r="33852" b="24400"/>
          <a:stretch>
            <a:fillRect/>
          </a:stretch>
        </p:blipFill>
        <p:spPr bwMode="auto">
          <a:xfrm>
            <a:off x="250825" y="765175"/>
            <a:ext cx="8424863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39752" y="0"/>
            <a:ext cx="423244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geothermal</a:t>
            </a:r>
          </a:p>
        </p:txBody>
      </p:sp>
      <p:sp>
        <p:nvSpPr>
          <p:cNvPr id="4" name="Rectangle 3"/>
          <p:cNvSpPr/>
          <p:nvPr/>
        </p:nvSpPr>
        <p:spPr>
          <a:xfrm>
            <a:off x="1187450" y="6211888"/>
            <a:ext cx="6192838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  <a:cs typeface="+mn-cs"/>
              </a:rPr>
              <a:t>This is energy created by using the steam from underground which is heated by the earths </a:t>
            </a:r>
            <a:r>
              <a:rPr lang="en-GB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magma.</a:t>
            </a:r>
          </a:p>
        </p:txBody>
      </p:sp>
      <p:pic>
        <p:nvPicPr>
          <p:cNvPr id="14341" name="Picture 2" descr="C:\Documents and Settings\M Robinson-Slater\My Documents\My Pictures\Iceland pics1\Geothermal power st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365625"/>
            <a:ext cx="2460625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5816" y="260648"/>
            <a:ext cx="293606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Tourism</a:t>
            </a:r>
          </a:p>
        </p:txBody>
      </p:sp>
      <p:pic>
        <p:nvPicPr>
          <p:cNvPr id="15363" name="Picture 2" descr="http://blogs.crikey.com.au/back-in-a-bit/files/2010/02/SJ_GM_Volcan-Paca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25538"/>
            <a:ext cx="838835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1979613" y="6211888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>
                <a:latin typeface="Corbel" pitchFamily="34" charset="0"/>
              </a:rPr>
              <a:t>this creates many jobs for local people in the tourism industry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3728" y="188640"/>
            <a:ext cx="489736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Lack of choice</a:t>
            </a:r>
          </a:p>
        </p:txBody>
      </p:sp>
      <p:pic>
        <p:nvPicPr>
          <p:cNvPr id="16387" name="Picture 4" descr="http://media.sacbee.com/static/weblogs/photos/volcano_storm_sm/volcano_storm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52513"/>
            <a:ext cx="7488238" cy="497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611188" y="6165850"/>
            <a:ext cx="7632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>
                <a:latin typeface="Corbel" pitchFamily="34" charset="0"/>
              </a:rPr>
              <a:t>People are born into this environment and are often to poor to move anywhere else!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accent1">
                    <a:satMod val="150000"/>
                  </a:schemeClr>
                </a:solidFill>
              </a:rPr>
              <a:t>TASK</a:t>
            </a:r>
            <a:endParaRPr lang="en-GB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7411" name="Text Placeholder 2"/>
          <p:cNvSpPr>
            <a:spLocks noGrp="1"/>
          </p:cNvSpPr>
          <p:nvPr>
            <p:ph idx="1"/>
          </p:nvPr>
        </p:nvSpPr>
        <p:spPr>
          <a:xfrm>
            <a:off x="468313" y="1579563"/>
            <a:ext cx="8229600" cy="462597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3000" dirty="0" smtClean="0"/>
              <a:t>Your job is to write a postcard explaining the benefits of living near a volcano in Italy.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600" dirty="0" smtClean="0"/>
              <a:t>Design a stamp (look at the next slide)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600" dirty="0" smtClean="0"/>
              <a:t>Add the address (home/school)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600" dirty="0" smtClean="0"/>
              <a:t>Complete the postcard and aim to include all the 4 reasons we have looked at</a:t>
            </a:r>
            <a:r>
              <a:rPr lang="en-GB" sz="2600" dirty="0"/>
              <a:t>,</a:t>
            </a:r>
            <a:endParaRPr lang="en-GB" sz="2600" dirty="0" smtClean="0"/>
          </a:p>
          <a:p>
            <a:pPr lvl="1" eaLnBrk="1" hangingPunct="1">
              <a:lnSpc>
                <a:spcPct val="80000"/>
              </a:lnSpc>
            </a:pPr>
            <a:r>
              <a:rPr lang="en-GB" sz="2600" dirty="0"/>
              <a:t>Design the front of the </a:t>
            </a:r>
            <a:r>
              <a:rPr lang="en-GB" sz="2600" dirty="0" smtClean="0"/>
              <a:t>postcard.</a:t>
            </a:r>
            <a:endParaRPr lang="en-GB" sz="2600" dirty="0"/>
          </a:p>
          <a:p>
            <a:pPr lvl="1" eaLnBrk="1" hangingPunct="1">
              <a:lnSpc>
                <a:spcPct val="80000"/>
              </a:lnSpc>
            </a:pPr>
            <a:endParaRPr lang="en-US" sz="2600" dirty="0"/>
          </a:p>
          <a:p>
            <a:pPr lvl="1" eaLnBrk="1" hangingPunct="1">
              <a:lnSpc>
                <a:spcPct val="80000"/>
              </a:lnSpc>
            </a:pPr>
            <a:endParaRPr lang="en-GB" sz="26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411413" y="5651500"/>
            <a:ext cx="4752975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The best answers will include at least </a:t>
            </a:r>
            <a:r>
              <a:rPr lang="en-US" dirty="0" smtClean="0"/>
              <a:t>4 reasons.</a:t>
            </a:r>
          </a:p>
          <a:p>
            <a:pPr>
              <a:defRPr/>
            </a:pPr>
            <a:r>
              <a:rPr lang="en-US" dirty="0"/>
              <a:t> </a:t>
            </a:r>
            <a:r>
              <a:rPr lang="en-US" dirty="0" smtClean="0"/>
              <a:t>Use place specific information about Italy including place names and data (can be researched).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4428" y="4654062"/>
            <a:ext cx="1872208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691680" y="4869160"/>
            <a:ext cx="2880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/>
          <p:cNvSpPr/>
          <p:nvPr/>
        </p:nvSpPr>
        <p:spPr>
          <a:xfrm>
            <a:off x="368710" y="5029200"/>
            <a:ext cx="707922" cy="44825"/>
          </a:xfrm>
          <a:custGeom>
            <a:avLst/>
            <a:gdLst>
              <a:gd name="connsiteX0" fmla="*/ 0 w 707922"/>
              <a:gd name="connsiteY0" fmla="*/ 29497 h 44825"/>
              <a:gd name="connsiteX1" fmla="*/ 132735 w 707922"/>
              <a:gd name="connsiteY1" fmla="*/ 14748 h 44825"/>
              <a:gd name="connsiteX2" fmla="*/ 176980 w 707922"/>
              <a:gd name="connsiteY2" fmla="*/ 0 h 44825"/>
              <a:gd name="connsiteX3" fmla="*/ 235974 w 707922"/>
              <a:gd name="connsiteY3" fmla="*/ 14748 h 44825"/>
              <a:gd name="connsiteX4" fmla="*/ 280219 w 707922"/>
              <a:gd name="connsiteY4" fmla="*/ 44245 h 44825"/>
              <a:gd name="connsiteX5" fmla="*/ 412955 w 707922"/>
              <a:gd name="connsiteY5" fmla="*/ 14748 h 44825"/>
              <a:gd name="connsiteX6" fmla="*/ 589935 w 707922"/>
              <a:gd name="connsiteY6" fmla="*/ 44245 h 44825"/>
              <a:gd name="connsiteX7" fmla="*/ 707922 w 707922"/>
              <a:gd name="connsiteY7" fmla="*/ 14748 h 4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7922" h="44825">
                <a:moveTo>
                  <a:pt x="0" y="29497"/>
                </a:moveTo>
                <a:cubicBezTo>
                  <a:pt x="44245" y="24581"/>
                  <a:pt x="88823" y="22067"/>
                  <a:pt x="132735" y="14748"/>
                </a:cubicBezTo>
                <a:cubicBezTo>
                  <a:pt x="148070" y="12192"/>
                  <a:pt x="161434" y="0"/>
                  <a:pt x="176980" y="0"/>
                </a:cubicBezTo>
                <a:cubicBezTo>
                  <a:pt x="197250" y="0"/>
                  <a:pt x="216309" y="9832"/>
                  <a:pt x="235974" y="14748"/>
                </a:cubicBezTo>
                <a:cubicBezTo>
                  <a:pt x="250722" y="24580"/>
                  <a:pt x="262602" y="42287"/>
                  <a:pt x="280219" y="44245"/>
                </a:cubicBezTo>
                <a:cubicBezTo>
                  <a:pt x="319155" y="48571"/>
                  <a:pt x="374075" y="27708"/>
                  <a:pt x="412955" y="14748"/>
                </a:cubicBezTo>
                <a:cubicBezTo>
                  <a:pt x="482184" y="37825"/>
                  <a:pt x="491141" y="44245"/>
                  <a:pt x="589935" y="44245"/>
                </a:cubicBezTo>
                <a:cubicBezTo>
                  <a:pt x="684326" y="44245"/>
                  <a:pt x="671740" y="50932"/>
                  <a:pt x="707922" y="1474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/>
          <p:cNvSpPr/>
          <p:nvPr/>
        </p:nvSpPr>
        <p:spPr>
          <a:xfrm>
            <a:off x="412610" y="5136775"/>
            <a:ext cx="707922" cy="44825"/>
          </a:xfrm>
          <a:custGeom>
            <a:avLst/>
            <a:gdLst>
              <a:gd name="connsiteX0" fmla="*/ 0 w 707922"/>
              <a:gd name="connsiteY0" fmla="*/ 29497 h 44825"/>
              <a:gd name="connsiteX1" fmla="*/ 132735 w 707922"/>
              <a:gd name="connsiteY1" fmla="*/ 14748 h 44825"/>
              <a:gd name="connsiteX2" fmla="*/ 176980 w 707922"/>
              <a:gd name="connsiteY2" fmla="*/ 0 h 44825"/>
              <a:gd name="connsiteX3" fmla="*/ 235974 w 707922"/>
              <a:gd name="connsiteY3" fmla="*/ 14748 h 44825"/>
              <a:gd name="connsiteX4" fmla="*/ 280219 w 707922"/>
              <a:gd name="connsiteY4" fmla="*/ 44245 h 44825"/>
              <a:gd name="connsiteX5" fmla="*/ 412955 w 707922"/>
              <a:gd name="connsiteY5" fmla="*/ 14748 h 44825"/>
              <a:gd name="connsiteX6" fmla="*/ 589935 w 707922"/>
              <a:gd name="connsiteY6" fmla="*/ 44245 h 44825"/>
              <a:gd name="connsiteX7" fmla="*/ 707922 w 707922"/>
              <a:gd name="connsiteY7" fmla="*/ 14748 h 4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7922" h="44825">
                <a:moveTo>
                  <a:pt x="0" y="29497"/>
                </a:moveTo>
                <a:cubicBezTo>
                  <a:pt x="44245" y="24581"/>
                  <a:pt x="88823" y="22067"/>
                  <a:pt x="132735" y="14748"/>
                </a:cubicBezTo>
                <a:cubicBezTo>
                  <a:pt x="148070" y="12192"/>
                  <a:pt x="161434" y="0"/>
                  <a:pt x="176980" y="0"/>
                </a:cubicBezTo>
                <a:cubicBezTo>
                  <a:pt x="197250" y="0"/>
                  <a:pt x="216309" y="9832"/>
                  <a:pt x="235974" y="14748"/>
                </a:cubicBezTo>
                <a:cubicBezTo>
                  <a:pt x="250722" y="24580"/>
                  <a:pt x="262602" y="42287"/>
                  <a:pt x="280219" y="44245"/>
                </a:cubicBezTo>
                <a:cubicBezTo>
                  <a:pt x="319155" y="48571"/>
                  <a:pt x="374075" y="27708"/>
                  <a:pt x="412955" y="14748"/>
                </a:cubicBezTo>
                <a:cubicBezTo>
                  <a:pt x="482184" y="37825"/>
                  <a:pt x="491141" y="44245"/>
                  <a:pt x="589935" y="44245"/>
                </a:cubicBezTo>
                <a:cubicBezTo>
                  <a:pt x="684326" y="44245"/>
                  <a:pt x="671740" y="50932"/>
                  <a:pt x="707922" y="1474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 12"/>
          <p:cNvSpPr/>
          <p:nvPr/>
        </p:nvSpPr>
        <p:spPr>
          <a:xfrm>
            <a:off x="466687" y="5238854"/>
            <a:ext cx="707922" cy="44825"/>
          </a:xfrm>
          <a:custGeom>
            <a:avLst/>
            <a:gdLst>
              <a:gd name="connsiteX0" fmla="*/ 0 w 707922"/>
              <a:gd name="connsiteY0" fmla="*/ 29497 h 44825"/>
              <a:gd name="connsiteX1" fmla="*/ 132735 w 707922"/>
              <a:gd name="connsiteY1" fmla="*/ 14748 h 44825"/>
              <a:gd name="connsiteX2" fmla="*/ 176980 w 707922"/>
              <a:gd name="connsiteY2" fmla="*/ 0 h 44825"/>
              <a:gd name="connsiteX3" fmla="*/ 235974 w 707922"/>
              <a:gd name="connsiteY3" fmla="*/ 14748 h 44825"/>
              <a:gd name="connsiteX4" fmla="*/ 280219 w 707922"/>
              <a:gd name="connsiteY4" fmla="*/ 44245 h 44825"/>
              <a:gd name="connsiteX5" fmla="*/ 412955 w 707922"/>
              <a:gd name="connsiteY5" fmla="*/ 14748 h 44825"/>
              <a:gd name="connsiteX6" fmla="*/ 589935 w 707922"/>
              <a:gd name="connsiteY6" fmla="*/ 44245 h 44825"/>
              <a:gd name="connsiteX7" fmla="*/ 707922 w 707922"/>
              <a:gd name="connsiteY7" fmla="*/ 14748 h 4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7922" h="44825">
                <a:moveTo>
                  <a:pt x="0" y="29497"/>
                </a:moveTo>
                <a:cubicBezTo>
                  <a:pt x="44245" y="24581"/>
                  <a:pt x="88823" y="22067"/>
                  <a:pt x="132735" y="14748"/>
                </a:cubicBezTo>
                <a:cubicBezTo>
                  <a:pt x="148070" y="12192"/>
                  <a:pt x="161434" y="0"/>
                  <a:pt x="176980" y="0"/>
                </a:cubicBezTo>
                <a:cubicBezTo>
                  <a:pt x="197250" y="0"/>
                  <a:pt x="216309" y="9832"/>
                  <a:pt x="235974" y="14748"/>
                </a:cubicBezTo>
                <a:cubicBezTo>
                  <a:pt x="250722" y="24580"/>
                  <a:pt x="262602" y="42287"/>
                  <a:pt x="280219" y="44245"/>
                </a:cubicBezTo>
                <a:cubicBezTo>
                  <a:pt x="319155" y="48571"/>
                  <a:pt x="374075" y="27708"/>
                  <a:pt x="412955" y="14748"/>
                </a:cubicBezTo>
                <a:cubicBezTo>
                  <a:pt x="482184" y="37825"/>
                  <a:pt x="491141" y="44245"/>
                  <a:pt x="589935" y="44245"/>
                </a:cubicBezTo>
                <a:cubicBezTo>
                  <a:pt x="684326" y="44245"/>
                  <a:pt x="671740" y="50932"/>
                  <a:pt x="707922" y="1474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93914" y="5485058"/>
            <a:ext cx="1795284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16" name="Freeform 15"/>
          <p:cNvSpPr/>
          <p:nvPr/>
        </p:nvSpPr>
        <p:spPr>
          <a:xfrm>
            <a:off x="368710" y="5651500"/>
            <a:ext cx="1466986" cy="45719"/>
          </a:xfrm>
          <a:custGeom>
            <a:avLst/>
            <a:gdLst>
              <a:gd name="connsiteX0" fmla="*/ 0 w 707922"/>
              <a:gd name="connsiteY0" fmla="*/ 29497 h 44825"/>
              <a:gd name="connsiteX1" fmla="*/ 132735 w 707922"/>
              <a:gd name="connsiteY1" fmla="*/ 14748 h 44825"/>
              <a:gd name="connsiteX2" fmla="*/ 176980 w 707922"/>
              <a:gd name="connsiteY2" fmla="*/ 0 h 44825"/>
              <a:gd name="connsiteX3" fmla="*/ 235974 w 707922"/>
              <a:gd name="connsiteY3" fmla="*/ 14748 h 44825"/>
              <a:gd name="connsiteX4" fmla="*/ 280219 w 707922"/>
              <a:gd name="connsiteY4" fmla="*/ 44245 h 44825"/>
              <a:gd name="connsiteX5" fmla="*/ 412955 w 707922"/>
              <a:gd name="connsiteY5" fmla="*/ 14748 h 44825"/>
              <a:gd name="connsiteX6" fmla="*/ 589935 w 707922"/>
              <a:gd name="connsiteY6" fmla="*/ 44245 h 44825"/>
              <a:gd name="connsiteX7" fmla="*/ 707922 w 707922"/>
              <a:gd name="connsiteY7" fmla="*/ 14748 h 4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7922" h="44825">
                <a:moveTo>
                  <a:pt x="0" y="29497"/>
                </a:moveTo>
                <a:cubicBezTo>
                  <a:pt x="44245" y="24581"/>
                  <a:pt x="88823" y="22067"/>
                  <a:pt x="132735" y="14748"/>
                </a:cubicBezTo>
                <a:cubicBezTo>
                  <a:pt x="148070" y="12192"/>
                  <a:pt x="161434" y="0"/>
                  <a:pt x="176980" y="0"/>
                </a:cubicBezTo>
                <a:cubicBezTo>
                  <a:pt x="197250" y="0"/>
                  <a:pt x="216309" y="9832"/>
                  <a:pt x="235974" y="14748"/>
                </a:cubicBezTo>
                <a:cubicBezTo>
                  <a:pt x="250722" y="24580"/>
                  <a:pt x="262602" y="42287"/>
                  <a:pt x="280219" y="44245"/>
                </a:cubicBezTo>
                <a:cubicBezTo>
                  <a:pt x="319155" y="48571"/>
                  <a:pt x="374075" y="27708"/>
                  <a:pt x="412955" y="14748"/>
                </a:cubicBezTo>
                <a:cubicBezTo>
                  <a:pt x="482184" y="37825"/>
                  <a:pt x="491141" y="44245"/>
                  <a:pt x="589935" y="44245"/>
                </a:cubicBezTo>
                <a:cubicBezTo>
                  <a:pt x="684326" y="44245"/>
                  <a:pt x="671740" y="50932"/>
                  <a:pt x="707922" y="1474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 16"/>
          <p:cNvSpPr/>
          <p:nvPr/>
        </p:nvSpPr>
        <p:spPr>
          <a:xfrm>
            <a:off x="521110" y="5803900"/>
            <a:ext cx="1466986" cy="45719"/>
          </a:xfrm>
          <a:custGeom>
            <a:avLst/>
            <a:gdLst>
              <a:gd name="connsiteX0" fmla="*/ 0 w 707922"/>
              <a:gd name="connsiteY0" fmla="*/ 29497 h 44825"/>
              <a:gd name="connsiteX1" fmla="*/ 132735 w 707922"/>
              <a:gd name="connsiteY1" fmla="*/ 14748 h 44825"/>
              <a:gd name="connsiteX2" fmla="*/ 176980 w 707922"/>
              <a:gd name="connsiteY2" fmla="*/ 0 h 44825"/>
              <a:gd name="connsiteX3" fmla="*/ 235974 w 707922"/>
              <a:gd name="connsiteY3" fmla="*/ 14748 h 44825"/>
              <a:gd name="connsiteX4" fmla="*/ 280219 w 707922"/>
              <a:gd name="connsiteY4" fmla="*/ 44245 h 44825"/>
              <a:gd name="connsiteX5" fmla="*/ 412955 w 707922"/>
              <a:gd name="connsiteY5" fmla="*/ 14748 h 44825"/>
              <a:gd name="connsiteX6" fmla="*/ 589935 w 707922"/>
              <a:gd name="connsiteY6" fmla="*/ 44245 h 44825"/>
              <a:gd name="connsiteX7" fmla="*/ 707922 w 707922"/>
              <a:gd name="connsiteY7" fmla="*/ 14748 h 4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7922" h="44825">
                <a:moveTo>
                  <a:pt x="0" y="29497"/>
                </a:moveTo>
                <a:cubicBezTo>
                  <a:pt x="44245" y="24581"/>
                  <a:pt x="88823" y="22067"/>
                  <a:pt x="132735" y="14748"/>
                </a:cubicBezTo>
                <a:cubicBezTo>
                  <a:pt x="148070" y="12192"/>
                  <a:pt x="161434" y="0"/>
                  <a:pt x="176980" y="0"/>
                </a:cubicBezTo>
                <a:cubicBezTo>
                  <a:pt x="197250" y="0"/>
                  <a:pt x="216309" y="9832"/>
                  <a:pt x="235974" y="14748"/>
                </a:cubicBezTo>
                <a:cubicBezTo>
                  <a:pt x="250722" y="24580"/>
                  <a:pt x="262602" y="42287"/>
                  <a:pt x="280219" y="44245"/>
                </a:cubicBezTo>
                <a:cubicBezTo>
                  <a:pt x="319155" y="48571"/>
                  <a:pt x="374075" y="27708"/>
                  <a:pt x="412955" y="14748"/>
                </a:cubicBezTo>
                <a:cubicBezTo>
                  <a:pt x="482184" y="37825"/>
                  <a:pt x="491141" y="44245"/>
                  <a:pt x="589935" y="44245"/>
                </a:cubicBezTo>
                <a:cubicBezTo>
                  <a:pt x="684326" y="44245"/>
                  <a:pt x="671740" y="50932"/>
                  <a:pt x="707922" y="1474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reeform 17"/>
          <p:cNvSpPr/>
          <p:nvPr/>
        </p:nvSpPr>
        <p:spPr>
          <a:xfrm>
            <a:off x="482425" y="5938037"/>
            <a:ext cx="1466986" cy="45719"/>
          </a:xfrm>
          <a:custGeom>
            <a:avLst/>
            <a:gdLst>
              <a:gd name="connsiteX0" fmla="*/ 0 w 707922"/>
              <a:gd name="connsiteY0" fmla="*/ 29497 h 44825"/>
              <a:gd name="connsiteX1" fmla="*/ 132735 w 707922"/>
              <a:gd name="connsiteY1" fmla="*/ 14748 h 44825"/>
              <a:gd name="connsiteX2" fmla="*/ 176980 w 707922"/>
              <a:gd name="connsiteY2" fmla="*/ 0 h 44825"/>
              <a:gd name="connsiteX3" fmla="*/ 235974 w 707922"/>
              <a:gd name="connsiteY3" fmla="*/ 14748 h 44825"/>
              <a:gd name="connsiteX4" fmla="*/ 280219 w 707922"/>
              <a:gd name="connsiteY4" fmla="*/ 44245 h 44825"/>
              <a:gd name="connsiteX5" fmla="*/ 412955 w 707922"/>
              <a:gd name="connsiteY5" fmla="*/ 14748 h 44825"/>
              <a:gd name="connsiteX6" fmla="*/ 589935 w 707922"/>
              <a:gd name="connsiteY6" fmla="*/ 44245 h 44825"/>
              <a:gd name="connsiteX7" fmla="*/ 707922 w 707922"/>
              <a:gd name="connsiteY7" fmla="*/ 14748 h 4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7922" h="44825">
                <a:moveTo>
                  <a:pt x="0" y="29497"/>
                </a:moveTo>
                <a:cubicBezTo>
                  <a:pt x="44245" y="24581"/>
                  <a:pt x="88823" y="22067"/>
                  <a:pt x="132735" y="14748"/>
                </a:cubicBezTo>
                <a:cubicBezTo>
                  <a:pt x="148070" y="12192"/>
                  <a:pt x="161434" y="0"/>
                  <a:pt x="176980" y="0"/>
                </a:cubicBezTo>
                <a:cubicBezTo>
                  <a:pt x="197250" y="0"/>
                  <a:pt x="216309" y="9832"/>
                  <a:pt x="235974" y="14748"/>
                </a:cubicBezTo>
                <a:cubicBezTo>
                  <a:pt x="250722" y="24580"/>
                  <a:pt x="262602" y="42287"/>
                  <a:pt x="280219" y="44245"/>
                </a:cubicBezTo>
                <a:cubicBezTo>
                  <a:pt x="319155" y="48571"/>
                  <a:pt x="374075" y="27708"/>
                  <a:pt x="412955" y="14748"/>
                </a:cubicBezTo>
                <a:cubicBezTo>
                  <a:pt x="482184" y="37825"/>
                  <a:pt x="491141" y="44245"/>
                  <a:pt x="589935" y="44245"/>
                </a:cubicBezTo>
                <a:cubicBezTo>
                  <a:pt x="684326" y="44245"/>
                  <a:pt x="671740" y="50932"/>
                  <a:pt x="707922" y="1474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 18"/>
          <p:cNvSpPr/>
          <p:nvPr/>
        </p:nvSpPr>
        <p:spPr>
          <a:xfrm>
            <a:off x="343139" y="6067743"/>
            <a:ext cx="1466986" cy="45719"/>
          </a:xfrm>
          <a:custGeom>
            <a:avLst/>
            <a:gdLst>
              <a:gd name="connsiteX0" fmla="*/ 0 w 707922"/>
              <a:gd name="connsiteY0" fmla="*/ 29497 h 44825"/>
              <a:gd name="connsiteX1" fmla="*/ 132735 w 707922"/>
              <a:gd name="connsiteY1" fmla="*/ 14748 h 44825"/>
              <a:gd name="connsiteX2" fmla="*/ 176980 w 707922"/>
              <a:gd name="connsiteY2" fmla="*/ 0 h 44825"/>
              <a:gd name="connsiteX3" fmla="*/ 235974 w 707922"/>
              <a:gd name="connsiteY3" fmla="*/ 14748 h 44825"/>
              <a:gd name="connsiteX4" fmla="*/ 280219 w 707922"/>
              <a:gd name="connsiteY4" fmla="*/ 44245 h 44825"/>
              <a:gd name="connsiteX5" fmla="*/ 412955 w 707922"/>
              <a:gd name="connsiteY5" fmla="*/ 14748 h 44825"/>
              <a:gd name="connsiteX6" fmla="*/ 589935 w 707922"/>
              <a:gd name="connsiteY6" fmla="*/ 44245 h 44825"/>
              <a:gd name="connsiteX7" fmla="*/ 707922 w 707922"/>
              <a:gd name="connsiteY7" fmla="*/ 14748 h 4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7922" h="44825">
                <a:moveTo>
                  <a:pt x="0" y="29497"/>
                </a:moveTo>
                <a:cubicBezTo>
                  <a:pt x="44245" y="24581"/>
                  <a:pt x="88823" y="22067"/>
                  <a:pt x="132735" y="14748"/>
                </a:cubicBezTo>
                <a:cubicBezTo>
                  <a:pt x="148070" y="12192"/>
                  <a:pt x="161434" y="0"/>
                  <a:pt x="176980" y="0"/>
                </a:cubicBezTo>
                <a:cubicBezTo>
                  <a:pt x="197250" y="0"/>
                  <a:pt x="216309" y="9832"/>
                  <a:pt x="235974" y="14748"/>
                </a:cubicBezTo>
                <a:cubicBezTo>
                  <a:pt x="250722" y="24580"/>
                  <a:pt x="262602" y="42287"/>
                  <a:pt x="280219" y="44245"/>
                </a:cubicBezTo>
                <a:cubicBezTo>
                  <a:pt x="319155" y="48571"/>
                  <a:pt x="374075" y="27708"/>
                  <a:pt x="412955" y="14748"/>
                </a:cubicBezTo>
                <a:cubicBezTo>
                  <a:pt x="482184" y="37825"/>
                  <a:pt x="491141" y="44245"/>
                  <a:pt x="589935" y="44245"/>
                </a:cubicBezTo>
                <a:cubicBezTo>
                  <a:pt x="684326" y="44245"/>
                  <a:pt x="671740" y="50932"/>
                  <a:pt x="707922" y="1474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12297" r="21370" b="6250"/>
          <a:stretch/>
        </p:blipFill>
        <p:spPr bwMode="auto">
          <a:xfrm>
            <a:off x="1331640" y="332655"/>
            <a:ext cx="5760640" cy="625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18712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2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542</TotalTime>
  <Words>221</Words>
  <Application>Microsoft Office PowerPoint</Application>
  <PresentationFormat>On-screen Show (4:3)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Corbel</vt:lpstr>
      <vt:lpstr>Wingdings</vt:lpstr>
      <vt:lpstr>Wingdings 2</vt:lpstr>
      <vt:lpstr>Wingdings 3</vt:lpstr>
      <vt:lpstr>Module</vt:lpstr>
      <vt:lpstr>Why do people live near volcanoes?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TASK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6) Why do people live near earthquakes and volcanoes?</dc:title>
  <dc:creator>Morgan</dc:creator>
  <cp:lastModifiedBy>Eurin Benjamin Morgan</cp:lastModifiedBy>
  <cp:revision>24</cp:revision>
  <dcterms:created xsi:type="dcterms:W3CDTF">2011-08-15T06:01:54Z</dcterms:created>
  <dcterms:modified xsi:type="dcterms:W3CDTF">2016-11-07T06:18:01Z</dcterms:modified>
</cp:coreProperties>
</file>