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3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3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3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5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7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0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5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8FD1-20E8-4CA2-81B4-4860D9E7F387}" type="datetimeFigureOut">
              <a:rPr lang="en-GB" smtClean="0"/>
              <a:t>03/02/2019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6AC5-CF78-4176-8447-4382065E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8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37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125732" y="620688"/>
            <a:ext cx="446449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4 neighbouring countries</a:t>
            </a:r>
          </a:p>
          <a:p>
            <a:r>
              <a:rPr lang="en-GB" dirty="0"/>
              <a:t>(Slovenia, Switzerland, France and Austria)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The 8 cities</a:t>
            </a:r>
          </a:p>
          <a:p>
            <a:r>
              <a:rPr lang="en-GB" dirty="0"/>
              <a:t>	(Taranto, Venice, Genoa, Rome, </a:t>
            </a:r>
          </a:p>
          <a:p>
            <a:r>
              <a:rPr lang="en-GB" dirty="0"/>
              <a:t>	Turin, Naples, Florence, Milan)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75053" y="620689"/>
            <a:ext cx="428628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The 2 mountain ranges</a:t>
            </a:r>
          </a:p>
          <a:p>
            <a:r>
              <a:rPr lang="en-GB" dirty="0"/>
              <a:t>	 (Alps and Apennines)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The 2 islands</a:t>
            </a:r>
          </a:p>
          <a:p>
            <a:r>
              <a:rPr lang="en-GB" dirty="0"/>
              <a:t>	(Sardinia and Sicily)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The 2 volcanoes</a:t>
            </a:r>
          </a:p>
          <a:p>
            <a:r>
              <a:rPr lang="en-GB" dirty="0"/>
              <a:t>	(Mt Etna and Vesuvius)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The 3 seas</a:t>
            </a:r>
          </a:p>
          <a:p>
            <a:r>
              <a:rPr lang="en-GB" dirty="0"/>
              <a:t>	(Ionian, Tyrrhenian and Adriatic)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The river Po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1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09800" y="404664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dirty="0"/>
              <a:t>Volcano Cross Section (side view)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1" y="1285875"/>
            <a:ext cx="68754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167064" y="3500438"/>
            <a:ext cx="5857875" cy="214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4000" y="5367495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Volcanoes on this boundary are fairly small compared to the other types of volcano, but it is tall with steep sides. </a:t>
            </a:r>
            <a:r>
              <a:rPr lang="en-US" b="1" dirty="0"/>
              <a:t>You will create a cross section of this volcano to illustrate this.</a:t>
            </a:r>
          </a:p>
          <a:p>
            <a:r>
              <a:rPr lang="en-US" dirty="0"/>
              <a:t>What is the name of the lines that show height?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0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501317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your diagram, a strip of paper and the instructions on the next slide to help you.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692697"/>
            <a:ext cx="573151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29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1" y="3044826"/>
            <a:ext cx="716756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91545" y="332657"/>
            <a:ext cx="8358187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/>
              <a:t>The line AB passes straight through the centre of the volcano. </a:t>
            </a:r>
          </a:p>
          <a:p>
            <a:pPr>
              <a:defRPr/>
            </a:pPr>
            <a:r>
              <a:rPr lang="en-GB" sz="2000" dirty="0"/>
              <a:t>Here you are going to draw a cross section of the volcano.</a:t>
            </a:r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/>
              <a:t>Take a strip of paper 20cm long and 2 cm wide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/>
              <a:t>Place it along the line AB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/>
              <a:t>Mark the strip each time it touches a contour line and write the height under your mark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/>
              <a:t>Place the strip onto the axis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/>
              <a:t>Transfer the points onto the appropriate height and join the dots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63" y="3286125"/>
            <a:ext cx="26289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7564" y="3429000"/>
            <a:ext cx="34448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 Tom Abbott, Biddulph High School and made available through www.sln.org.uk/geography and only for non commercial use in schools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33389"/>
            <a:ext cx="6342806" cy="67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Volcano Cross Section (side view)</vt:lpstr>
      <vt:lpstr>Use your diagram, a strip of paper and the instructions on the next slide to help you.</vt:lpstr>
      <vt:lpstr>PowerPoint Presentation</vt:lpstr>
      <vt:lpstr>PowerPoint Presentation</vt:lpstr>
    </vt:vector>
  </TitlesOfParts>
  <Company>Aldar Academies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Winters</dc:creator>
  <cp:lastModifiedBy>Elizabeth Winters</cp:lastModifiedBy>
  <cp:revision>1</cp:revision>
  <dcterms:created xsi:type="dcterms:W3CDTF">2019-02-03T11:50:51Z</dcterms:created>
  <dcterms:modified xsi:type="dcterms:W3CDTF">2019-02-03T11:51:23Z</dcterms:modified>
</cp:coreProperties>
</file>