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D9683-7798-40FD-8B96-C3B9B6C06C3A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538DC-52F6-4725-9F08-83711737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4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days, different times of the year, ask</a:t>
            </a:r>
            <a:r>
              <a:rPr lang="en-US" baseline="0" dirty="0" smtClean="0"/>
              <a:t> more people, different questions, more places, other areas of Zambia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38DC-52F6-4725-9F08-837117370A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Questionnaire, Evaluation,</a:t>
            </a:r>
            <a:r>
              <a:rPr lang="en-US" baseline="0" dirty="0" smtClean="0"/>
              <a:t> Conclusion, Graph, Hypothesis, Victoria Falls,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38DC-52F6-4725-9F08-837117370A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1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6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7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8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8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2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7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23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9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6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1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4E7F-2FEF-487D-BC0B-E765EADC383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E9A7-15CB-4A03-BF1E-B830C3C77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39303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attracts visitors to Victoria Falls?</a:t>
            </a:r>
            <a:endParaRPr lang="en-GB" sz="60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377669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AF1 – drawing graphs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AF3 – describing graphs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AF5 – evaluating an enquiry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934713" cy="220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2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Evaluation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Why might the results be unreliable?</a:t>
            </a:r>
          </a:p>
          <a:p>
            <a:endParaRPr lang="en-US" dirty="0"/>
          </a:p>
          <a:p>
            <a:r>
              <a:rPr lang="en-US" dirty="0" smtClean="0"/>
              <a:t>How could we make them more accurate?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16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Taboo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3106738" cy="319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I will give you a word – describe it to the class without using that word.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http://www.public.asu.edu/~whansen/tab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76273"/>
            <a:ext cx="2286268" cy="30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6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Zambian Tourist Board are enquiring into ways that they can improve the facilities for tourists.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First, they need to work out which activities attract tourists to the area.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26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They make a prediction. This is known as a hypothesis.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This is what they decide;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Most people visit Victoria Falls area to see the waterfall.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648072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can tourists do?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50" y="1052737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See the waterfall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Victoria Falls Bridge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Rafting</a:t>
            </a:r>
          </a:p>
          <a:p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ungee jumping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Wildlife Park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River Cruise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Elephant-back Safaris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7"/>
            <a:ext cx="3128196" cy="176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74" y="3068959"/>
            <a:ext cx="1886581" cy="188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50" y="107657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4853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05" y="52292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115" y="5206205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would you like to do there?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TASK: Write your hypothesis, similar to the one on the previous slide.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Data Collection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4392488" cy="4493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visitors were asked the following questions on  Saturday April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2016.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Their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hypothesis was.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Most visitors are between 48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58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TASK: Write your hypothesis – Most visitors will be……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22178" r="32258" b="7661"/>
          <a:stretch/>
        </p:blipFill>
        <p:spPr bwMode="auto">
          <a:xfrm rot="701168">
            <a:off x="4878910" y="354341"/>
            <a:ext cx="3954566" cy="445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72747"/>
              </p:ext>
            </p:extLst>
          </p:nvPr>
        </p:nvGraphicFramePr>
        <p:xfrm>
          <a:off x="4860910" y="1628800"/>
          <a:ext cx="4258815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9605"/>
                <a:gridCol w="1419605"/>
                <a:gridCol w="1419605"/>
              </a:tblGrid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Wildlife park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Wildlife park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37-47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Safaris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Wildlife</a:t>
                      </a:r>
                      <a:r>
                        <a:rPr lang="en-US" baseline="0" dirty="0" smtClean="0"/>
                        <a:t> park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Safaris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Under 25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Waterfall</a:t>
                      </a:r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37-47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River cruise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37-47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Safaris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Wildlife</a:t>
                      </a:r>
                      <a:r>
                        <a:rPr lang="en-US" baseline="0" dirty="0" smtClean="0"/>
                        <a:t> park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Bridge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Wildlife park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94384"/>
              </p:ext>
            </p:extLst>
          </p:nvPr>
        </p:nvGraphicFramePr>
        <p:xfrm>
          <a:off x="283668" y="1628800"/>
          <a:ext cx="425881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605"/>
                <a:gridCol w="1419605"/>
                <a:gridCol w="1419605"/>
              </a:tblGrid>
              <a:tr h="149736">
                <a:tc>
                  <a:txBody>
                    <a:bodyPr/>
                    <a:lstStyle/>
                    <a:p>
                      <a:r>
                        <a:rPr lang="en-US" dirty="0" smtClean="0"/>
                        <a:t>Visitor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Bungee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37-47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Bungee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Under 25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Rafting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 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Wildlife park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Bungee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37-47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River cruise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37-47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Wildlife park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Under 25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Bungee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Waterfall</a:t>
                      </a:r>
                      <a:endParaRPr lang="en-GB" dirty="0"/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 58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Waterfall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1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chemeClr val="bg1"/>
                </a:solidFill>
              </a:rPr>
              <a:t>Data presentation </a:t>
            </a:r>
            <a:r>
              <a:rPr lang="en-US" sz="2800" dirty="0" smtClean="0">
                <a:solidFill>
                  <a:schemeClr val="bg1"/>
                </a:solidFill>
              </a:rPr>
              <a:t>- select one piece of information, preferably different to the person next to you.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 one piece of information in a graph (your choice)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0" t="12340" r="29083" b="24152"/>
          <a:stretch/>
        </p:blipFill>
        <p:spPr bwMode="auto">
          <a:xfrm>
            <a:off x="4355976" y="1484784"/>
            <a:ext cx="45223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1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chemeClr val="bg1"/>
                </a:solidFill>
              </a:rPr>
              <a:t>Analysis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Describe the graph.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Give your reasons for the pattern/answers e.g. Why do you think most visitors were over 58?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were there no 26-36 year olds?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0" t="13105" r="27268" b="18346"/>
          <a:stretch/>
        </p:blipFill>
        <p:spPr bwMode="auto">
          <a:xfrm>
            <a:off x="4716016" y="1124744"/>
            <a:ext cx="4173794" cy="501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1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Conclusion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Was your hypothesis correct?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hypothesis was correct/incorrect/partially correct because most people were______ (add data from the graph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409</Words>
  <Application>Microsoft Office PowerPoint</Application>
  <PresentationFormat>On-screen Show (4:3)</PresentationFormat>
  <Paragraphs>114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They make a prediction. This is known as a hypothesis.</vt:lpstr>
      <vt:lpstr>What can tourists do?</vt:lpstr>
      <vt:lpstr>Data Collection</vt:lpstr>
      <vt:lpstr>Results</vt:lpstr>
      <vt:lpstr>Data presentation - select one piece of information, preferably different to the person next to you.</vt:lpstr>
      <vt:lpstr>Analysis</vt:lpstr>
      <vt:lpstr>Conclusion</vt:lpstr>
      <vt:lpstr>Evaluation</vt:lpstr>
      <vt:lpstr>Taboo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Eurin Morgan</dc:creator>
  <cp:lastModifiedBy>Eurin Morgan</cp:lastModifiedBy>
  <cp:revision>11</cp:revision>
  <dcterms:created xsi:type="dcterms:W3CDTF">2016-02-22T08:24:20Z</dcterms:created>
  <dcterms:modified xsi:type="dcterms:W3CDTF">2016-04-05T08:38:55Z</dcterms:modified>
</cp:coreProperties>
</file>