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7" r:id="rId3"/>
    <p:sldId id="268" r:id="rId4"/>
    <p:sldId id="269" r:id="rId5"/>
    <p:sldId id="27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193F9-093C-4AA2-A21D-D19CCD6B22A6}" type="datetimeFigureOut">
              <a:rPr lang="en-GB" smtClean="0"/>
              <a:t>05/01/2016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1EC21-0904-432B-9DAD-2E12C8CDE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426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D4B3804-155E-4CC9-A148-50C94761BEA1}" type="datetimeFigureOut">
              <a:rPr lang="en-GB" smtClean="0"/>
              <a:t>05/01/2016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8A58A1-2A5B-451A-9234-E8EA0C5B625C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3804-155E-4CC9-A148-50C94761BEA1}" type="datetimeFigureOut">
              <a:rPr lang="en-GB" smtClean="0"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A58A1-2A5B-451A-9234-E8EA0C5B62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3804-155E-4CC9-A148-50C94761BEA1}" type="datetimeFigureOut">
              <a:rPr lang="en-GB" smtClean="0"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68A58A1-2A5B-451A-9234-E8EA0C5B62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3804-155E-4CC9-A148-50C94761BEA1}" type="datetimeFigureOut">
              <a:rPr lang="en-GB" smtClean="0"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A58A1-2A5B-451A-9234-E8EA0C5B625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4B3804-155E-4CC9-A148-50C94761BEA1}" type="datetimeFigureOut">
              <a:rPr lang="en-GB" smtClean="0"/>
              <a:t>05/01/2016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68A58A1-2A5B-451A-9234-E8EA0C5B625C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3804-155E-4CC9-A148-50C94761BEA1}" type="datetimeFigureOut">
              <a:rPr lang="en-GB" smtClean="0"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A58A1-2A5B-451A-9234-E8EA0C5B625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3804-155E-4CC9-A148-50C94761BEA1}" type="datetimeFigureOut">
              <a:rPr lang="en-GB" smtClean="0"/>
              <a:t>05/01/2016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A58A1-2A5B-451A-9234-E8EA0C5B625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3804-155E-4CC9-A148-50C94761BEA1}" type="datetimeFigureOut">
              <a:rPr lang="en-GB" smtClean="0"/>
              <a:t>05/01/2016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A58A1-2A5B-451A-9234-E8EA0C5B625C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3804-155E-4CC9-A148-50C94761BEA1}" type="datetimeFigureOut">
              <a:rPr lang="en-GB" smtClean="0"/>
              <a:t>05/01/2016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A58A1-2A5B-451A-9234-E8EA0C5B625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3804-155E-4CC9-A148-50C94761BEA1}" type="datetimeFigureOut">
              <a:rPr lang="en-GB" smtClean="0"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8A58A1-2A5B-451A-9234-E8EA0C5B625C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B3804-155E-4CC9-A148-50C94761BEA1}" type="datetimeFigureOut">
              <a:rPr lang="en-GB" smtClean="0"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A58A1-2A5B-451A-9234-E8EA0C5B625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D4B3804-155E-4CC9-A148-50C94761BEA1}" type="datetimeFigureOut">
              <a:rPr lang="en-GB" smtClean="0"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D68A58A1-2A5B-451A-9234-E8EA0C5B625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1412776"/>
            <a:ext cx="1981200" cy="3024336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AF6 ·</a:t>
            </a:r>
            <a:r>
              <a:rPr lang="en-GB" dirty="0"/>
              <a:t> explain the formation of </a:t>
            </a:r>
            <a:r>
              <a:rPr lang="en-GB" dirty="0" smtClean="0"/>
              <a:t>landforms</a:t>
            </a:r>
          </a:p>
          <a:p>
            <a:r>
              <a:rPr lang="en-GB" dirty="0" smtClean="0"/>
              <a:t>AF6 · explain the impacts from processes </a:t>
            </a:r>
          </a:p>
          <a:p>
            <a:r>
              <a:rPr lang="en-GB" dirty="0" smtClean="0"/>
              <a:t>AF6 ·</a:t>
            </a:r>
            <a:r>
              <a:rPr lang="en-GB" dirty="0"/>
              <a:t> explain the differences in </a:t>
            </a:r>
            <a:r>
              <a:rPr lang="en-GB" dirty="0" smtClean="0"/>
              <a:t>the impacts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explain what happens at a plate boundary?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339752" y="416858"/>
            <a:ext cx="30963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CREATIVE CHALLENGE</a:t>
            </a:r>
            <a:endParaRPr lang="en-GB" sz="4000" b="1" i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579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2 lessons to create a plate boundary </a:t>
            </a:r>
          </a:p>
          <a:p>
            <a:pPr lvl="1"/>
            <a:r>
              <a:rPr lang="en-US" dirty="0" smtClean="0"/>
              <a:t>that explains how a volcano, earthquake or fold mountain is formed.</a:t>
            </a:r>
          </a:p>
          <a:p>
            <a:pPr lvl="1"/>
            <a:r>
              <a:rPr lang="en-US" dirty="0" smtClean="0"/>
              <a:t>that explains the impact it could have on a country (positive and/or negative)</a:t>
            </a:r>
          </a:p>
          <a:p>
            <a:pPr lvl="1"/>
            <a:r>
              <a:rPr lang="en-US" dirty="0" smtClean="0"/>
              <a:t>that explains how the impact could be different in different countries.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2-3 team members</a:t>
            </a:r>
          </a:p>
          <a:p>
            <a:r>
              <a:rPr lang="en-US" dirty="0" smtClean="0"/>
              <a:t>A </a:t>
            </a:r>
            <a:r>
              <a:rPr lang="en-US" smtClean="0"/>
              <a:t>Year </a:t>
            </a:r>
            <a:r>
              <a:rPr lang="en-US" smtClean="0"/>
              <a:t>5 </a:t>
            </a:r>
            <a:r>
              <a:rPr lang="en-US" dirty="0" smtClean="0"/>
              <a:t>student must be able to understand your </a:t>
            </a:r>
            <a:r>
              <a:rPr lang="en-US" dirty="0" smtClean="0"/>
              <a:t>explanations, so key terminology must </a:t>
            </a:r>
            <a:r>
              <a:rPr lang="en-US" smtClean="0"/>
              <a:t>be explained.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381000" y="529101"/>
            <a:ext cx="83812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Creative CHALLENGE</a:t>
            </a:r>
            <a:endParaRPr lang="en-GB" sz="4000" b="1" i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1146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9" y="303309"/>
            <a:ext cx="2664296" cy="1998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1" y="429153"/>
            <a:ext cx="2376264" cy="3172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349" y="2432637"/>
            <a:ext cx="2983582" cy="223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84" y="4512965"/>
            <a:ext cx="3290084" cy="1949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1858" y="4266748"/>
            <a:ext cx="3074637" cy="2294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62816"/>
            <a:ext cx="2561433" cy="2134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452" y="4817825"/>
            <a:ext cx="2619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55" y="2006943"/>
            <a:ext cx="1809750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6582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that explains how a volcano, earthquake </a:t>
            </a:r>
            <a:r>
              <a:rPr lang="en-US" dirty="0" smtClean="0"/>
              <a:t>or </a:t>
            </a:r>
            <a:r>
              <a:rPr lang="en-US" dirty="0"/>
              <a:t>fold mountain is formed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Annotations are used to explain how the landform is formed</a:t>
            </a:r>
          </a:p>
          <a:p>
            <a:pPr lvl="2"/>
            <a:r>
              <a:rPr lang="en-US" dirty="0" smtClean="0"/>
              <a:t>The name of the plate boundary is given</a:t>
            </a:r>
          </a:p>
          <a:p>
            <a:pPr lvl="2"/>
            <a:r>
              <a:rPr lang="en-US" dirty="0" smtClean="0"/>
              <a:t>There are place names to show the area that is affected</a:t>
            </a:r>
          </a:p>
          <a:p>
            <a:pPr lvl="2"/>
            <a:r>
              <a:rPr lang="en-US" dirty="0" smtClean="0"/>
              <a:t>Key words are used</a:t>
            </a:r>
            <a:endParaRPr lang="en-US" dirty="0"/>
          </a:p>
          <a:p>
            <a:pPr lvl="1"/>
            <a:r>
              <a:rPr lang="en-US" dirty="0"/>
              <a:t>that explains the impact it could have on a country (positive and/or negative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At least 4, positive or negative impacts are explained e.g. buildings collapse, fertile soil</a:t>
            </a:r>
            <a:endParaRPr lang="en-US" dirty="0"/>
          </a:p>
          <a:p>
            <a:pPr lvl="1"/>
            <a:r>
              <a:rPr lang="en-US" dirty="0"/>
              <a:t>that explains how the impact could be different in different </a:t>
            </a:r>
            <a:r>
              <a:rPr lang="en-US" dirty="0" smtClean="0"/>
              <a:t>countries</a:t>
            </a:r>
          </a:p>
          <a:p>
            <a:pPr lvl="2"/>
            <a:r>
              <a:rPr lang="en-US" dirty="0" smtClean="0"/>
              <a:t>Why are the impacts worse in some countries than other countries, e.g. earthquakes in Haiti and Japan.</a:t>
            </a:r>
          </a:p>
          <a:p>
            <a:pPr lvl="2"/>
            <a:r>
              <a:rPr lang="en-US" dirty="0" smtClean="0"/>
              <a:t>You have researched and compared the impacts including data, e.g. number of deaths, injured, buildings collapsed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7915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74622"/>
              </p:ext>
            </p:extLst>
          </p:nvPr>
        </p:nvGraphicFramePr>
        <p:xfrm>
          <a:off x="251520" y="314116"/>
          <a:ext cx="8568952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2628292"/>
                <a:gridCol w="252028"/>
                <a:gridCol w="648072"/>
                <a:gridCol w="648072"/>
                <a:gridCol w="648072"/>
                <a:gridCol w="648072"/>
                <a:gridCol w="648072"/>
                <a:gridCol w="792088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2000" dirty="0" smtClean="0"/>
                        <a:t>GROUP</a:t>
                      </a:r>
                      <a:r>
                        <a:rPr lang="en-US" sz="2000" baseline="0" dirty="0" smtClean="0"/>
                        <a:t> SELF ASSESSMENT</a:t>
                      </a:r>
                      <a:endParaRPr lang="en-GB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r>
                        <a:rPr lang="en-US" sz="1400" dirty="0" smtClean="0"/>
                        <a:t>NAMES :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Assessment Focus (AF)</a:t>
                      </a:r>
                      <a:endParaRPr lang="en-GB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Assessment Criteria – What have we done?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r>
                        <a:rPr lang="en-US" sz="1200" baseline="0" dirty="0" smtClean="0"/>
                        <a:t> not done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 Poor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 Ok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 Good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 Very Good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 Excellent 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that explains how a volcano, earthquake or fold mountain is formed.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Annotations are used to explain how the landform is formed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The name of the plate boundary is given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There are place names to show the area that is affected</a:t>
                      </a:r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20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Key words are used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that explains the impact it could have on a country (positive and/or negative)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At least 4, positive or negative impacts are explained e.g. buildings collapse, fertile soil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that explains how the impact could be different in different countries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Why are the impacts worse in some countries than other countries, e.g. earthquakes in Haiti and Japan.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You have researched and compared the impacts including data, e.g. number of deaths, injured, buildings collapsed</a:t>
                      </a:r>
                      <a:endParaRPr lang="en-GB" sz="1200" dirty="0" smtClean="0"/>
                    </a:p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9813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219</TotalTime>
  <Words>378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Grid</vt:lpstr>
      <vt:lpstr>Can we explain what happens at a plate boundary?</vt:lpstr>
      <vt:lpstr>Creative CHALLENGE</vt:lpstr>
      <vt:lpstr>PowerPoint Presentation</vt:lpstr>
      <vt:lpstr>assessment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is the Caribbean?</dc:title>
  <dc:creator>Eurin Morgan</dc:creator>
  <cp:lastModifiedBy>Eurin Morgan</cp:lastModifiedBy>
  <cp:revision>17</cp:revision>
  <dcterms:created xsi:type="dcterms:W3CDTF">2015-11-27T07:38:02Z</dcterms:created>
  <dcterms:modified xsi:type="dcterms:W3CDTF">2016-01-05T03:35:13Z</dcterms:modified>
</cp:coreProperties>
</file>