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55" autoAdjust="0"/>
  </p:normalViewPr>
  <p:slideViewPr>
    <p:cSldViewPr>
      <p:cViewPr varScale="1">
        <p:scale>
          <a:sx n="66" d="100"/>
          <a:sy n="66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9D15-0C45-43E4-9528-554E2BA69422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4F5F2-3ECA-4DEC-9537-BB5F6AE7F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93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the animal</a:t>
            </a:r>
            <a:r>
              <a:rPr lang="en-US" baseline="0" dirty="0" smtClean="0"/>
              <a:t> descriptions copied in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! Come and </a:t>
            </a:r>
            <a:r>
              <a:rPr lang="en-US" baseline="0" smtClean="0"/>
              <a:t>grab them!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4F5F2-3ECA-4DEC-9537-BB5F6AE7F1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6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4C58-71C4-4CC7-9DF3-CEB1A426B8CE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2177-03FC-4DC8-BB96-84955D3DA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8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4C58-71C4-4CC7-9DF3-CEB1A426B8CE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2177-03FC-4DC8-BB96-84955D3DA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0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4C58-71C4-4CC7-9DF3-CEB1A426B8CE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2177-03FC-4DC8-BB96-84955D3DA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0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4C58-71C4-4CC7-9DF3-CEB1A426B8CE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2177-03FC-4DC8-BB96-84955D3DA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5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4C58-71C4-4CC7-9DF3-CEB1A426B8CE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2177-03FC-4DC8-BB96-84955D3DA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7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4C58-71C4-4CC7-9DF3-CEB1A426B8CE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2177-03FC-4DC8-BB96-84955D3DA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46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4C58-71C4-4CC7-9DF3-CEB1A426B8CE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2177-03FC-4DC8-BB96-84955D3DA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0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4C58-71C4-4CC7-9DF3-CEB1A426B8CE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2177-03FC-4DC8-BB96-84955D3DA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11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4C58-71C4-4CC7-9DF3-CEB1A426B8CE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2177-03FC-4DC8-BB96-84955D3DA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99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4C58-71C4-4CC7-9DF3-CEB1A426B8CE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2177-03FC-4DC8-BB96-84955D3DA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73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4C58-71C4-4CC7-9DF3-CEB1A426B8CE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2177-03FC-4DC8-BB96-84955D3DA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72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5">
                <a:lumMod val="5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E4C58-71C4-4CC7-9DF3-CEB1A426B8CE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02177-03FC-4DC8-BB96-84955D3DA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64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How do animals survive in Death Valley?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AF1 - add </a:t>
            </a:r>
            <a:r>
              <a:rPr lang="en-GB" dirty="0"/>
              <a:t>detailed annotations onto </a:t>
            </a:r>
            <a:r>
              <a:rPr lang="en-GB" dirty="0" smtClean="0"/>
              <a:t>sketches.</a:t>
            </a:r>
            <a:endParaRPr lang="en-GB" dirty="0"/>
          </a:p>
          <a:p>
            <a:r>
              <a:rPr lang="en-GB" dirty="0" smtClean="0"/>
              <a:t>AF4 -  explain the impacts from processes/events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7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44" y="347430"/>
            <a:ext cx="8229600" cy="996161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impact of the heat has meant that animals have adapted to survive in Death Valley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35" y="1343591"/>
            <a:ext cx="7677618" cy="53167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752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AF6 -  explain the impacts from processes/events</a:t>
            </a:r>
          </a:p>
        </p:txBody>
      </p:sp>
    </p:spTree>
    <p:extLst>
      <p:ext uri="{BB962C8B-B14F-4D97-AF65-F5344CB8AC3E}">
        <p14:creationId xmlns:p14="http://schemas.microsoft.com/office/powerpoint/2010/main" val="2189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634082"/>
          </a:xfrm>
        </p:spPr>
        <p:txBody>
          <a:bodyPr>
            <a:noAutofit/>
          </a:bodyPr>
          <a:lstStyle/>
          <a:p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AF1-</a:t>
            </a:r>
            <a:r>
              <a:rPr lang="en-GB" sz="2400" dirty="0"/>
              <a:t> identify key terms</a:t>
            </a:r>
            <a:br>
              <a:rPr lang="en-GB" sz="2400" dirty="0"/>
            </a:br>
            <a:r>
              <a:rPr lang="en-GB" sz="2400" dirty="0"/>
              <a:t>AF2 - add detailed annotations onto </a:t>
            </a:r>
            <a:r>
              <a:rPr lang="en-GB" sz="2400" dirty="0" smtClean="0"/>
              <a:t>sketches</a:t>
            </a:r>
            <a:br>
              <a:rPr lang="en-GB" sz="2400" dirty="0" smtClean="0"/>
            </a:br>
            <a:r>
              <a:rPr lang="en-GB" sz="3200" u="sng" dirty="0" smtClean="0"/>
              <a:t>TASK</a:t>
            </a:r>
            <a:endParaRPr lang="en-GB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r>
              <a:rPr lang="en-US" dirty="0" smtClean="0"/>
              <a:t>For the animal you have been given, sketch and annotate the adaptations (changes) that the animal has made to survive in the desert.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501008"/>
            <a:ext cx="72008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Better annotations will explain why the changes are important so look to use the connectives (from last lesson) to give a reason and include </a:t>
            </a:r>
            <a:r>
              <a:rPr lang="en-US" sz="2000" smtClean="0"/>
              <a:t>key terms.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71881"/>
            <a:ext cx="4453500" cy="220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052736"/>
            <a:ext cx="1800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15 minutes to…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6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your own animal to survive in the desert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1513930"/>
            <a:ext cx="3312368" cy="11750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Completely new or a mixture of other animals.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1" y="1484785"/>
            <a:ext cx="471624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34" y="2985496"/>
            <a:ext cx="2839566" cy="333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006" y="4487349"/>
            <a:ext cx="5006098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Criteria</a:t>
            </a:r>
          </a:p>
          <a:p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At least 4 adaptions that </a:t>
            </a:r>
            <a:r>
              <a:rPr lang="en-US" b="1" dirty="0" smtClean="0"/>
              <a:t>explain </a:t>
            </a:r>
            <a:r>
              <a:rPr lang="en-US" dirty="0" smtClean="0"/>
              <a:t>why it would survive well in Death Valley.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A short description of its living habits  e.g. shy, nocturnal, lives in a herd.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Has a Death </a:t>
            </a:r>
            <a:r>
              <a:rPr lang="en-US" dirty="0"/>
              <a:t>V</a:t>
            </a:r>
            <a:r>
              <a:rPr lang="en-US" dirty="0" smtClean="0"/>
              <a:t>alley background (see next slide).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0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" y="13569"/>
            <a:ext cx="9081690" cy="607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3888" y="3236184"/>
            <a:ext cx="1580636" cy="224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0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174</Words>
  <Application>Microsoft Office PowerPoint</Application>
  <PresentationFormat>On-screen Show (4:3)</PresentationFormat>
  <Paragraphs>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Candara</vt:lpstr>
      <vt:lpstr>Wingdings</vt:lpstr>
      <vt:lpstr>Office Theme</vt:lpstr>
      <vt:lpstr>How do animals survive in Death Valley?</vt:lpstr>
      <vt:lpstr>The impact of the heat has meant that animals have adapted to survive in Death Valley</vt:lpstr>
      <vt:lpstr> AF1- identify key terms AF2 - add detailed annotations onto sketches TASK</vt:lpstr>
      <vt:lpstr>Design your own animal to survive in the desert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Eurin Morgan</dc:creator>
  <cp:lastModifiedBy>Eurin Benjamin Morgan</cp:lastModifiedBy>
  <cp:revision>15</cp:revision>
  <dcterms:created xsi:type="dcterms:W3CDTF">2015-06-18T03:52:15Z</dcterms:created>
  <dcterms:modified xsi:type="dcterms:W3CDTF">2016-10-11T09:08:09Z</dcterms:modified>
</cp:coreProperties>
</file>