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6" r:id="rId9"/>
    <p:sldId id="263" r:id="rId10"/>
    <p:sldId id="264" r:id="rId11"/>
    <p:sldId id="265" r:id="rId12"/>
  </p:sldIdLst>
  <p:sldSz cx="13004800" cy="9753600"/>
  <p:notesSz cx="6858000" cy="9144000"/>
  <p:defaultTextStyle>
    <a:lvl1pPr algn="ctr" defTabSz="584200">
      <a:defRPr sz="3800">
        <a:solidFill>
          <a:srgbClr val="EEEEEE"/>
        </a:solidFill>
        <a:latin typeface="Helvetica Neue Bold Condensed"/>
        <a:ea typeface="Helvetica Neue Bold Condensed"/>
        <a:cs typeface="Helvetica Neue Bold Condensed"/>
        <a:sym typeface="Helvetica Neue Bold Condensed"/>
      </a:defRPr>
    </a:lvl1pPr>
    <a:lvl2pPr indent="228600" algn="ctr" defTabSz="584200">
      <a:defRPr sz="3800">
        <a:solidFill>
          <a:srgbClr val="EEEEEE"/>
        </a:solidFill>
        <a:latin typeface="Helvetica Neue Bold Condensed"/>
        <a:ea typeface="Helvetica Neue Bold Condensed"/>
        <a:cs typeface="Helvetica Neue Bold Condensed"/>
        <a:sym typeface="Helvetica Neue Bold Condensed"/>
      </a:defRPr>
    </a:lvl2pPr>
    <a:lvl3pPr indent="457200" algn="ctr" defTabSz="584200">
      <a:defRPr sz="3800">
        <a:solidFill>
          <a:srgbClr val="EEEEEE"/>
        </a:solidFill>
        <a:latin typeface="Helvetica Neue Bold Condensed"/>
        <a:ea typeface="Helvetica Neue Bold Condensed"/>
        <a:cs typeface="Helvetica Neue Bold Condensed"/>
        <a:sym typeface="Helvetica Neue Bold Condensed"/>
      </a:defRPr>
    </a:lvl3pPr>
    <a:lvl4pPr indent="685800" algn="ctr" defTabSz="584200">
      <a:defRPr sz="3800">
        <a:solidFill>
          <a:srgbClr val="EEEEEE"/>
        </a:solidFill>
        <a:latin typeface="Helvetica Neue Bold Condensed"/>
        <a:ea typeface="Helvetica Neue Bold Condensed"/>
        <a:cs typeface="Helvetica Neue Bold Condensed"/>
        <a:sym typeface="Helvetica Neue Bold Condensed"/>
      </a:defRPr>
    </a:lvl4pPr>
    <a:lvl5pPr indent="914400" algn="ctr" defTabSz="584200">
      <a:defRPr sz="3800">
        <a:solidFill>
          <a:srgbClr val="EEEEEE"/>
        </a:solidFill>
        <a:latin typeface="Helvetica Neue Bold Condensed"/>
        <a:ea typeface="Helvetica Neue Bold Condensed"/>
        <a:cs typeface="Helvetica Neue Bold Condensed"/>
        <a:sym typeface="Helvetica Neue Bold Condensed"/>
      </a:defRPr>
    </a:lvl5pPr>
    <a:lvl6pPr indent="1143000" algn="ctr" defTabSz="584200">
      <a:defRPr sz="3800">
        <a:solidFill>
          <a:srgbClr val="EEEEEE"/>
        </a:solidFill>
        <a:latin typeface="Helvetica Neue Bold Condensed"/>
        <a:ea typeface="Helvetica Neue Bold Condensed"/>
        <a:cs typeface="Helvetica Neue Bold Condensed"/>
        <a:sym typeface="Helvetica Neue Bold Condensed"/>
      </a:defRPr>
    </a:lvl6pPr>
    <a:lvl7pPr indent="1371600" algn="ctr" defTabSz="584200">
      <a:defRPr sz="3800">
        <a:solidFill>
          <a:srgbClr val="EEEEEE"/>
        </a:solidFill>
        <a:latin typeface="Helvetica Neue Bold Condensed"/>
        <a:ea typeface="Helvetica Neue Bold Condensed"/>
        <a:cs typeface="Helvetica Neue Bold Condensed"/>
        <a:sym typeface="Helvetica Neue Bold Condensed"/>
      </a:defRPr>
    </a:lvl7pPr>
    <a:lvl8pPr indent="1600200" algn="ctr" defTabSz="584200">
      <a:defRPr sz="3800">
        <a:solidFill>
          <a:srgbClr val="EEEEEE"/>
        </a:solidFill>
        <a:latin typeface="Helvetica Neue Bold Condensed"/>
        <a:ea typeface="Helvetica Neue Bold Condensed"/>
        <a:cs typeface="Helvetica Neue Bold Condensed"/>
        <a:sym typeface="Helvetica Neue Bold Condensed"/>
      </a:defRPr>
    </a:lvl8pPr>
    <a:lvl9pPr indent="1828800" algn="ctr" defTabSz="584200">
      <a:defRPr sz="3800">
        <a:solidFill>
          <a:srgbClr val="EEEEEE"/>
        </a:solidFill>
        <a:latin typeface="Helvetica Neue Bold Condensed"/>
        <a:ea typeface="Helvetica Neue Bold Condensed"/>
        <a:cs typeface="Helvetica Neue Bold Condensed"/>
        <a:sym typeface="Helvetica Neue Bold Condense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5F5857"/>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noFill/>
              <a:miter lim="400000"/>
            </a:ln>
          </a:bottom>
          <a:insideH>
            <a:ln w="12700" cap="flat">
              <a:solidFill>
                <a:srgbClr val="B14019"/>
              </a:solidFill>
              <a:prstDash val="solid"/>
              <a:miter lim="400000"/>
            </a:ln>
          </a:insideH>
          <a:insideV>
            <a:ln w="12700" cap="flat">
              <a:noFill/>
              <a:miter lim="400000"/>
            </a:ln>
          </a:insideV>
        </a:tcBdr>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270" y="216"/>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8" name="Shape 3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984762699"/>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 name="Shape 7"/>
          <p:cNvSpPr>
            <a:spLocks noGrp="1"/>
          </p:cNvSpPr>
          <p:nvPr>
            <p:ph type="title"/>
          </p:nvPr>
        </p:nvSpPr>
        <p:spPr>
          <a:xfrm>
            <a:off x="1270000" y="1943100"/>
            <a:ext cx="10464800" cy="2997200"/>
          </a:xfrm>
          <a:prstGeom prst="rect">
            <a:avLst/>
          </a:prstGeom>
        </p:spPr>
        <p:txBody>
          <a:bodyPr anchor="b"/>
          <a:lstStyle>
            <a:lvl1pPr>
              <a:defRPr sz="6400" spc="-128"/>
            </a:lvl1pPr>
          </a:lstStyle>
          <a:p>
            <a:pPr lvl="0">
              <a:defRPr sz="1800" b="0" spc="0">
                <a:solidFill>
                  <a:srgbClr val="000000"/>
                </a:solidFill>
              </a:defRPr>
            </a:pPr>
            <a:r>
              <a:rPr sz="6400" b="1" spc="-128">
                <a:solidFill>
                  <a:srgbClr val="EEEEEE"/>
                </a:solidFill>
              </a:rPr>
              <a:t>Title Text</a:t>
            </a:r>
          </a:p>
        </p:txBody>
      </p:sp>
      <p:sp>
        <p:nvSpPr>
          <p:cNvPr id="8" name="Shape 8"/>
          <p:cNvSpPr>
            <a:spLocks noGrp="1"/>
          </p:cNvSpPr>
          <p:nvPr>
            <p:ph type="body" idx="1"/>
          </p:nvPr>
        </p:nvSpPr>
        <p:spPr>
          <a:xfrm>
            <a:off x="1270000" y="5029200"/>
            <a:ext cx="10464800" cy="21844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pPr lvl="0">
              <a:defRPr sz="1800">
                <a:solidFill>
                  <a:srgbClr val="000000"/>
                </a:solidFill>
              </a:defRPr>
            </a:pPr>
            <a:r>
              <a:rPr sz="2400">
                <a:solidFill>
                  <a:srgbClr val="EEEEEE"/>
                </a:solidFill>
              </a:rPr>
              <a:t>Body Level One</a:t>
            </a:r>
          </a:p>
          <a:p>
            <a:pPr lvl="1">
              <a:defRPr sz="1800">
                <a:solidFill>
                  <a:srgbClr val="000000"/>
                </a:solidFill>
              </a:defRPr>
            </a:pPr>
            <a:r>
              <a:rPr sz="2400">
                <a:solidFill>
                  <a:srgbClr val="EEEEEE"/>
                </a:solidFill>
              </a:rPr>
              <a:t>Body Level Two</a:t>
            </a:r>
          </a:p>
          <a:p>
            <a:pPr lvl="2">
              <a:defRPr sz="1800">
                <a:solidFill>
                  <a:srgbClr val="000000"/>
                </a:solidFill>
              </a:defRPr>
            </a:pPr>
            <a:r>
              <a:rPr sz="2400">
                <a:solidFill>
                  <a:srgbClr val="EEEEEE"/>
                </a:solidFill>
              </a:rPr>
              <a:t>Body Level Three</a:t>
            </a:r>
          </a:p>
          <a:p>
            <a:pPr lvl="3">
              <a:defRPr sz="1800">
                <a:solidFill>
                  <a:srgbClr val="000000"/>
                </a:solidFill>
              </a:defRPr>
            </a:pPr>
            <a:r>
              <a:rPr sz="2400">
                <a:solidFill>
                  <a:srgbClr val="EEEEEE"/>
                </a:solidFill>
              </a:rPr>
              <a:t>Body Level Four</a:t>
            </a:r>
          </a:p>
          <a:p>
            <a:pPr lvl="4">
              <a:defRPr sz="1800">
                <a:solidFill>
                  <a:srgbClr val="000000"/>
                </a:solidFill>
              </a:defRPr>
            </a:pPr>
            <a:r>
              <a:rPr sz="2400">
                <a:solidFill>
                  <a:srgbClr val="EEEEEE"/>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 Alt">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 Alt 2">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0" name="Picture 9"/>
          <p:cNvPicPr/>
          <p:nvPr/>
        </p:nvPicPr>
        <p:blipFill>
          <a:blip r:embed="rId3">
            <a:extLst/>
          </a:blip>
          <a:stretch>
            <a:fillRect/>
          </a:stretch>
        </p:blipFill>
        <p:spPr>
          <a:xfrm>
            <a:off x="4734474" y="8193634"/>
            <a:ext cx="3457770" cy="71842"/>
          </a:xfrm>
          <a:prstGeom prst="rect">
            <a:avLst/>
          </a:prstGeom>
        </p:spPr>
      </p:pic>
      <p:sp>
        <p:nvSpPr>
          <p:cNvPr id="12" name="Shape 12"/>
          <p:cNvSpPr>
            <a:spLocks noGrp="1"/>
          </p:cNvSpPr>
          <p:nvPr>
            <p:ph type="title"/>
          </p:nvPr>
        </p:nvSpPr>
        <p:spPr>
          <a:xfrm>
            <a:off x="635000" y="6845300"/>
            <a:ext cx="11734800" cy="1219200"/>
          </a:xfrm>
          <a:prstGeom prst="rect">
            <a:avLst/>
          </a:prstGeom>
        </p:spPr>
        <p:txBody>
          <a:bodyPr anchor="b"/>
          <a:lstStyle>
            <a:lvl1pPr>
              <a:defRPr sz="6400" spc="-128"/>
            </a:lvl1pPr>
          </a:lstStyle>
          <a:p>
            <a:pPr lvl="0">
              <a:defRPr sz="1800" b="0" spc="0">
                <a:solidFill>
                  <a:srgbClr val="000000"/>
                </a:solidFill>
              </a:defRPr>
            </a:pPr>
            <a:r>
              <a:rPr sz="6400" b="1" spc="-128">
                <a:solidFill>
                  <a:srgbClr val="EEEEEE"/>
                </a:solidFill>
              </a:rPr>
              <a:t>Title Text</a:t>
            </a:r>
          </a:p>
        </p:txBody>
      </p:sp>
      <p:sp>
        <p:nvSpPr>
          <p:cNvPr id="13" name="Shape 13"/>
          <p:cNvSpPr>
            <a:spLocks noGrp="1"/>
          </p:cNvSpPr>
          <p:nvPr>
            <p:ph type="body" idx="1"/>
          </p:nvPr>
        </p:nvSpPr>
        <p:spPr>
          <a:xfrm>
            <a:off x="635000" y="8318500"/>
            <a:ext cx="11734800" cy="8763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pPr lvl="0">
              <a:defRPr sz="1800">
                <a:solidFill>
                  <a:srgbClr val="000000"/>
                </a:solidFill>
              </a:defRPr>
            </a:pPr>
            <a:r>
              <a:rPr sz="2400">
                <a:solidFill>
                  <a:srgbClr val="EEEEEE"/>
                </a:solidFill>
              </a:rPr>
              <a:t>Body Level One</a:t>
            </a:r>
          </a:p>
          <a:p>
            <a:pPr lvl="1">
              <a:defRPr sz="1800">
                <a:solidFill>
                  <a:srgbClr val="000000"/>
                </a:solidFill>
              </a:defRPr>
            </a:pPr>
            <a:r>
              <a:rPr sz="2400">
                <a:solidFill>
                  <a:srgbClr val="EEEEEE"/>
                </a:solidFill>
              </a:rPr>
              <a:t>Body Level Two</a:t>
            </a:r>
          </a:p>
          <a:p>
            <a:pPr lvl="2">
              <a:defRPr sz="1800">
                <a:solidFill>
                  <a:srgbClr val="000000"/>
                </a:solidFill>
              </a:defRPr>
            </a:pPr>
            <a:r>
              <a:rPr sz="2400">
                <a:solidFill>
                  <a:srgbClr val="EEEEEE"/>
                </a:solidFill>
              </a:rPr>
              <a:t>Body Level Three</a:t>
            </a:r>
          </a:p>
          <a:p>
            <a:pPr lvl="3">
              <a:defRPr sz="1800">
                <a:solidFill>
                  <a:srgbClr val="000000"/>
                </a:solidFill>
              </a:defRPr>
            </a:pPr>
            <a:r>
              <a:rPr sz="2400">
                <a:solidFill>
                  <a:srgbClr val="EEEEEE"/>
                </a:solidFill>
              </a:rPr>
              <a:t>Body Level Four</a:t>
            </a:r>
          </a:p>
          <a:p>
            <a:pPr lvl="4">
              <a:defRPr sz="1800">
                <a:solidFill>
                  <a:srgbClr val="000000"/>
                </a:solidFill>
              </a:defRPr>
            </a:pPr>
            <a:r>
              <a:rPr sz="2400">
                <a:solidFill>
                  <a:srgbClr val="EEEEEE"/>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 name="Shape 15"/>
          <p:cNvSpPr>
            <a:spLocks noGrp="1"/>
          </p:cNvSpPr>
          <p:nvPr>
            <p:ph type="title"/>
          </p:nvPr>
        </p:nvSpPr>
        <p:spPr>
          <a:xfrm>
            <a:off x="1270000" y="3505200"/>
            <a:ext cx="10464800" cy="2730500"/>
          </a:xfrm>
          <a:prstGeom prst="rect">
            <a:avLst/>
          </a:prstGeom>
        </p:spPr>
        <p:txBody>
          <a:bodyPr/>
          <a:lstStyle>
            <a:lvl1pPr>
              <a:defRPr sz="6400" spc="-128"/>
            </a:lvl1pPr>
          </a:lstStyle>
          <a:p>
            <a:pPr lvl="0">
              <a:defRPr sz="1800" b="0" spc="0">
                <a:solidFill>
                  <a:srgbClr val="000000"/>
                </a:solidFill>
              </a:defRPr>
            </a:pPr>
            <a:r>
              <a:rPr sz="6400" b="1" spc="-128">
                <a:solidFill>
                  <a:srgbClr val="EEEEEE"/>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7" name="Picture 16"/>
          <p:cNvPicPr/>
          <p:nvPr/>
        </p:nvPicPr>
        <p:blipFill>
          <a:blip r:embed="rId3">
            <a:extLst/>
          </a:blip>
          <a:stretch>
            <a:fillRect/>
          </a:stretch>
        </p:blipFill>
        <p:spPr>
          <a:xfrm>
            <a:off x="1286047" y="5082129"/>
            <a:ext cx="4512623" cy="71843"/>
          </a:xfrm>
          <a:prstGeom prst="rect">
            <a:avLst/>
          </a:prstGeom>
        </p:spPr>
      </p:pic>
      <p:sp>
        <p:nvSpPr>
          <p:cNvPr id="19" name="Shape 19"/>
          <p:cNvSpPr>
            <a:spLocks noGrp="1"/>
          </p:cNvSpPr>
          <p:nvPr>
            <p:ph type="title"/>
          </p:nvPr>
        </p:nvSpPr>
        <p:spPr>
          <a:xfrm>
            <a:off x="762000" y="774700"/>
            <a:ext cx="5588000" cy="4102100"/>
          </a:xfrm>
          <a:prstGeom prst="rect">
            <a:avLst/>
          </a:prstGeom>
        </p:spPr>
        <p:txBody>
          <a:bodyPr anchor="b"/>
          <a:lstStyle/>
          <a:p>
            <a:pPr lvl="0">
              <a:defRPr sz="1800" b="0" spc="0">
                <a:solidFill>
                  <a:srgbClr val="000000"/>
                </a:solidFill>
              </a:defRPr>
            </a:pPr>
            <a:r>
              <a:rPr sz="4800" b="1" spc="-144">
                <a:solidFill>
                  <a:srgbClr val="EEEEEE"/>
                </a:solidFill>
              </a:rPr>
              <a:t>Title Text</a:t>
            </a:r>
          </a:p>
        </p:txBody>
      </p:sp>
      <p:sp>
        <p:nvSpPr>
          <p:cNvPr id="20" name="Shape 20"/>
          <p:cNvSpPr>
            <a:spLocks noGrp="1"/>
          </p:cNvSpPr>
          <p:nvPr>
            <p:ph type="body" idx="1"/>
          </p:nvPr>
        </p:nvSpPr>
        <p:spPr>
          <a:xfrm>
            <a:off x="762000" y="5372100"/>
            <a:ext cx="5588000" cy="36195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pPr lvl="0">
              <a:defRPr sz="1800">
                <a:solidFill>
                  <a:srgbClr val="000000"/>
                </a:solidFill>
              </a:defRPr>
            </a:pPr>
            <a:r>
              <a:rPr sz="2400">
                <a:solidFill>
                  <a:srgbClr val="EEEEEE"/>
                </a:solidFill>
              </a:rPr>
              <a:t>Body Level One</a:t>
            </a:r>
          </a:p>
          <a:p>
            <a:pPr lvl="1">
              <a:defRPr sz="1800">
                <a:solidFill>
                  <a:srgbClr val="000000"/>
                </a:solidFill>
              </a:defRPr>
            </a:pPr>
            <a:r>
              <a:rPr sz="2400">
                <a:solidFill>
                  <a:srgbClr val="EEEEEE"/>
                </a:solidFill>
              </a:rPr>
              <a:t>Body Level Two</a:t>
            </a:r>
          </a:p>
          <a:p>
            <a:pPr lvl="2">
              <a:defRPr sz="1800">
                <a:solidFill>
                  <a:srgbClr val="000000"/>
                </a:solidFill>
              </a:defRPr>
            </a:pPr>
            <a:r>
              <a:rPr sz="2400">
                <a:solidFill>
                  <a:srgbClr val="EEEEEE"/>
                </a:solidFill>
              </a:rPr>
              <a:t>Body Level Three</a:t>
            </a:r>
          </a:p>
          <a:p>
            <a:pPr lvl="3">
              <a:defRPr sz="1800">
                <a:solidFill>
                  <a:srgbClr val="000000"/>
                </a:solidFill>
              </a:defRPr>
            </a:pPr>
            <a:r>
              <a:rPr sz="2400">
                <a:solidFill>
                  <a:srgbClr val="EEEEEE"/>
                </a:solidFill>
              </a:rPr>
              <a:t>Body Level Four</a:t>
            </a:r>
          </a:p>
          <a:p>
            <a:pPr lvl="4">
              <a:defRPr sz="1800">
                <a:solidFill>
                  <a:srgbClr val="000000"/>
                </a:solidFill>
              </a:defRPr>
            </a:pPr>
            <a:r>
              <a:rPr sz="2400">
                <a:solidFill>
                  <a:srgbClr val="EEEEEE"/>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defRPr sz="1800" b="0" spc="0">
                <a:solidFill>
                  <a:srgbClr val="000000"/>
                </a:solidFill>
              </a:defRPr>
            </a:pPr>
            <a:r>
              <a:rPr sz="4800" b="1" spc="-144">
                <a:solidFill>
                  <a:srgbClr val="EEEEEE"/>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defRPr sz="1800" b="0" spc="0">
                <a:solidFill>
                  <a:srgbClr val="000000"/>
                </a:solidFill>
              </a:defRPr>
            </a:pPr>
            <a:r>
              <a:rPr sz="4800" b="1" spc="-144">
                <a:solidFill>
                  <a:srgbClr val="EEEEEE"/>
                </a:solidFill>
              </a:rPr>
              <a:t>Title Text</a:t>
            </a:r>
          </a:p>
        </p:txBody>
      </p:sp>
      <p:sp>
        <p:nvSpPr>
          <p:cNvPr id="25" name="Shape 25"/>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400">
                <a:solidFill>
                  <a:srgbClr val="EEEEEE"/>
                </a:solidFill>
              </a:rPr>
              <a:t>Body Level One</a:t>
            </a:r>
          </a:p>
          <a:p>
            <a:pPr lvl="1">
              <a:defRPr sz="1800">
                <a:solidFill>
                  <a:srgbClr val="000000"/>
                </a:solidFill>
              </a:defRPr>
            </a:pPr>
            <a:r>
              <a:rPr sz="3400">
                <a:solidFill>
                  <a:srgbClr val="EEEEEE"/>
                </a:solidFill>
              </a:rPr>
              <a:t>Body Level Two</a:t>
            </a:r>
          </a:p>
          <a:p>
            <a:pPr lvl="2">
              <a:defRPr sz="1800">
                <a:solidFill>
                  <a:srgbClr val="000000"/>
                </a:solidFill>
              </a:defRPr>
            </a:pPr>
            <a:r>
              <a:rPr sz="3400">
                <a:solidFill>
                  <a:srgbClr val="EEEEEE"/>
                </a:solidFill>
              </a:rPr>
              <a:t>Body Level Three</a:t>
            </a:r>
          </a:p>
          <a:p>
            <a:pPr lvl="3">
              <a:defRPr sz="1800">
                <a:solidFill>
                  <a:srgbClr val="000000"/>
                </a:solidFill>
              </a:defRPr>
            </a:pPr>
            <a:r>
              <a:rPr sz="3400">
                <a:solidFill>
                  <a:srgbClr val="EEEEEE"/>
                </a:solidFill>
              </a:rPr>
              <a:t>Body Level Four</a:t>
            </a:r>
          </a:p>
          <a:p>
            <a:pPr lvl="4">
              <a:defRPr sz="1800">
                <a:solidFill>
                  <a:srgbClr val="000000"/>
                </a:solidFill>
              </a:defRPr>
            </a:pPr>
            <a:r>
              <a:rPr sz="3400">
                <a:solidFill>
                  <a:srgbClr val="EEEEEE"/>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b="0" spc="0">
                <a:solidFill>
                  <a:srgbClr val="000000"/>
                </a:solidFill>
              </a:defRPr>
            </a:pPr>
            <a:r>
              <a:rPr sz="4800" b="1" spc="-144">
                <a:solidFill>
                  <a:srgbClr val="EEEEEE"/>
                </a:solidFill>
              </a:rPr>
              <a:t>Title Text</a:t>
            </a:r>
          </a:p>
        </p:txBody>
      </p:sp>
      <p:sp>
        <p:nvSpPr>
          <p:cNvPr id="28" name="Shape 28"/>
          <p:cNvSpPr>
            <a:spLocks noGrp="1"/>
          </p:cNvSpPr>
          <p:nvPr>
            <p:ph type="body" idx="1"/>
          </p:nvPr>
        </p:nvSpPr>
        <p:spPr>
          <a:xfrm>
            <a:off x="7200900" y="3340100"/>
            <a:ext cx="4826000" cy="5384800"/>
          </a:xfrm>
          <a:prstGeom prst="rect">
            <a:avLst/>
          </a:prstGeom>
        </p:spPr>
        <p:txBody>
          <a:bodyPr/>
          <a:lstStyle>
            <a:lvl1pPr marL="457200" indent="-457200">
              <a:spcBef>
                <a:spcPts val="3000"/>
              </a:spcBef>
              <a:buBlip>
                <a:blip r:embed="rId2"/>
              </a:buBlip>
              <a:defRPr sz="2600"/>
            </a:lvl1pPr>
            <a:lvl2pPr marL="914400" indent="-457200">
              <a:spcBef>
                <a:spcPts val="3000"/>
              </a:spcBef>
              <a:buBlip>
                <a:blip r:embed="rId2"/>
              </a:buBlip>
              <a:defRPr sz="2600"/>
            </a:lvl2pPr>
            <a:lvl3pPr marL="1371600" indent="-457200">
              <a:spcBef>
                <a:spcPts val="3000"/>
              </a:spcBef>
              <a:buBlip>
                <a:blip r:embed="rId2"/>
              </a:buBlip>
              <a:defRPr sz="2600"/>
            </a:lvl3pPr>
            <a:lvl4pPr marL="1828800" indent="-457200">
              <a:spcBef>
                <a:spcPts val="3000"/>
              </a:spcBef>
              <a:buBlip>
                <a:blip r:embed="rId2"/>
              </a:buBlip>
              <a:defRPr sz="2600"/>
            </a:lvl4pPr>
            <a:lvl5pPr marL="2286000" indent="-457200">
              <a:spcBef>
                <a:spcPts val="3000"/>
              </a:spcBef>
              <a:buBlip>
                <a:blip r:embed="rId2"/>
              </a:buBlip>
              <a:defRPr sz="2600"/>
            </a:lvl5pPr>
          </a:lstStyle>
          <a:p>
            <a:pPr lvl="0">
              <a:defRPr sz="1800">
                <a:solidFill>
                  <a:srgbClr val="000000"/>
                </a:solidFill>
              </a:defRPr>
            </a:pPr>
            <a:r>
              <a:rPr sz="2600">
                <a:solidFill>
                  <a:srgbClr val="EEEEEE"/>
                </a:solidFill>
              </a:rPr>
              <a:t>Body Level One</a:t>
            </a:r>
          </a:p>
          <a:p>
            <a:pPr lvl="1">
              <a:defRPr sz="1800">
                <a:solidFill>
                  <a:srgbClr val="000000"/>
                </a:solidFill>
              </a:defRPr>
            </a:pPr>
            <a:r>
              <a:rPr sz="2600">
                <a:solidFill>
                  <a:srgbClr val="EEEEEE"/>
                </a:solidFill>
              </a:rPr>
              <a:t>Body Level Two</a:t>
            </a:r>
          </a:p>
          <a:p>
            <a:pPr lvl="2">
              <a:defRPr sz="1800">
                <a:solidFill>
                  <a:srgbClr val="000000"/>
                </a:solidFill>
              </a:defRPr>
            </a:pPr>
            <a:r>
              <a:rPr sz="2600">
                <a:solidFill>
                  <a:srgbClr val="EEEEEE"/>
                </a:solidFill>
              </a:rPr>
              <a:t>Body Level Three</a:t>
            </a:r>
          </a:p>
          <a:p>
            <a:pPr lvl="3">
              <a:defRPr sz="1800">
                <a:solidFill>
                  <a:srgbClr val="000000"/>
                </a:solidFill>
              </a:defRPr>
            </a:pPr>
            <a:r>
              <a:rPr sz="2600">
                <a:solidFill>
                  <a:srgbClr val="EEEEEE"/>
                </a:solidFill>
              </a:rPr>
              <a:t>Body Level Four</a:t>
            </a:r>
          </a:p>
          <a:p>
            <a:pPr lvl="4">
              <a:defRPr sz="1800">
                <a:solidFill>
                  <a:srgbClr val="000000"/>
                </a:solidFill>
              </a:defRPr>
            </a:pPr>
            <a:r>
              <a:rPr sz="2600">
                <a:solidFill>
                  <a:srgbClr val="EEEEEE"/>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30" name="Shape 30"/>
          <p:cNvSpPr>
            <a:spLocks noGrp="1"/>
          </p:cNvSpPr>
          <p:nvPr>
            <p:ph type="body" idx="1"/>
          </p:nvPr>
        </p:nvSpPr>
        <p:spPr>
          <a:xfrm>
            <a:off x="1270000" y="1270000"/>
            <a:ext cx="10464800" cy="72136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400">
                <a:solidFill>
                  <a:srgbClr val="EEEEEE"/>
                </a:solidFill>
              </a:rPr>
              <a:t>Body Level One</a:t>
            </a:r>
          </a:p>
          <a:p>
            <a:pPr lvl="1">
              <a:defRPr sz="1800">
                <a:solidFill>
                  <a:srgbClr val="000000"/>
                </a:solidFill>
              </a:defRPr>
            </a:pPr>
            <a:r>
              <a:rPr sz="3400">
                <a:solidFill>
                  <a:srgbClr val="EEEEEE"/>
                </a:solidFill>
              </a:rPr>
              <a:t>Body Level Two</a:t>
            </a:r>
          </a:p>
          <a:p>
            <a:pPr lvl="2">
              <a:defRPr sz="1800">
                <a:solidFill>
                  <a:srgbClr val="000000"/>
                </a:solidFill>
              </a:defRPr>
            </a:pPr>
            <a:r>
              <a:rPr sz="3400">
                <a:solidFill>
                  <a:srgbClr val="EEEEEE"/>
                </a:solidFill>
              </a:rPr>
              <a:t>Body Level Three</a:t>
            </a:r>
          </a:p>
          <a:p>
            <a:pPr lvl="3">
              <a:defRPr sz="1800">
                <a:solidFill>
                  <a:srgbClr val="000000"/>
                </a:solidFill>
              </a:defRPr>
            </a:pPr>
            <a:r>
              <a:rPr sz="3400">
                <a:solidFill>
                  <a:srgbClr val="EEEEEE"/>
                </a:solidFill>
              </a:rPr>
              <a:t>Body Level Four</a:t>
            </a:r>
          </a:p>
          <a:p>
            <a:pPr lvl="4">
              <a:defRPr sz="1800">
                <a:solidFill>
                  <a:srgbClr val="000000"/>
                </a:solidFill>
              </a:defRPr>
            </a:pPr>
            <a:r>
              <a:rPr sz="3400">
                <a:solidFill>
                  <a:srgbClr val="EEEEEE"/>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17">
            <a:extLst/>
          </a:blip>
          <a:stretch>
            <a:fillRect/>
          </a:stretch>
        </p:blipFill>
        <p:spPr>
          <a:xfrm>
            <a:off x="1060083" y="2732634"/>
            <a:ext cx="10908151" cy="71905"/>
          </a:xfrm>
          <a:prstGeom prst="rect">
            <a:avLst/>
          </a:prstGeom>
        </p:spPr>
      </p:pic>
      <p:sp>
        <p:nvSpPr>
          <p:cNvPr id="4" name="Shape 4"/>
          <p:cNvSpPr>
            <a:spLocks noGrp="1"/>
          </p:cNvSpPr>
          <p:nvPr>
            <p:ph type="title"/>
          </p:nvPr>
        </p:nvSpPr>
        <p:spPr>
          <a:xfrm>
            <a:off x="1270000" y="698500"/>
            <a:ext cx="10464800" cy="1905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b="0" spc="0">
                <a:solidFill>
                  <a:srgbClr val="000000"/>
                </a:solidFill>
              </a:defRPr>
            </a:pPr>
            <a:r>
              <a:rPr sz="4800" b="1" spc="-144">
                <a:solidFill>
                  <a:srgbClr val="EEEEEE"/>
                </a:solidFill>
              </a:rPr>
              <a:t>Title Text</a:t>
            </a:r>
          </a:p>
        </p:txBody>
      </p:sp>
      <p:sp>
        <p:nvSpPr>
          <p:cNvPr id="5" name="Shape 5"/>
          <p:cNvSpPr>
            <a:spLocks noGrp="1"/>
          </p:cNvSpPr>
          <p:nvPr>
            <p:ph type="body" idx="1"/>
          </p:nvPr>
        </p:nvSpPr>
        <p:spPr>
          <a:xfrm>
            <a:off x="1270000" y="3263900"/>
            <a:ext cx="10464800" cy="5715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buBlip>
                <a:blip r:embed="rId18"/>
              </a:buBlip>
            </a:lvl1pPr>
            <a:lvl2pPr>
              <a:buBlip>
                <a:blip r:embed="rId18"/>
              </a:buBlip>
            </a:lvl2pPr>
            <a:lvl3pPr>
              <a:buBlip>
                <a:blip r:embed="rId18"/>
              </a:buBlip>
            </a:lvl3pPr>
            <a:lvl4pPr>
              <a:buBlip>
                <a:blip r:embed="rId18"/>
              </a:buBlip>
            </a:lvl4pPr>
            <a:lvl5pPr>
              <a:buBlip>
                <a:blip r:embed="rId18"/>
              </a:buBlip>
            </a:lvl5pPr>
          </a:lstStyle>
          <a:p>
            <a:pPr lvl="0">
              <a:defRPr sz="1800">
                <a:solidFill>
                  <a:srgbClr val="000000"/>
                </a:solidFill>
              </a:defRPr>
            </a:pPr>
            <a:r>
              <a:rPr sz="3400">
                <a:solidFill>
                  <a:srgbClr val="EEEEEE"/>
                </a:solidFill>
              </a:rPr>
              <a:t>Body Level One</a:t>
            </a:r>
          </a:p>
          <a:p>
            <a:pPr lvl="1">
              <a:defRPr sz="1800">
                <a:solidFill>
                  <a:srgbClr val="000000"/>
                </a:solidFill>
              </a:defRPr>
            </a:pPr>
            <a:r>
              <a:rPr sz="3400">
                <a:solidFill>
                  <a:srgbClr val="EEEEEE"/>
                </a:solidFill>
              </a:rPr>
              <a:t>Body Level Two</a:t>
            </a:r>
          </a:p>
          <a:p>
            <a:pPr lvl="2">
              <a:defRPr sz="1800">
                <a:solidFill>
                  <a:srgbClr val="000000"/>
                </a:solidFill>
              </a:defRPr>
            </a:pPr>
            <a:r>
              <a:rPr sz="3400">
                <a:solidFill>
                  <a:srgbClr val="EEEEEE"/>
                </a:solidFill>
              </a:rPr>
              <a:t>Body Level Three</a:t>
            </a:r>
          </a:p>
          <a:p>
            <a:pPr lvl="3">
              <a:defRPr sz="1800">
                <a:solidFill>
                  <a:srgbClr val="000000"/>
                </a:solidFill>
              </a:defRPr>
            </a:pPr>
            <a:r>
              <a:rPr sz="3400">
                <a:solidFill>
                  <a:srgbClr val="EEEEEE"/>
                </a:solidFill>
              </a:rPr>
              <a:t>Body Level Four</a:t>
            </a:r>
          </a:p>
          <a:p>
            <a:pPr lvl="4">
              <a:defRPr sz="1800">
                <a:solidFill>
                  <a:srgbClr val="000000"/>
                </a:solidFill>
              </a:defRPr>
            </a:pPr>
            <a:r>
              <a:rPr sz="3400">
                <a:solidFill>
                  <a:srgbClr val="EEEEEE"/>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algn="ctr" defTabSz="584200">
        <a:defRPr sz="4800" b="1" spc="-144">
          <a:solidFill>
            <a:srgbClr val="EEEEEE"/>
          </a:solidFill>
          <a:latin typeface="+mn-lt"/>
          <a:ea typeface="+mn-ea"/>
          <a:cs typeface="+mn-cs"/>
          <a:sym typeface="Superclarendon"/>
        </a:defRPr>
      </a:lvl1pPr>
      <a:lvl2pPr indent="228600" algn="ctr" defTabSz="584200">
        <a:defRPr sz="4800" b="1" spc="-144">
          <a:solidFill>
            <a:srgbClr val="EEEEEE"/>
          </a:solidFill>
          <a:latin typeface="+mn-lt"/>
          <a:ea typeface="+mn-ea"/>
          <a:cs typeface="+mn-cs"/>
          <a:sym typeface="Superclarendon"/>
        </a:defRPr>
      </a:lvl2pPr>
      <a:lvl3pPr indent="457200" algn="ctr" defTabSz="584200">
        <a:defRPr sz="4800" b="1" spc="-144">
          <a:solidFill>
            <a:srgbClr val="EEEEEE"/>
          </a:solidFill>
          <a:latin typeface="+mn-lt"/>
          <a:ea typeface="+mn-ea"/>
          <a:cs typeface="+mn-cs"/>
          <a:sym typeface="Superclarendon"/>
        </a:defRPr>
      </a:lvl3pPr>
      <a:lvl4pPr indent="685800" algn="ctr" defTabSz="584200">
        <a:defRPr sz="4800" b="1" spc="-144">
          <a:solidFill>
            <a:srgbClr val="EEEEEE"/>
          </a:solidFill>
          <a:latin typeface="+mn-lt"/>
          <a:ea typeface="+mn-ea"/>
          <a:cs typeface="+mn-cs"/>
          <a:sym typeface="Superclarendon"/>
        </a:defRPr>
      </a:lvl4pPr>
      <a:lvl5pPr indent="914400" algn="ctr" defTabSz="584200">
        <a:defRPr sz="4800" b="1" spc="-144">
          <a:solidFill>
            <a:srgbClr val="EEEEEE"/>
          </a:solidFill>
          <a:latin typeface="+mn-lt"/>
          <a:ea typeface="+mn-ea"/>
          <a:cs typeface="+mn-cs"/>
          <a:sym typeface="Superclarendon"/>
        </a:defRPr>
      </a:lvl5pPr>
      <a:lvl6pPr indent="1143000" algn="ctr" defTabSz="584200">
        <a:defRPr sz="4800" b="1" spc="-144">
          <a:solidFill>
            <a:srgbClr val="EEEEEE"/>
          </a:solidFill>
          <a:latin typeface="+mn-lt"/>
          <a:ea typeface="+mn-ea"/>
          <a:cs typeface="+mn-cs"/>
          <a:sym typeface="Superclarendon"/>
        </a:defRPr>
      </a:lvl6pPr>
      <a:lvl7pPr indent="1371600" algn="ctr" defTabSz="584200">
        <a:defRPr sz="4800" b="1" spc="-144">
          <a:solidFill>
            <a:srgbClr val="EEEEEE"/>
          </a:solidFill>
          <a:latin typeface="+mn-lt"/>
          <a:ea typeface="+mn-ea"/>
          <a:cs typeface="+mn-cs"/>
          <a:sym typeface="Superclarendon"/>
        </a:defRPr>
      </a:lvl7pPr>
      <a:lvl8pPr indent="1600200" algn="ctr" defTabSz="584200">
        <a:defRPr sz="4800" b="1" spc="-144">
          <a:solidFill>
            <a:srgbClr val="EEEEEE"/>
          </a:solidFill>
          <a:latin typeface="+mn-lt"/>
          <a:ea typeface="+mn-ea"/>
          <a:cs typeface="+mn-cs"/>
          <a:sym typeface="Superclarendon"/>
        </a:defRPr>
      </a:lvl8pPr>
      <a:lvl9pPr indent="1828800" algn="ctr" defTabSz="584200">
        <a:defRPr sz="4800" b="1" spc="-144">
          <a:solidFill>
            <a:srgbClr val="EEEEEE"/>
          </a:solidFill>
          <a:latin typeface="+mn-lt"/>
          <a:ea typeface="+mn-ea"/>
          <a:cs typeface="+mn-cs"/>
          <a:sym typeface="Superclarendon"/>
        </a:defRPr>
      </a:lvl9pPr>
    </p:titleStyle>
    <p:bodyStyle>
      <a:lvl1pPr marL="6223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1pPr>
      <a:lvl2pPr marL="12446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2pPr>
      <a:lvl3pPr marL="18669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3pPr>
      <a:lvl4pPr marL="24892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4pPr>
      <a:lvl5pPr marL="31115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5pPr>
      <a:lvl6pPr marL="37338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6pPr>
      <a:lvl7pPr marL="43561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7pPr>
      <a:lvl8pPr marL="49784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8pPr>
      <a:lvl9pPr marL="56007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9pPr>
    </p:bodyStyle>
    <p:otherStyle>
      <a:lvl1pPr algn="ctr" defTabSz="584200">
        <a:defRPr b="1">
          <a:solidFill>
            <a:schemeClr val="tx1"/>
          </a:solidFill>
          <a:latin typeface="+mn-lt"/>
          <a:ea typeface="+mn-ea"/>
          <a:cs typeface="+mn-cs"/>
          <a:sym typeface="Superclarendon"/>
        </a:defRPr>
      </a:lvl1pPr>
      <a:lvl2pPr indent="228600" algn="ctr" defTabSz="584200">
        <a:defRPr b="1">
          <a:solidFill>
            <a:schemeClr val="tx1"/>
          </a:solidFill>
          <a:latin typeface="+mn-lt"/>
          <a:ea typeface="+mn-ea"/>
          <a:cs typeface="+mn-cs"/>
          <a:sym typeface="Superclarendon"/>
        </a:defRPr>
      </a:lvl2pPr>
      <a:lvl3pPr indent="457200" algn="ctr" defTabSz="584200">
        <a:defRPr b="1">
          <a:solidFill>
            <a:schemeClr val="tx1"/>
          </a:solidFill>
          <a:latin typeface="+mn-lt"/>
          <a:ea typeface="+mn-ea"/>
          <a:cs typeface="+mn-cs"/>
          <a:sym typeface="Superclarendon"/>
        </a:defRPr>
      </a:lvl3pPr>
      <a:lvl4pPr indent="685800" algn="ctr" defTabSz="584200">
        <a:defRPr b="1">
          <a:solidFill>
            <a:schemeClr val="tx1"/>
          </a:solidFill>
          <a:latin typeface="+mn-lt"/>
          <a:ea typeface="+mn-ea"/>
          <a:cs typeface="+mn-cs"/>
          <a:sym typeface="Superclarendon"/>
        </a:defRPr>
      </a:lvl4pPr>
      <a:lvl5pPr indent="914400" algn="ctr" defTabSz="584200">
        <a:defRPr b="1">
          <a:solidFill>
            <a:schemeClr val="tx1"/>
          </a:solidFill>
          <a:latin typeface="+mn-lt"/>
          <a:ea typeface="+mn-ea"/>
          <a:cs typeface="+mn-cs"/>
          <a:sym typeface="Superclarendon"/>
        </a:defRPr>
      </a:lvl5pPr>
      <a:lvl6pPr indent="1143000" algn="ctr" defTabSz="584200">
        <a:defRPr b="1">
          <a:solidFill>
            <a:schemeClr val="tx1"/>
          </a:solidFill>
          <a:latin typeface="+mn-lt"/>
          <a:ea typeface="+mn-ea"/>
          <a:cs typeface="+mn-cs"/>
          <a:sym typeface="Superclarendon"/>
        </a:defRPr>
      </a:lvl6pPr>
      <a:lvl7pPr indent="1371600" algn="ctr" defTabSz="584200">
        <a:defRPr b="1">
          <a:solidFill>
            <a:schemeClr val="tx1"/>
          </a:solidFill>
          <a:latin typeface="+mn-lt"/>
          <a:ea typeface="+mn-ea"/>
          <a:cs typeface="+mn-cs"/>
          <a:sym typeface="Superclarendon"/>
        </a:defRPr>
      </a:lvl7pPr>
      <a:lvl8pPr indent="1600200" algn="ctr" defTabSz="584200">
        <a:defRPr b="1">
          <a:solidFill>
            <a:schemeClr val="tx1"/>
          </a:solidFill>
          <a:latin typeface="+mn-lt"/>
          <a:ea typeface="+mn-ea"/>
          <a:cs typeface="+mn-cs"/>
          <a:sym typeface="Superclarendon"/>
        </a:defRPr>
      </a:lvl8pPr>
      <a:lvl9pPr indent="1828800" algn="ctr" defTabSz="584200">
        <a:defRPr b="1">
          <a:solidFill>
            <a:schemeClr val="tx1"/>
          </a:solidFill>
          <a:latin typeface="+mn-lt"/>
          <a:ea typeface="+mn-ea"/>
          <a:cs typeface="+mn-cs"/>
          <a:sym typeface="Superclarendo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title"/>
          </p:nvPr>
        </p:nvSpPr>
        <p:spPr>
          <a:xfrm>
            <a:off x="1269999" y="2222010"/>
            <a:ext cx="10464801" cy="2997200"/>
          </a:xfrm>
          <a:prstGeom prst="rect">
            <a:avLst/>
          </a:prstGeom>
        </p:spPr>
        <p:txBody>
          <a:bodyPr/>
          <a:lstStyle>
            <a:lvl1pPr defTabSz="560831">
              <a:defRPr sz="6144" spc="-122"/>
            </a:lvl1pPr>
          </a:lstStyle>
          <a:p>
            <a:pPr lvl="0">
              <a:defRPr sz="1800" b="0" spc="0">
                <a:solidFill>
                  <a:srgbClr val="000000"/>
                </a:solidFill>
              </a:defRPr>
            </a:pPr>
            <a:r>
              <a:rPr sz="6144" b="1" spc="-122" dirty="0">
                <a:solidFill>
                  <a:srgbClr val="EEEEEE"/>
                </a:solidFill>
              </a:rPr>
              <a:t>How will Japan provide energy for the future?</a:t>
            </a:r>
          </a:p>
        </p:txBody>
      </p:sp>
      <p:grpSp>
        <p:nvGrpSpPr>
          <p:cNvPr id="43" name="Group 43"/>
          <p:cNvGrpSpPr/>
          <p:nvPr/>
        </p:nvGrpSpPr>
        <p:grpSpPr>
          <a:xfrm>
            <a:off x="3394273" y="5576717"/>
            <a:ext cx="6216318" cy="3634293"/>
            <a:chOff x="-127000" y="-88900"/>
            <a:chExt cx="6216317" cy="3634293"/>
          </a:xfrm>
        </p:grpSpPr>
        <p:pic>
          <p:nvPicPr>
            <p:cNvPr id="42" name="pasted-image.jpg"/>
            <p:cNvPicPr/>
            <p:nvPr/>
          </p:nvPicPr>
          <p:blipFill>
            <a:blip r:embed="rId2">
              <a:extLst/>
            </a:blip>
            <a:srcRect b="16728"/>
            <a:stretch>
              <a:fillRect/>
            </a:stretch>
          </p:blipFill>
          <p:spPr>
            <a:xfrm>
              <a:off x="0" y="0"/>
              <a:ext cx="5962318" cy="3304093"/>
            </a:xfrm>
            <a:prstGeom prst="rect">
              <a:avLst/>
            </a:prstGeom>
            <a:ln>
              <a:noFill/>
            </a:ln>
            <a:effectLst/>
          </p:spPr>
        </p:pic>
        <p:pic>
          <p:nvPicPr>
            <p:cNvPr id="41" name="Picture 40"/>
            <p:cNvPicPr/>
            <p:nvPr/>
          </p:nvPicPr>
          <p:blipFill>
            <a:blip r:embed="rId3">
              <a:extLst/>
            </a:blip>
            <a:stretch>
              <a:fillRect/>
            </a:stretch>
          </p:blipFill>
          <p:spPr>
            <a:xfrm>
              <a:off x="-127000" y="-88900"/>
              <a:ext cx="6216318" cy="3634293"/>
            </a:xfrm>
            <a:prstGeom prst="rect">
              <a:avLst/>
            </a:prstGeom>
            <a:effectLst/>
          </p:spPr>
        </p:pic>
      </p:grpSp>
      <p:grpSp>
        <p:nvGrpSpPr>
          <p:cNvPr id="46" name="Group 46"/>
          <p:cNvGrpSpPr/>
          <p:nvPr/>
        </p:nvGrpSpPr>
        <p:grpSpPr>
          <a:xfrm>
            <a:off x="1677864" y="628328"/>
            <a:ext cx="10037074" cy="1526032"/>
            <a:chOff x="-6350" y="-6350"/>
            <a:chExt cx="10037074" cy="1526032"/>
          </a:xfrm>
        </p:grpSpPr>
        <p:sp>
          <p:nvSpPr>
            <p:cNvPr id="45" name="Shape 45"/>
            <p:cNvSpPr/>
            <p:nvPr/>
          </p:nvSpPr>
          <p:spPr>
            <a:xfrm>
              <a:off x="26070" y="64168"/>
              <a:ext cx="10004654" cy="1384995"/>
            </a:xfrm>
            <a:prstGeom prst="rect">
              <a:avLst/>
            </a:prstGeom>
            <a:blipFill rotWithShape="1">
              <a:blip r:embed="rId4"/>
              <a:srcRect/>
              <a:tile tx="0" ty="0" sx="100000" sy="100000" flip="none" algn="tl"/>
            </a:blipFill>
            <a:ln>
              <a:noFill/>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defRPr sz="1800">
                  <a:solidFill>
                    <a:srgbClr val="000000"/>
                  </a:solidFill>
                </a:defRPr>
              </a:pPr>
              <a:r>
                <a:rPr sz="3000" dirty="0">
                  <a:solidFill>
                    <a:srgbClr val="EEEEEE"/>
                  </a:solidFill>
                  <a:effectLst>
                    <a:outerShdw blurRad="25400" dist="25400" dir="2388334" rotWithShape="0">
                      <a:srgbClr val="000000">
                        <a:alpha val="79310"/>
                      </a:srgbClr>
                    </a:outerShdw>
                  </a:effectLst>
                </a:rPr>
                <a:t>AF </a:t>
              </a:r>
              <a:r>
                <a:rPr lang="en-US" sz="3000" dirty="0" smtClean="0">
                  <a:solidFill>
                    <a:srgbClr val="EEEEEE"/>
                  </a:solidFill>
                  <a:effectLst>
                    <a:outerShdw blurRad="25400" dist="25400" dir="2388334" rotWithShape="0">
                      <a:srgbClr val="000000">
                        <a:alpha val="79310"/>
                      </a:srgbClr>
                    </a:outerShdw>
                  </a:effectLst>
                </a:rPr>
                <a:t>1</a:t>
              </a:r>
              <a:r>
                <a:rPr sz="3000" dirty="0" smtClean="0">
                  <a:solidFill>
                    <a:srgbClr val="EEEEEE"/>
                  </a:solidFill>
                  <a:effectLst>
                    <a:outerShdw blurRad="25400" dist="25400" dir="2388334" rotWithShape="0">
                      <a:srgbClr val="000000">
                        <a:alpha val="79310"/>
                      </a:srgbClr>
                    </a:outerShdw>
                  </a:effectLst>
                </a:rPr>
                <a:t>- </a:t>
              </a:r>
              <a:r>
                <a:rPr sz="3000" dirty="0">
                  <a:solidFill>
                    <a:srgbClr val="EEEEEE"/>
                  </a:solidFill>
                  <a:effectLst>
                    <a:outerShdw blurRad="25400" dist="25400" dir="2388334" rotWithShape="0">
                      <a:srgbClr val="000000">
                        <a:alpha val="79310"/>
                      </a:srgbClr>
                    </a:outerShdw>
                  </a:effectLst>
                </a:rPr>
                <a:t>add detailed annotations onto sketches.</a:t>
              </a:r>
            </a:p>
            <a:p>
              <a:pPr lvl="0">
                <a:defRPr sz="1800">
                  <a:solidFill>
                    <a:srgbClr val="000000"/>
                  </a:solidFill>
                </a:defRPr>
              </a:pPr>
              <a:r>
                <a:rPr sz="3000" dirty="0">
                  <a:solidFill>
                    <a:srgbClr val="EEEEEE"/>
                  </a:solidFill>
                  <a:effectLst>
                    <a:outerShdw blurRad="25400" dist="25400" dir="2388334" rotWithShape="0">
                      <a:srgbClr val="000000">
                        <a:alpha val="79310"/>
                      </a:srgbClr>
                    </a:outerShdw>
                  </a:effectLst>
                </a:rPr>
                <a:t>AF </a:t>
              </a:r>
              <a:r>
                <a:rPr lang="en-US" sz="3000" dirty="0" smtClean="0">
                  <a:solidFill>
                    <a:srgbClr val="EEEEEE"/>
                  </a:solidFill>
                  <a:effectLst>
                    <a:outerShdw blurRad="25400" dist="25400" dir="2388334" rotWithShape="0">
                      <a:srgbClr val="000000">
                        <a:alpha val="79310"/>
                      </a:srgbClr>
                    </a:outerShdw>
                  </a:effectLst>
                </a:rPr>
                <a:t>5 </a:t>
              </a:r>
              <a:r>
                <a:rPr sz="3000" dirty="0" smtClean="0">
                  <a:solidFill>
                    <a:srgbClr val="EEEEEE"/>
                  </a:solidFill>
                  <a:effectLst>
                    <a:outerShdw blurRad="25400" dist="25400" dir="2388334" rotWithShape="0">
                      <a:srgbClr val="000000">
                        <a:alpha val="79310"/>
                      </a:srgbClr>
                    </a:outerShdw>
                  </a:effectLst>
                </a:rPr>
                <a:t>- </a:t>
              </a:r>
              <a:r>
                <a:rPr sz="3000" dirty="0">
                  <a:solidFill>
                    <a:srgbClr val="EEEEEE"/>
                  </a:solidFill>
                  <a:effectLst>
                    <a:outerShdw blurRad="25400" dist="25400" dir="2388334" rotWithShape="0">
                      <a:srgbClr val="000000">
                        <a:alpha val="79310"/>
                      </a:srgbClr>
                    </a:outerShdw>
                  </a:effectLst>
                </a:rPr>
                <a:t>evaluate the sustainability of management choices and provide further suggestions.</a:t>
              </a:r>
            </a:p>
          </p:txBody>
        </p:sp>
        <p:pic>
          <p:nvPicPr>
            <p:cNvPr id="44" name="Picture 43"/>
            <p:cNvPicPr/>
            <p:nvPr/>
          </p:nvPicPr>
          <p:blipFill>
            <a:blip r:embed="rId5">
              <a:extLst/>
            </a:blip>
            <a:stretch>
              <a:fillRect/>
            </a:stretch>
          </p:blipFill>
          <p:spPr>
            <a:xfrm>
              <a:off x="-6350" y="-6350"/>
              <a:ext cx="10017354" cy="1526032"/>
            </a:xfrm>
            <a:prstGeom prst="rect">
              <a:avLst/>
            </a:prstGeom>
            <a:effectLst/>
          </p:spPr>
        </p:pic>
      </p:gr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xfrm>
            <a:off x="1270000" y="698500"/>
            <a:ext cx="10464800" cy="1270062"/>
          </a:xfrm>
          <a:prstGeom prst="rect">
            <a:avLst/>
          </a:prstGeom>
        </p:spPr>
        <p:txBody>
          <a:bodyPr/>
          <a:lstStyle/>
          <a:p>
            <a:pPr lvl="0">
              <a:defRPr sz="1800" b="0" spc="0">
                <a:solidFill>
                  <a:srgbClr val="000000"/>
                </a:solidFill>
              </a:defRPr>
            </a:pPr>
            <a:r>
              <a:rPr sz="4800" b="1" spc="-144">
                <a:solidFill>
                  <a:srgbClr val="EEEEEE"/>
                </a:solidFill>
              </a:rPr>
              <a:t>One of Japan's strategies</a:t>
            </a:r>
          </a:p>
        </p:txBody>
      </p:sp>
      <p:sp>
        <p:nvSpPr>
          <p:cNvPr id="86" name="Shape 86"/>
          <p:cNvSpPr>
            <a:spLocks noGrp="1"/>
          </p:cNvSpPr>
          <p:nvPr>
            <p:ph type="body" idx="1"/>
          </p:nvPr>
        </p:nvSpPr>
        <p:spPr>
          <a:xfrm>
            <a:off x="806666" y="1780457"/>
            <a:ext cx="6432081" cy="7370050"/>
          </a:xfrm>
          <a:prstGeom prst="rect">
            <a:avLst/>
          </a:prstGeom>
          <a:solidFill>
            <a:srgbClr val="82B21C"/>
          </a:solidFill>
          <a:effectLst>
            <a:outerShdw blurRad="50800" dist="25400" dir="5400000" rotWithShape="0">
              <a:srgbClr val="424242">
                <a:alpha val="70000"/>
              </a:srgbClr>
            </a:outerShdw>
          </a:effectLst>
        </p:spPr>
        <p:txBody>
          <a:bodyPr>
            <a:normAutofit lnSpcReduction="10000"/>
          </a:bodyPr>
          <a:lstStyle/>
          <a:p>
            <a:pPr marL="0" lvl="0" indent="0" algn="ctr" defTabSz="502412">
              <a:spcBef>
                <a:spcPts val="0"/>
              </a:spcBef>
              <a:buSzTx/>
              <a:buFontTx/>
              <a:buNone/>
              <a:defRPr sz="1800">
                <a:solidFill>
                  <a:srgbClr val="000000"/>
                </a:solidFill>
              </a:defRPr>
            </a:pPr>
            <a:r>
              <a:rPr sz="2580" dirty="0">
                <a:solidFill>
                  <a:srgbClr val="EEEEEE"/>
                </a:solidFill>
                <a:effectLst>
                  <a:outerShdw blurRad="21844" dist="21844" dir="2388334" rotWithShape="0">
                    <a:srgbClr val="000000">
                      <a:alpha val="79310"/>
                    </a:srgbClr>
                  </a:outerShdw>
                </a:effectLst>
              </a:rPr>
              <a:t>In order to replace nuclear power plants Japan will invest $700 billion in renewable energy infrastructure by 2030.  As Japan’s mountainous terrain does not lend itself to onshore wind farms, offshore wind farms are now one cornerstone of the alternative energy strategy.  A hexagon based platform has been designed to be sturdy enough to handle marine conditions but low cost enough to make the project’s wide application feasible.</a:t>
            </a:r>
          </a:p>
          <a:p>
            <a:pPr marL="0" lvl="0" indent="0" algn="ctr" defTabSz="502412">
              <a:spcBef>
                <a:spcPts val="0"/>
              </a:spcBef>
              <a:buSzTx/>
              <a:buFontTx/>
              <a:buNone/>
              <a:defRPr sz="1800">
                <a:solidFill>
                  <a:srgbClr val="000000"/>
                </a:solidFill>
              </a:defRPr>
            </a:pPr>
            <a:r>
              <a:rPr sz="2580" dirty="0">
                <a:solidFill>
                  <a:srgbClr val="EEEEEE"/>
                </a:solidFill>
                <a:effectLst>
                  <a:outerShdw blurRad="21844" dist="21844" dir="2388334" rotWithShape="0">
                    <a:srgbClr val="000000">
                      <a:alpha val="79310"/>
                    </a:srgbClr>
                  </a:outerShdw>
                </a:effectLst>
              </a:rPr>
              <a:t>It is estimated that one wind farm will produce as much energy as one small nuclear power plant.    Pilot installations will come first at a capacity of 7.5MW.  After that, installations will be scaled to provide 300MW-1000MW. Japan estimates it can build up to 1,600GW (</a:t>
            </a:r>
            <a:r>
              <a:rPr sz="2580" dirty="0" err="1">
                <a:solidFill>
                  <a:srgbClr val="EEEEEE"/>
                </a:solidFill>
                <a:effectLst>
                  <a:outerShdw blurRad="21844" dist="21844" dir="2388334" rotWithShape="0">
                    <a:srgbClr val="000000">
                      <a:alpha val="79310"/>
                    </a:srgbClr>
                  </a:outerShdw>
                </a:effectLst>
              </a:rPr>
              <a:t>gigawatts</a:t>
            </a:r>
            <a:r>
              <a:rPr sz="2580" dirty="0">
                <a:solidFill>
                  <a:srgbClr val="EEEEEE"/>
                </a:solidFill>
                <a:effectLst>
                  <a:outerShdw blurRad="21844" dist="21844" dir="2388334" rotWithShape="0">
                    <a:srgbClr val="000000">
                      <a:alpha val="79310"/>
                    </a:srgbClr>
                  </a:outerShdw>
                </a:effectLst>
              </a:rPr>
              <a:t>) of offshore wind power capacity in the future.</a:t>
            </a:r>
          </a:p>
        </p:txBody>
      </p:sp>
      <p:grpSp>
        <p:nvGrpSpPr>
          <p:cNvPr id="89" name="Group 89"/>
          <p:cNvGrpSpPr/>
          <p:nvPr/>
        </p:nvGrpSpPr>
        <p:grpSpPr>
          <a:xfrm>
            <a:off x="7227925" y="2163118"/>
            <a:ext cx="4951179" cy="3007592"/>
            <a:chOff x="-126999" y="-88900"/>
            <a:chExt cx="4951178" cy="3007591"/>
          </a:xfrm>
        </p:grpSpPr>
        <p:pic>
          <p:nvPicPr>
            <p:cNvPr id="88" name="pasted-image.jpg"/>
            <p:cNvPicPr/>
            <p:nvPr/>
          </p:nvPicPr>
          <p:blipFill>
            <a:blip r:embed="rId2">
              <a:extLst/>
            </a:blip>
            <a:stretch>
              <a:fillRect/>
            </a:stretch>
          </p:blipFill>
          <p:spPr>
            <a:xfrm>
              <a:off x="0" y="-1"/>
              <a:ext cx="4697178" cy="2677393"/>
            </a:xfrm>
            <a:prstGeom prst="rect">
              <a:avLst/>
            </a:prstGeom>
            <a:ln>
              <a:noFill/>
            </a:ln>
            <a:effectLst/>
          </p:spPr>
        </p:pic>
        <p:pic>
          <p:nvPicPr>
            <p:cNvPr id="87" name="Picture 86"/>
            <p:cNvPicPr/>
            <p:nvPr/>
          </p:nvPicPr>
          <p:blipFill>
            <a:blip r:embed="rId3">
              <a:extLst/>
            </a:blip>
            <a:stretch>
              <a:fillRect/>
            </a:stretch>
          </p:blipFill>
          <p:spPr>
            <a:xfrm>
              <a:off x="-127000" y="-88901"/>
              <a:ext cx="4951178" cy="3007593"/>
            </a:xfrm>
            <a:prstGeom prst="rect">
              <a:avLst/>
            </a:prstGeom>
            <a:effectLst/>
          </p:spPr>
        </p:pic>
      </p:grpSp>
      <p:grpSp>
        <p:nvGrpSpPr>
          <p:cNvPr id="92" name="Group 92"/>
          <p:cNvGrpSpPr/>
          <p:nvPr/>
        </p:nvGrpSpPr>
        <p:grpSpPr>
          <a:xfrm>
            <a:off x="7225656" y="5365267"/>
            <a:ext cx="4955718" cy="3274555"/>
            <a:chOff x="-127000" y="-88899"/>
            <a:chExt cx="4955717" cy="3274554"/>
          </a:xfrm>
        </p:grpSpPr>
        <p:pic>
          <p:nvPicPr>
            <p:cNvPr id="91" name="pasted-image.jpg"/>
            <p:cNvPicPr/>
            <p:nvPr/>
          </p:nvPicPr>
          <p:blipFill>
            <a:blip r:embed="rId4">
              <a:extLst/>
            </a:blip>
            <a:stretch>
              <a:fillRect/>
            </a:stretch>
          </p:blipFill>
          <p:spPr>
            <a:xfrm>
              <a:off x="0" y="0"/>
              <a:ext cx="4701718" cy="2944355"/>
            </a:xfrm>
            <a:prstGeom prst="rect">
              <a:avLst/>
            </a:prstGeom>
            <a:ln>
              <a:noFill/>
            </a:ln>
            <a:effectLst/>
          </p:spPr>
        </p:pic>
        <p:pic>
          <p:nvPicPr>
            <p:cNvPr id="90" name="Picture 89"/>
            <p:cNvPicPr/>
            <p:nvPr/>
          </p:nvPicPr>
          <p:blipFill>
            <a:blip r:embed="rId5">
              <a:extLst/>
            </a:blip>
            <a:stretch>
              <a:fillRect/>
            </a:stretch>
          </p:blipFill>
          <p:spPr>
            <a:xfrm>
              <a:off x="-127000" y="-88900"/>
              <a:ext cx="4955718" cy="3274555"/>
            </a:xfrm>
            <a:prstGeom prst="rect">
              <a:avLst/>
            </a:prstGeom>
            <a:effectLst/>
          </p:spPr>
        </p:pic>
      </p:gr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title"/>
          </p:nvPr>
        </p:nvSpPr>
        <p:spPr>
          <a:prstGeom prst="rect">
            <a:avLst/>
          </a:prstGeom>
        </p:spPr>
        <p:txBody>
          <a:bodyPr/>
          <a:lstStyle>
            <a:lvl1pPr defTabSz="461518">
              <a:defRPr sz="3792" spc="-113"/>
            </a:lvl1pPr>
          </a:lstStyle>
          <a:p>
            <a:pPr lvl="0">
              <a:defRPr sz="1800" b="0" spc="0">
                <a:solidFill>
                  <a:srgbClr val="000000"/>
                </a:solidFill>
              </a:defRPr>
            </a:pPr>
            <a:r>
              <a:rPr sz="3792" b="1" spc="-113">
                <a:solidFill>
                  <a:srgbClr val="EEEEEE"/>
                </a:solidFill>
              </a:rPr>
              <a:t>Evaluate the possible strategies that Japan could adopt as their energy of the future? </a:t>
            </a:r>
          </a:p>
        </p:txBody>
      </p:sp>
      <p:sp>
        <p:nvSpPr>
          <p:cNvPr id="95" name="Shape 95"/>
          <p:cNvSpPr/>
          <p:nvPr/>
        </p:nvSpPr>
        <p:spPr>
          <a:xfrm>
            <a:off x="484174" y="3363565"/>
            <a:ext cx="11038661" cy="302647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3800" dirty="0">
                <a:solidFill>
                  <a:srgbClr val="EEEEEE"/>
                </a:solidFill>
              </a:rPr>
              <a:t>Your role is to design a method to generate energy for Japan. </a:t>
            </a:r>
          </a:p>
          <a:p>
            <a:pPr lvl="0">
              <a:defRPr sz="1800">
                <a:solidFill>
                  <a:srgbClr val="000000"/>
                </a:solidFill>
              </a:defRPr>
            </a:pPr>
            <a:endParaRPr sz="3800" dirty="0">
              <a:solidFill>
                <a:srgbClr val="EEEEEE"/>
              </a:solidFill>
            </a:endParaRPr>
          </a:p>
          <a:p>
            <a:pPr lvl="0">
              <a:defRPr sz="1800">
                <a:solidFill>
                  <a:srgbClr val="000000"/>
                </a:solidFill>
              </a:defRPr>
            </a:pPr>
            <a:r>
              <a:rPr sz="3800" dirty="0">
                <a:solidFill>
                  <a:srgbClr val="EEEEEE"/>
                </a:solidFill>
              </a:rPr>
              <a:t>Label your design to justify the features you have included. </a:t>
            </a:r>
          </a:p>
        </p:txBody>
      </p:sp>
      <p:grpSp>
        <p:nvGrpSpPr>
          <p:cNvPr id="7" name="Group 46"/>
          <p:cNvGrpSpPr/>
          <p:nvPr/>
        </p:nvGrpSpPr>
        <p:grpSpPr>
          <a:xfrm>
            <a:off x="1317824" y="6965032"/>
            <a:ext cx="10037074" cy="1526032"/>
            <a:chOff x="-6350" y="-6350"/>
            <a:chExt cx="10037074" cy="1526032"/>
          </a:xfrm>
        </p:grpSpPr>
        <p:sp>
          <p:nvSpPr>
            <p:cNvPr id="8" name="Shape 45"/>
            <p:cNvSpPr/>
            <p:nvPr/>
          </p:nvSpPr>
          <p:spPr>
            <a:xfrm>
              <a:off x="26070" y="64168"/>
              <a:ext cx="10004654" cy="1384995"/>
            </a:xfrm>
            <a:prstGeom prst="rect">
              <a:avLst/>
            </a:prstGeom>
            <a:blipFill rotWithShape="1">
              <a:blip r:embed="rId2"/>
              <a:srcRect/>
              <a:tile tx="0" ty="0" sx="100000" sy="100000" flip="none" algn="tl"/>
            </a:blipFill>
            <a:ln>
              <a:noFill/>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defRPr sz="1800">
                  <a:solidFill>
                    <a:srgbClr val="000000"/>
                  </a:solidFill>
                </a:defRPr>
              </a:pPr>
              <a:r>
                <a:rPr sz="3000" dirty="0">
                  <a:solidFill>
                    <a:srgbClr val="EEEEEE"/>
                  </a:solidFill>
                  <a:effectLst>
                    <a:outerShdw blurRad="25400" dist="25400" dir="2388334" rotWithShape="0">
                      <a:srgbClr val="000000">
                        <a:alpha val="79310"/>
                      </a:srgbClr>
                    </a:outerShdw>
                  </a:effectLst>
                </a:rPr>
                <a:t>AF </a:t>
              </a:r>
              <a:r>
                <a:rPr lang="en-US" sz="3000" dirty="0" smtClean="0">
                  <a:solidFill>
                    <a:srgbClr val="EEEEEE"/>
                  </a:solidFill>
                  <a:effectLst>
                    <a:outerShdw blurRad="25400" dist="25400" dir="2388334" rotWithShape="0">
                      <a:srgbClr val="000000">
                        <a:alpha val="79310"/>
                      </a:srgbClr>
                    </a:outerShdw>
                  </a:effectLst>
                </a:rPr>
                <a:t>1</a:t>
              </a:r>
              <a:r>
                <a:rPr sz="3000" dirty="0" smtClean="0">
                  <a:solidFill>
                    <a:srgbClr val="EEEEEE"/>
                  </a:solidFill>
                  <a:effectLst>
                    <a:outerShdw blurRad="25400" dist="25400" dir="2388334" rotWithShape="0">
                      <a:srgbClr val="000000">
                        <a:alpha val="79310"/>
                      </a:srgbClr>
                    </a:outerShdw>
                  </a:effectLst>
                </a:rPr>
                <a:t>- </a:t>
              </a:r>
              <a:r>
                <a:rPr sz="3000" dirty="0">
                  <a:solidFill>
                    <a:srgbClr val="EEEEEE"/>
                  </a:solidFill>
                  <a:effectLst>
                    <a:outerShdw blurRad="25400" dist="25400" dir="2388334" rotWithShape="0">
                      <a:srgbClr val="000000">
                        <a:alpha val="79310"/>
                      </a:srgbClr>
                    </a:outerShdw>
                  </a:effectLst>
                </a:rPr>
                <a:t>add detailed annotations onto sketches.</a:t>
              </a:r>
            </a:p>
            <a:p>
              <a:pPr lvl="0">
                <a:defRPr sz="1800">
                  <a:solidFill>
                    <a:srgbClr val="000000"/>
                  </a:solidFill>
                </a:defRPr>
              </a:pPr>
              <a:r>
                <a:rPr sz="3000" dirty="0">
                  <a:solidFill>
                    <a:srgbClr val="EEEEEE"/>
                  </a:solidFill>
                  <a:effectLst>
                    <a:outerShdw blurRad="25400" dist="25400" dir="2388334" rotWithShape="0">
                      <a:srgbClr val="000000">
                        <a:alpha val="79310"/>
                      </a:srgbClr>
                    </a:outerShdw>
                  </a:effectLst>
                </a:rPr>
                <a:t>AF </a:t>
              </a:r>
              <a:r>
                <a:rPr lang="en-US" sz="3000" dirty="0" smtClean="0">
                  <a:solidFill>
                    <a:srgbClr val="EEEEEE"/>
                  </a:solidFill>
                  <a:effectLst>
                    <a:outerShdw blurRad="25400" dist="25400" dir="2388334" rotWithShape="0">
                      <a:srgbClr val="000000">
                        <a:alpha val="79310"/>
                      </a:srgbClr>
                    </a:outerShdw>
                  </a:effectLst>
                </a:rPr>
                <a:t>5 </a:t>
              </a:r>
              <a:r>
                <a:rPr sz="3000" dirty="0" smtClean="0">
                  <a:solidFill>
                    <a:srgbClr val="EEEEEE"/>
                  </a:solidFill>
                  <a:effectLst>
                    <a:outerShdw blurRad="25400" dist="25400" dir="2388334" rotWithShape="0">
                      <a:srgbClr val="000000">
                        <a:alpha val="79310"/>
                      </a:srgbClr>
                    </a:outerShdw>
                  </a:effectLst>
                </a:rPr>
                <a:t>- </a:t>
              </a:r>
              <a:r>
                <a:rPr sz="3000" dirty="0">
                  <a:solidFill>
                    <a:srgbClr val="EEEEEE"/>
                  </a:solidFill>
                  <a:effectLst>
                    <a:outerShdw blurRad="25400" dist="25400" dir="2388334" rotWithShape="0">
                      <a:srgbClr val="000000">
                        <a:alpha val="79310"/>
                      </a:srgbClr>
                    </a:outerShdw>
                  </a:effectLst>
                </a:rPr>
                <a:t>evaluate the sustainability of management choices and provide further suggestions.</a:t>
              </a:r>
            </a:p>
          </p:txBody>
        </p:sp>
        <p:pic>
          <p:nvPicPr>
            <p:cNvPr id="9" name="Picture 8"/>
            <p:cNvPicPr/>
            <p:nvPr/>
          </p:nvPicPr>
          <p:blipFill>
            <a:blip r:embed="rId3">
              <a:extLst/>
            </a:blip>
            <a:stretch>
              <a:fillRect/>
            </a:stretch>
          </p:blipFill>
          <p:spPr>
            <a:xfrm>
              <a:off x="-6350" y="-6350"/>
              <a:ext cx="10017354" cy="1526032"/>
            </a:xfrm>
            <a:prstGeom prst="rect">
              <a:avLst/>
            </a:prstGeom>
            <a:effectLst/>
          </p:spPr>
        </p:pic>
      </p:gr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pPr lvl="0" defTabSz="408940">
              <a:defRPr sz="1800" b="0" spc="0">
                <a:solidFill>
                  <a:srgbClr val="000000"/>
                </a:solidFill>
              </a:defRPr>
            </a:pPr>
            <a:r>
              <a:rPr sz="3359" b="1" spc="-100">
                <a:solidFill>
                  <a:srgbClr val="EEEEEE"/>
                </a:solidFill>
              </a:rPr>
              <a:t>Words from the wise on our energy future</a:t>
            </a:r>
          </a:p>
          <a:p>
            <a:pPr lvl="0" defTabSz="408940">
              <a:defRPr sz="1800" b="0" spc="0">
                <a:solidFill>
                  <a:srgbClr val="000000"/>
                </a:solidFill>
              </a:defRPr>
            </a:pPr>
            <a:r>
              <a:rPr sz="3359" b="1" spc="-100">
                <a:solidFill>
                  <a:srgbClr val="EEEEEE"/>
                </a:solidFill>
              </a:rPr>
              <a:t>BY STEPHEN HESSE</a:t>
            </a:r>
          </a:p>
          <a:p>
            <a:pPr lvl="0" defTabSz="408940">
              <a:defRPr sz="1800" b="0" spc="0">
                <a:solidFill>
                  <a:srgbClr val="000000"/>
                </a:solidFill>
              </a:defRPr>
            </a:pPr>
            <a:r>
              <a:rPr sz="3359" b="1" spc="-100">
                <a:solidFill>
                  <a:srgbClr val="EEEEEE"/>
                </a:solidFill>
              </a:rPr>
              <a:t>SPECIAL TO THE JAPAN TIMES</a:t>
            </a:r>
          </a:p>
        </p:txBody>
      </p:sp>
      <p:sp>
        <p:nvSpPr>
          <p:cNvPr id="49" name="Shape 49"/>
          <p:cNvSpPr>
            <a:spLocks noGrp="1"/>
          </p:cNvSpPr>
          <p:nvPr>
            <p:ph type="body" idx="1"/>
          </p:nvPr>
        </p:nvSpPr>
        <p:spPr>
          <a:xfrm>
            <a:off x="6771889" y="2258987"/>
            <a:ext cx="5169211" cy="6500233"/>
          </a:xfrm>
          <a:prstGeom prst="rect">
            <a:avLst/>
          </a:prstGeom>
        </p:spPr>
        <p:txBody>
          <a:bodyPr/>
          <a:lstStyle/>
          <a:p>
            <a:pPr marL="448055" lvl="0" indent="-448055" defTabSz="572516">
              <a:spcBef>
                <a:spcPts val="2900"/>
              </a:spcBef>
              <a:buBlip>
                <a:blip r:embed="rId2"/>
              </a:buBlip>
              <a:defRPr sz="1800">
                <a:solidFill>
                  <a:srgbClr val="000000"/>
                </a:solidFill>
              </a:defRPr>
            </a:pPr>
            <a:endParaRPr sz="2548">
              <a:solidFill>
                <a:srgbClr val="EEEEEE"/>
              </a:solidFill>
            </a:endParaRPr>
          </a:p>
          <a:p>
            <a:pPr marL="448055" lvl="0" indent="-448055" defTabSz="572516">
              <a:spcBef>
                <a:spcPts val="2900"/>
              </a:spcBef>
              <a:buBlip>
                <a:blip r:embed="rId2"/>
              </a:buBlip>
              <a:defRPr sz="1800">
                <a:solidFill>
                  <a:srgbClr val="000000"/>
                </a:solidFill>
              </a:defRPr>
            </a:pPr>
            <a:r>
              <a:rPr sz="2548">
                <a:solidFill>
                  <a:srgbClr val="EEEEEE"/>
                </a:solidFill>
              </a:rPr>
              <a:t>JAN 24, 2015</a:t>
            </a:r>
          </a:p>
          <a:p>
            <a:pPr marL="448055" lvl="0" indent="-448055" defTabSz="572516">
              <a:spcBef>
                <a:spcPts val="2900"/>
              </a:spcBef>
              <a:buBlip>
                <a:blip r:embed="rId2"/>
              </a:buBlip>
              <a:defRPr sz="1800">
                <a:solidFill>
                  <a:srgbClr val="000000"/>
                </a:solidFill>
              </a:defRPr>
            </a:pPr>
            <a:r>
              <a:rPr sz="2548">
                <a:solidFill>
                  <a:srgbClr val="EEEEEE"/>
                </a:solidFill>
              </a:rPr>
              <a:t>Another year has dawned, Prime Minister Shinzo Abe has been at the helm for more than two years and nearly four years have passed since the Fukushima disaster brought Japan to its knees. And still we wait for a realistic blueprint from the government for clean and safe energy independence, a plan offering residents hope, confidence and pride.</a:t>
            </a:r>
          </a:p>
        </p:txBody>
      </p:sp>
      <p:pic>
        <p:nvPicPr>
          <p:cNvPr id="50" name="Picture 49"/>
          <p:cNvPicPr/>
          <p:nvPr/>
        </p:nvPicPr>
        <p:blipFill>
          <a:blip r:embed="rId3">
            <a:extLst/>
          </a:blip>
          <a:stretch>
            <a:fillRect/>
          </a:stretch>
        </p:blipFill>
        <p:spPr>
          <a:xfrm>
            <a:off x="658387" y="3673020"/>
            <a:ext cx="5970434" cy="3572865"/>
          </a:xfrm>
          <a:prstGeom prst="rect">
            <a:avLst/>
          </a:prstGeom>
          <a:effectLst>
            <a:outerShdw blurRad="50800" dist="25400" dir="3600000" rotWithShape="0">
              <a:srgbClr val="000000">
                <a:alpha val="70000"/>
              </a:srgbClr>
            </a:outerShdw>
          </a:effectLst>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p:nvPr/>
        </p:nvSpPr>
        <p:spPr>
          <a:xfrm>
            <a:off x="278309" y="495870"/>
            <a:ext cx="12295902" cy="184068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defRPr sz="1800">
                <a:solidFill>
                  <a:srgbClr val="000000"/>
                </a:solidFill>
              </a:defRPr>
            </a:pPr>
            <a:r>
              <a:rPr sz="3800">
                <a:solidFill>
                  <a:srgbClr val="EEEEEE"/>
                </a:solidFill>
              </a:rPr>
              <a:t>Earth Policy Institute President Lester Brown, Tokyo City University professor Junko Edahiro and naturalist and author C.W. Nicol.</a:t>
            </a:r>
          </a:p>
        </p:txBody>
      </p:sp>
      <p:sp>
        <p:nvSpPr>
          <p:cNvPr id="53" name="Shape 53"/>
          <p:cNvSpPr/>
          <p:nvPr/>
        </p:nvSpPr>
        <p:spPr>
          <a:xfrm>
            <a:off x="596445" y="6016766"/>
            <a:ext cx="2904066" cy="249407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200"/>
            </a:lvl1pPr>
          </a:lstStyle>
          <a:p>
            <a:pPr lvl="0">
              <a:defRPr sz="1800">
                <a:solidFill>
                  <a:srgbClr val="000000"/>
                </a:solidFill>
              </a:defRPr>
            </a:pPr>
            <a:r>
              <a:rPr sz="2200">
                <a:solidFill>
                  <a:srgbClr val="EEEEEE"/>
                </a:solidFill>
              </a:rPr>
              <a:t>My inclination would be to put nuclear power in the past and concentrate on developing renewable resources,” Brown says by phone from his home in Washington, D.C.</a:t>
            </a:r>
          </a:p>
        </p:txBody>
      </p:sp>
      <p:sp>
        <p:nvSpPr>
          <p:cNvPr id="54" name="Shape 54"/>
          <p:cNvSpPr/>
          <p:nvPr/>
        </p:nvSpPr>
        <p:spPr>
          <a:xfrm>
            <a:off x="4236705" y="5395820"/>
            <a:ext cx="3526335" cy="352277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200"/>
            </a:lvl1pPr>
          </a:lstStyle>
          <a:p>
            <a:pPr lvl="0">
              <a:defRPr sz="1800">
                <a:solidFill>
                  <a:srgbClr val="000000"/>
                </a:solidFill>
              </a:defRPr>
            </a:pPr>
            <a:r>
              <a:rPr sz="2200">
                <a:solidFill>
                  <a:srgbClr val="EEEEEE"/>
                </a:solidFill>
              </a:rPr>
              <a:t>“I strongly believe that we should not use nuclear energy,” Edahiro says. “Do you know how many earthquakes have occurred in Japan with more than 100 deaths since the great 1924 Kanto Earthquake left 142,800 dead and missing? Fifteen. On average, one every nine years.</a:t>
            </a:r>
          </a:p>
        </p:txBody>
      </p:sp>
      <p:sp>
        <p:nvSpPr>
          <p:cNvPr id="55" name="Shape 55"/>
          <p:cNvSpPr/>
          <p:nvPr/>
        </p:nvSpPr>
        <p:spPr>
          <a:xfrm>
            <a:off x="8237741" y="5330966"/>
            <a:ext cx="4143359" cy="386567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200"/>
            </a:lvl1pPr>
          </a:lstStyle>
          <a:p>
            <a:pPr lvl="0">
              <a:defRPr sz="1800">
                <a:solidFill>
                  <a:srgbClr val="000000"/>
                </a:solidFill>
              </a:defRPr>
            </a:pPr>
            <a:r>
              <a:rPr sz="2200">
                <a:solidFill>
                  <a:srgbClr val="EEEEEE"/>
                </a:solidFill>
              </a:rPr>
              <a:t>“Having seen the wasteland that was once Fukushima and having been told that it would be wise not to use venison or wild boar from the Karuizawa area, and knowing that one power plant continues to leak radioactive water into the ocean, how the hell can anybody try to pretend that this stuff is for the benefit of the nation or the people?”</a:t>
            </a:r>
          </a:p>
        </p:txBody>
      </p:sp>
      <p:pic>
        <p:nvPicPr>
          <p:cNvPr id="56" name="Picture 55"/>
          <p:cNvPicPr/>
          <p:nvPr/>
        </p:nvPicPr>
        <p:blipFill>
          <a:blip r:embed="rId2">
            <a:extLst/>
          </a:blip>
          <a:stretch>
            <a:fillRect/>
          </a:stretch>
        </p:blipFill>
        <p:spPr>
          <a:xfrm>
            <a:off x="9254130" y="2164571"/>
            <a:ext cx="2097874" cy="3014425"/>
          </a:xfrm>
          <a:prstGeom prst="rect">
            <a:avLst/>
          </a:prstGeom>
        </p:spPr>
      </p:pic>
      <p:pic>
        <p:nvPicPr>
          <p:cNvPr id="57" name="Picture 56"/>
          <p:cNvPicPr/>
          <p:nvPr/>
        </p:nvPicPr>
        <p:blipFill>
          <a:blip r:embed="rId3">
            <a:extLst/>
          </a:blip>
          <a:stretch>
            <a:fillRect/>
          </a:stretch>
        </p:blipFill>
        <p:spPr>
          <a:xfrm>
            <a:off x="5238096" y="2672190"/>
            <a:ext cx="1807284" cy="2388046"/>
          </a:xfrm>
          <a:prstGeom prst="rect">
            <a:avLst/>
          </a:prstGeom>
        </p:spPr>
      </p:pic>
      <p:pic>
        <p:nvPicPr>
          <p:cNvPr id="58" name="Picture 57"/>
          <p:cNvPicPr/>
          <p:nvPr/>
        </p:nvPicPr>
        <p:blipFill>
          <a:blip r:embed="rId4">
            <a:extLst/>
          </a:blip>
          <a:stretch>
            <a:fillRect/>
          </a:stretch>
        </p:blipFill>
        <p:spPr>
          <a:xfrm>
            <a:off x="911827" y="2309645"/>
            <a:ext cx="2260589" cy="3112897"/>
          </a:xfrm>
          <a:prstGeom prst="rect">
            <a:avLst/>
          </a:prstGeom>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lvl1pPr defTabSz="461518">
              <a:defRPr sz="3792" spc="-113"/>
            </a:lvl1pPr>
          </a:lstStyle>
          <a:p>
            <a:pPr lvl="0">
              <a:defRPr sz="1800" b="0" spc="0">
                <a:solidFill>
                  <a:srgbClr val="000000"/>
                </a:solidFill>
              </a:defRPr>
            </a:pPr>
            <a:r>
              <a:rPr sz="3792" b="1" spc="-113">
                <a:solidFill>
                  <a:srgbClr val="EEEEEE"/>
                </a:solidFill>
              </a:rPr>
              <a:t>Evaluate the possible strategies that Japan could adopt as their energy of the future? </a:t>
            </a:r>
          </a:p>
        </p:txBody>
      </p:sp>
      <p:sp>
        <p:nvSpPr>
          <p:cNvPr id="61" name="Shape 61"/>
          <p:cNvSpPr>
            <a:spLocks noGrp="1"/>
          </p:cNvSpPr>
          <p:nvPr>
            <p:ph type="body" idx="1"/>
          </p:nvPr>
        </p:nvSpPr>
        <p:spPr>
          <a:xfrm>
            <a:off x="1269999" y="2663282"/>
            <a:ext cx="10464801" cy="5715000"/>
          </a:xfrm>
          <a:prstGeom prst="rect">
            <a:avLst/>
          </a:prstGeom>
        </p:spPr>
        <p:txBody>
          <a:bodyPr>
            <a:normAutofit lnSpcReduction="10000"/>
          </a:bodyPr>
          <a:lstStyle/>
          <a:p>
            <a:pPr marL="460502" lvl="0" indent="-460502" defTabSz="432308">
              <a:spcBef>
                <a:spcPts val="3100"/>
              </a:spcBef>
              <a:buBlip>
                <a:blip r:embed="rId2"/>
              </a:buBlip>
              <a:defRPr sz="1800">
                <a:solidFill>
                  <a:srgbClr val="000000"/>
                </a:solidFill>
              </a:defRPr>
            </a:pPr>
            <a:endParaRPr sz="2516">
              <a:solidFill>
                <a:srgbClr val="EEEEEE"/>
              </a:solidFill>
            </a:endParaRPr>
          </a:p>
          <a:p>
            <a:pPr marL="460502" lvl="0" indent="-460502" defTabSz="432308">
              <a:spcBef>
                <a:spcPts val="3100"/>
              </a:spcBef>
              <a:buBlip>
                <a:blip r:embed="rId2"/>
              </a:buBlip>
              <a:defRPr sz="1800">
                <a:solidFill>
                  <a:srgbClr val="000000"/>
                </a:solidFill>
              </a:defRPr>
            </a:pPr>
            <a:r>
              <a:rPr sz="2516">
                <a:solidFill>
                  <a:srgbClr val="EEEEEE"/>
                </a:solidFill>
              </a:rPr>
              <a:t>“Solar power combined with agriculture is one of the promising energy and food generation systems. Another promising renewable energy source is offshore floating wind farms,” Edahiro says.</a:t>
            </a:r>
          </a:p>
          <a:p>
            <a:pPr marL="460502" lvl="0" indent="-460502" defTabSz="432308">
              <a:spcBef>
                <a:spcPts val="3100"/>
              </a:spcBef>
              <a:buBlip>
                <a:blip r:embed="rId2"/>
              </a:buBlip>
              <a:defRPr sz="1800">
                <a:solidFill>
                  <a:srgbClr val="000000"/>
                </a:solidFill>
              </a:defRPr>
            </a:pPr>
            <a:r>
              <a:rPr sz="2516">
                <a:solidFill>
                  <a:srgbClr val="EEEEEE"/>
                </a:solidFill>
              </a:rPr>
              <a:t>Brown thinks geothermal will have a role, but is still convinced that solar will be the big winner. “Geothermal will have a role,” he says, “but as a general matter I don’t think it will be anywhere near solar, which I think will be the big winner.”</a:t>
            </a:r>
          </a:p>
          <a:p>
            <a:pPr marL="460502" lvl="0" indent="-460502" defTabSz="432308">
              <a:spcBef>
                <a:spcPts val="3100"/>
              </a:spcBef>
              <a:buBlip>
                <a:blip r:embed="rId2"/>
              </a:buBlip>
              <a:defRPr sz="1800">
                <a:solidFill>
                  <a:srgbClr val="000000"/>
                </a:solidFill>
              </a:defRPr>
            </a:pPr>
            <a:r>
              <a:rPr sz="2516">
                <a:solidFill>
                  <a:srgbClr val="EEEEEE"/>
                </a:solidFill>
              </a:rPr>
              <a:t>Nicol touches on other energy options, including biomass byproducts from forestry and biogas from sewage and other organic waste, which can also be tapped for phosphates, the mainstay of agricultural fertilizers.</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title"/>
          </p:nvPr>
        </p:nvSpPr>
        <p:spPr>
          <a:prstGeom prst="rect">
            <a:avLst/>
          </a:prstGeom>
        </p:spPr>
        <p:txBody>
          <a:bodyPr/>
          <a:lstStyle>
            <a:lvl1pPr defTabSz="461518">
              <a:defRPr sz="3792" spc="-113"/>
            </a:lvl1pPr>
          </a:lstStyle>
          <a:p>
            <a:pPr lvl="0">
              <a:defRPr sz="1800" b="0" spc="0">
                <a:solidFill>
                  <a:srgbClr val="000000"/>
                </a:solidFill>
              </a:defRPr>
            </a:pPr>
            <a:r>
              <a:rPr sz="3792" b="1" spc="-113" dirty="0">
                <a:solidFill>
                  <a:srgbClr val="EEEEEE"/>
                </a:solidFill>
              </a:rPr>
              <a:t>Evaluate the possible strategies that Japan could adopt as their energy of the </a:t>
            </a:r>
            <a:r>
              <a:rPr sz="3792" b="1" spc="-113" dirty="0" smtClean="0">
                <a:solidFill>
                  <a:srgbClr val="EEEEEE"/>
                </a:solidFill>
              </a:rPr>
              <a:t>future</a:t>
            </a:r>
            <a:r>
              <a:rPr lang="en-US" sz="3792" b="1" spc="-113" dirty="0" smtClean="0">
                <a:solidFill>
                  <a:srgbClr val="EEEEEE"/>
                </a:solidFill>
              </a:rPr>
              <a:t>.</a:t>
            </a:r>
            <a:r>
              <a:rPr sz="3792" b="1" spc="-113" dirty="0" smtClean="0">
                <a:solidFill>
                  <a:srgbClr val="EEEEEE"/>
                </a:solidFill>
              </a:rPr>
              <a:t> </a:t>
            </a:r>
            <a:endParaRPr sz="3792" b="1" spc="-113" dirty="0">
              <a:solidFill>
                <a:srgbClr val="EEEEEE"/>
              </a:solidFill>
            </a:endParaRPr>
          </a:p>
        </p:txBody>
      </p:sp>
      <p:grpSp>
        <p:nvGrpSpPr>
          <p:cNvPr id="66" name="Group 66"/>
          <p:cNvGrpSpPr/>
          <p:nvPr/>
        </p:nvGrpSpPr>
        <p:grpSpPr>
          <a:xfrm>
            <a:off x="1442727" y="2844772"/>
            <a:ext cx="9779001" cy="6375401"/>
            <a:chOff x="-127000" y="-88900"/>
            <a:chExt cx="9779000" cy="6375400"/>
          </a:xfrm>
        </p:grpSpPr>
        <p:pic>
          <p:nvPicPr>
            <p:cNvPr id="65" name="pasted-image.jpg"/>
            <p:cNvPicPr/>
            <p:nvPr/>
          </p:nvPicPr>
          <p:blipFill>
            <a:blip r:embed="rId2">
              <a:extLst/>
            </a:blip>
            <a:stretch>
              <a:fillRect/>
            </a:stretch>
          </p:blipFill>
          <p:spPr>
            <a:xfrm>
              <a:off x="0" y="0"/>
              <a:ext cx="9525000" cy="6045200"/>
            </a:xfrm>
            <a:prstGeom prst="rect">
              <a:avLst/>
            </a:prstGeom>
            <a:ln>
              <a:noFill/>
            </a:ln>
            <a:effectLst/>
          </p:spPr>
        </p:pic>
        <p:pic>
          <p:nvPicPr>
            <p:cNvPr id="64" name="Picture 63"/>
            <p:cNvPicPr/>
            <p:nvPr/>
          </p:nvPicPr>
          <p:blipFill>
            <a:blip r:embed="rId3">
              <a:extLst/>
            </a:blip>
            <a:stretch>
              <a:fillRect/>
            </a:stretch>
          </p:blipFill>
          <p:spPr>
            <a:xfrm>
              <a:off x="-127000" y="-88900"/>
              <a:ext cx="9779000" cy="6375400"/>
            </a:xfrm>
            <a:prstGeom prst="rect">
              <a:avLst/>
            </a:prstGeom>
            <a:effectLst/>
          </p:spPr>
        </p:pic>
      </p:gr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prstGeom prst="rect">
            <a:avLst/>
          </a:prstGeom>
        </p:spPr>
        <p:txBody>
          <a:bodyPr/>
          <a:lstStyle>
            <a:lvl1pPr defTabSz="461518">
              <a:defRPr sz="3792" spc="-113"/>
            </a:lvl1pPr>
          </a:lstStyle>
          <a:p>
            <a:pPr lvl="0">
              <a:defRPr sz="1800" b="0" spc="0">
                <a:solidFill>
                  <a:srgbClr val="000000"/>
                </a:solidFill>
              </a:defRPr>
            </a:pPr>
            <a:r>
              <a:rPr sz="3792" b="1" spc="-113" dirty="0">
                <a:solidFill>
                  <a:srgbClr val="EEEEEE"/>
                </a:solidFill>
              </a:rPr>
              <a:t>Evaluate the possible strategies that Japan could adopt as their energy of the </a:t>
            </a:r>
            <a:r>
              <a:rPr sz="3792" b="1" spc="-113" dirty="0" smtClean="0">
                <a:solidFill>
                  <a:srgbClr val="EEEEEE"/>
                </a:solidFill>
              </a:rPr>
              <a:t>future</a:t>
            </a:r>
            <a:r>
              <a:rPr lang="en-US" sz="3792" b="1" spc="-113" dirty="0" smtClean="0">
                <a:solidFill>
                  <a:srgbClr val="EEEEEE"/>
                </a:solidFill>
              </a:rPr>
              <a:t>.</a:t>
            </a:r>
            <a:r>
              <a:rPr sz="3792" b="1" spc="-113" dirty="0" smtClean="0">
                <a:solidFill>
                  <a:srgbClr val="EEEEEE"/>
                </a:solidFill>
              </a:rPr>
              <a:t> </a:t>
            </a:r>
            <a:endParaRPr sz="3792" b="1" spc="-113" dirty="0">
              <a:solidFill>
                <a:srgbClr val="EEEEEE"/>
              </a:solidFill>
            </a:endParaRPr>
          </a:p>
        </p:txBody>
      </p:sp>
      <p:grpSp>
        <p:nvGrpSpPr>
          <p:cNvPr id="71" name="Group 71"/>
          <p:cNvGrpSpPr/>
          <p:nvPr/>
        </p:nvGrpSpPr>
        <p:grpSpPr>
          <a:xfrm>
            <a:off x="2258320" y="3041338"/>
            <a:ext cx="8511678" cy="6250509"/>
            <a:chOff x="-127000" y="-88900"/>
            <a:chExt cx="8511677" cy="6250509"/>
          </a:xfrm>
        </p:grpSpPr>
        <p:pic>
          <p:nvPicPr>
            <p:cNvPr id="70" name="pasted-image.jpg"/>
            <p:cNvPicPr/>
            <p:nvPr/>
          </p:nvPicPr>
          <p:blipFill>
            <a:blip r:embed="rId2">
              <a:extLst/>
            </a:blip>
            <a:stretch>
              <a:fillRect/>
            </a:stretch>
          </p:blipFill>
          <p:spPr>
            <a:xfrm>
              <a:off x="0" y="0"/>
              <a:ext cx="8257677" cy="5920309"/>
            </a:xfrm>
            <a:prstGeom prst="rect">
              <a:avLst/>
            </a:prstGeom>
            <a:ln>
              <a:noFill/>
            </a:ln>
            <a:effectLst/>
          </p:spPr>
        </p:pic>
        <p:pic>
          <p:nvPicPr>
            <p:cNvPr id="69" name="Picture 68"/>
            <p:cNvPicPr/>
            <p:nvPr/>
          </p:nvPicPr>
          <p:blipFill>
            <a:blip r:embed="rId3">
              <a:extLst/>
            </a:blip>
            <a:stretch>
              <a:fillRect/>
            </a:stretch>
          </p:blipFill>
          <p:spPr>
            <a:xfrm>
              <a:off x="-127000" y="-88900"/>
              <a:ext cx="8511677" cy="6250509"/>
            </a:xfrm>
            <a:prstGeom prst="rect">
              <a:avLst/>
            </a:prstGeom>
            <a:effectLst/>
          </p:spPr>
        </p:pic>
      </p:gr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a:lstStyle>
            <a:lvl1pPr defTabSz="461518">
              <a:defRPr sz="3792" spc="-113"/>
            </a:lvl1pPr>
          </a:lstStyle>
          <a:p>
            <a:pPr lvl="0">
              <a:defRPr sz="1800" b="0" spc="0">
                <a:solidFill>
                  <a:srgbClr val="000000"/>
                </a:solidFill>
              </a:defRPr>
            </a:pPr>
            <a:r>
              <a:rPr sz="3792" b="1" spc="-113" dirty="0">
                <a:solidFill>
                  <a:srgbClr val="EEEEEE"/>
                </a:solidFill>
              </a:rPr>
              <a:t>Evaluate the possible strategies that Japan could adopt as their energy of the </a:t>
            </a:r>
            <a:r>
              <a:rPr sz="3792" b="1" spc="-113" dirty="0" smtClean="0">
                <a:solidFill>
                  <a:srgbClr val="EEEEEE"/>
                </a:solidFill>
              </a:rPr>
              <a:t>future</a:t>
            </a:r>
            <a:r>
              <a:rPr lang="en-US" sz="3792" b="1" spc="-113" dirty="0" smtClean="0">
                <a:solidFill>
                  <a:srgbClr val="EEEEEE"/>
                </a:solidFill>
              </a:rPr>
              <a:t>.</a:t>
            </a:r>
            <a:r>
              <a:rPr sz="3792" b="1" spc="-113" dirty="0" smtClean="0">
                <a:solidFill>
                  <a:srgbClr val="EEEEEE"/>
                </a:solidFill>
              </a:rPr>
              <a:t> </a:t>
            </a:r>
            <a:endParaRPr sz="3792" b="1" spc="-113" dirty="0">
              <a:solidFill>
                <a:srgbClr val="EEEEEE"/>
              </a:solidFill>
            </a:endParaRPr>
          </a:p>
        </p:txBody>
      </p:sp>
      <p:grpSp>
        <p:nvGrpSpPr>
          <p:cNvPr id="76" name="Group 76"/>
          <p:cNvGrpSpPr/>
          <p:nvPr/>
        </p:nvGrpSpPr>
        <p:grpSpPr>
          <a:xfrm>
            <a:off x="1560262" y="2933673"/>
            <a:ext cx="9907794" cy="6375691"/>
            <a:chOff x="-127000" y="-88900"/>
            <a:chExt cx="9907794" cy="6375691"/>
          </a:xfrm>
        </p:grpSpPr>
        <p:pic>
          <p:nvPicPr>
            <p:cNvPr id="75" name="pasted-image.jpg"/>
            <p:cNvPicPr/>
            <p:nvPr/>
          </p:nvPicPr>
          <p:blipFill>
            <a:blip r:embed="rId2">
              <a:extLst/>
            </a:blip>
            <a:stretch>
              <a:fillRect/>
            </a:stretch>
          </p:blipFill>
          <p:spPr>
            <a:xfrm>
              <a:off x="0" y="0"/>
              <a:ext cx="9653794" cy="6045491"/>
            </a:xfrm>
            <a:prstGeom prst="rect">
              <a:avLst/>
            </a:prstGeom>
            <a:ln>
              <a:noFill/>
            </a:ln>
            <a:effectLst/>
          </p:spPr>
        </p:pic>
        <p:pic>
          <p:nvPicPr>
            <p:cNvPr id="74" name="Picture 73"/>
            <p:cNvPicPr/>
            <p:nvPr/>
          </p:nvPicPr>
          <p:blipFill>
            <a:blip r:embed="rId3">
              <a:extLst/>
            </a:blip>
            <a:stretch>
              <a:fillRect/>
            </a:stretch>
          </p:blipFill>
          <p:spPr>
            <a:xfrm>
              <a:off x="-127000" y="-88900"/>
              <a:ext cx="9907794" cy="6375691"/>
            </a:xfrm>
            <a:prstGeom prst="rect">
              <a:avLst/>
            </a:prstGeom>
            <a:effectLst/>
          </p:spPr>
        </p:pic>
      </p:gr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12" y="412304"/>
            <a:ext cx="6312520" cy="1905000"/>
          </a:xfrm>
        </p:spPr>
        <p:txBody>
          <a:bodyPr/>
          <a:lstStyle/>
          <a:p>
            <a:r>
              <a:rPr lang="en-US" dirty="0" smtClean="0"/>
              <a:t>Lagoon Tidal Power</a:t>
            </a:r>
            <a:endParaRPr lang="en-GB" dirty="0"/>
          </a:p>
        </p:txBody>
      </p:sp>
      <p:sp>
        <p:nvSpPr>
          <p:cNvPr id="3" name="Text Placeholder 2"/>
          <p:cNvSpPr>
            <a:spLocks noGrp="1"/>
          </p:cNvSpPr>
          <p:nvPr>
            <p:ph type="body" idx="1"/>
          </p:nvPr>
        </p:nvSpPr>
        <p:spPr>
          <a:xfrm>
            <a:off x="7430503" y="2860576"/>
            <a:ext cx="4304297" cy="6550372"/>
          </a:xfrm>
        </p:spPr>
        <p:txBody>
          <a:bodyPr>
            <a:normAutofit fontScale="70000" lnSpcReduction="20000"/>
          </a:bodyPr>
          <a:lstStyle/>
          <a:p>
            <a:r>
              <a:rPr lang="en-GB" dirty="0"/>
              <a:t>The proposed Tidal Lagoon Swansea </a:t>
            </a:r>
            <a:r>
              <a:rPr lang="en-GB" dirty="0" smtClean="0"/>
              <a:t>Bay, Wales </a:t>
            </a:r>
            <a:r>
              <a:rPr lang="en-GB" dirty="0"/>
              <a:t>project would be the world's first man-made, energy-generating lagoon. A £1bn Swansea scheme, said to be able to produce energy for 155,000 homes, is already in the planning system. </a:t>
            </a:r>
            <a:endParaRPr lang="en-GB" dirty="0" smtClean="0"/>
          </a:p>
          <a:p>
            <a:r>
              <a:rPr lang="en-GB" dirty="0" smtClean="0"/>
              <a:t>When </a:t>
            </a:r>
            <a:r>
              <a:rPr lang="en-GB" dirty="0"/>
              <a:t>the tide is full outside the lagoon, the gates are opened and water rushes past the turbines to fill up the </a:t>
            </a:r>
            <a:r>
              <a:rPr lang="en-GB" dirty="0" smtClean="0"/>
              <a:t>lagoon. When </a:t>
            </a:r>
            <a:r>
              <a:rPr lang="en-GB" dirty="0"/>
              <a:t>the tide turns to go out, the gates are shut to hold the water inside the </a:t>
            </a:r>
            <a:r>
              <a:rPr lang="en-GB" dirty="0" smtClean="0"/>
              <a:t>lagoon, then let to spin the turbines again.</a:t>
            </a:r>
            <a:endParaRPr lang="en-GB" dirty="0"/>
          </a:p>
        </p:txBody>
      </p:sp>
      <p:pic>
        <p:nvPicPr>
          <p:cNvPr id="1028" name="Picture 4" descr="Swansea Bay lagoon sc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458" y="1821557"/>
            <a:ext cx="6400711" cy="3600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wansea Bay lagoon sch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459" y="5421957"/>
            <a:ext cx="6400711" cy="384733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3118024" y="5092824"/>
            <a:ext cx="144016" cy="6480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030" name="Picture 6" descr="Swansea Bay lagoon sche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9335" y="700336"/>
            <a:ext cx="3495328" cy="196612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81720" y="361782"/>
            <a:ext cx="4320413" cy="523220"/>
          </a:xfrm>
          <a:prstGeom prst="rect">
            <a:avLst/>
          </a:prstGeom>
        </p:spPr>
        <p:txBody>
          <a:bodyPr wrap="none">
            <a:spAutoFit/>
          </a:bodyPr>
          <a:lstStyle/>
          <a:p>
            <a:r>
              <a:rPr lang="en-GB" sz="2800" dirty="0" smtClean="0"/>
              <a:t>BBC News 2 </a:t>
            </a:r>
            <a:r>
              <a:rPr lang="en-GB" sz="2800" dirty="0"/>
              <a:t>March 2015 </a:t>
            </a:r>
          </a:p>
        </p:txBody>
      </p:sp>
    </p:spTree>
    <p:extLst>
      <p:ext uri="{BB962C8B-B14F-4D97-AF65-F5344CB8AC3E}">
        <p14:creationId xmlns:p14="http://schemas.microsoft.com/office/powerpoint/2010/main" val="94885222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title"/>
          </p:nvPr>
        </p:nvSpPr>
        <p:spPr>
          <a:prstGeom prst="rect">
            <a:avLst/>
          </a:prstGeom>
        </p:spPr>
        <p:txBody>
          <a:bodyPr/>
          <a:lstStyle>
            <a:lvl1pPr defTabSz="461518">
              <a:defRPr sz="3792" spc="-113"/>
            </a:lvl1pPr>
          </a:lstStyle>
          <a:p>
            <a:pPr lvl="0">
              <a:defRPr sz="1800" b="0" spc="0">
                <a:solidFill>
                  <a:srgbClr val="000000"/>
                </a:solidFill>
              </a:defRPr>
            </a:pPr>
            <a:r>
              <a:rPr sz="3792" b="1" spc="-113">
                <a:solidFill>
                  <a:srgbClr val="EEEEEE"/>
                </a:solidFill>
              </a:rPr>
              <a:t>Evaluate the possible strategies that Japan could adopt as their energy of the future? </a:t>
            </a:r>
          </a:p>
        </p:txBody>
      </p:sp>
      <p:sp>
        <p:nvSpPr>
          <p:cNvPr id="79" name="Shape 79"/>
          <p:cNvSpPr/>
          <p:nvPr/>
        </p:nvSpPr>
        <p:spPr>
          <a:xfrm>
            <a:off x="7006629" y="4176698"/>
            <a:ext cx="127000" cy="125648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solidFill>
                  <a:srgbClr val="000000"/>
                </a:solidFill>
              </a:defRPr>
            </a:pPr>
            <a:endParaRPr sz="3800">
              <a:solidFill>
                <a:srgbClr val="EEEEEE"/>
              </a:solidFill>
            </a:endParaRPr>
          </a:p>
        </p:txBody>
      </p:sp>
      <p:grpSp>
        <p:nvGrpSpPr>
          <p:cNvPr id="82" name="Group 82"/>
          <p:cNvGrpSpPr/>
          <p:nvPr/>
        </p:nvGrpSpPr>
        <p:grpSpPr>
          <a:xfrm>
            <a:off x="725981" y="3199183"/>
            <a:ext cx="7625863" cy="5241771"/>
            <a:chOff x="-127000" y="-88900"/>
            <a:chExt cx="7625862" cy="5241771"/>
          </a:xfrm>
        </p:grpSpPr>
        <p:pic>
          <p:nvPicPr>
            <p:cNvPr id="81" name="pasted-image.jpg"/>
            <p:cNvPicPr/>
            <p:nvPr/>
          </p:nvPicPr>
          <p:blipFill>
            <a:blip r:embed="rId2">
              <a:extLst/>
            </a:blip>
            <a:stretch>
              <a:fillRect/>
            </a:stretch>
          </p:blipFill>
          <p:spPr>
            <a:xfrm>
              <a:off x="0" y="0"/>
              <a:ext cx="7371863" cy="4911572"/>
            </a:xfrm>
            <a:prstGeom prst="rect">
              <a:avLst/>
            </a:prstGeom>
            <a:ln>
              <a:noFill/>
            </a:ln>
            <a:effectLst/>
          </p:spPr>
        </p:pic>
        <p:pic>
          <p:nvPicPr>
            <p:cNvPr id="80" name="Picture 79"/>
            <p:cNvPicPr/>
            <p:nvPr/>
          </p:nvPicPr>
          <p:blipFill>
            <a:blip r:embed="rId3">
              <a:extLst/>
            </a:blip>
            <a:stretch>
              <a:fillRect/>
            </a:stretch>
          </p:blipFill>
          <p:spPr>
            <a:xfrm>
              <a:off x="-127000" y="-88900"/>
              <a:ext cx="7625863" cy="5241772"/>
            </a:xfrm>
            <a:prstGeom prst="rect">
              <a:avLst/>
            </a:prstGeom>
            <a:effectLst/>
          </p:spPr>
        </p:pic>
      </p:grpSp>
      <p:sp>
        <p:nvSpPr>
          <p:cNvPr id="83" name="Shape 83"/>
          <p:cNvSpPr/>
          <p:nvPr/>
        </p:nvSpPr>
        <p:spPr>
          <a:xfrm>
            <a:off x="8580421" y="2772712"/>
            <a:ext cx="3980915" cy="635416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400"/>
            </a:lvl1pPr>
          </a:lstStyle>
          <a:p>
            <a:pPr lvl="0">
              <a:defRPr sz="1800">
                <a:solidFill>
                  <a:srgbClr val="000000"/>
                </a:solidFill>
              </a:defRPr>
            </a:pPr>
            <a:r>
              <a:rPr sz="2400">
                <a:solidFill>
                  <a:srgbClr val="EEEEEE"/>
                </a:solidFill>
              </a:rPr>
              <a:t>“German architect André Broessel, of Rawlemon, has looked into his crystal ball and seen the future of renewable energy. In this case it’s a spherical sun-tracking solar energy-generating globe — essentially a giant glass marble on a robotic steel frame. But this marble is no toy. It concentrates both sunlight and moonlight up to 10,000 times — making its solar harvesting capabilities 35 percent more efficient than conventional dual-axis photovoltaic designs.”</a:t>
            </a: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6">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169</TotalTime>
  <Words>864</Words>
  <Application>Microsoft Office PowerPoint</Application>
  <PresentationFormat>Custom</PresentationFormat>
  <Paragraphs>36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New_Template6</vt:lpstr>
      <vt:lpstr>How will Japan provide energy for the future?</vt:lpstr>
      <vt:lpstr>Words from the wise on our energy future BY STEPHEN HESSE SPECIAL TO THE JAPAN TIMES</vt:lpstr>
      <vt:lpstr>PowerPoint Presentation</vt:lpstr>
      <vt:lpstr>Evaluate the possible strategies that Japan could adopt as their energy of the future? </vt:lpstr>
      <vt:lpstr>Evaluate the possible strategies that Japan could adopt as their energy of the future. </vt:lpstr>
      <vt:lpstr>Evaluate the possible strategies that Japan could adopt as their energy of the future. </vt:lpstr>
      <vt:lpstr>Evaluate the possible strategies that Japan could adopt as their energy of the future. </vt:lpstr>
      <vt:lpstr>Lagoon Tidal Power</vt:lpstr>
      <vt:lpstr>Evaluate the possible strategies that Japan could adopt as their energy of the future? </vt:lpstr>
      <vt:lpstr>One of Japan's strategies</vt:lpstr>
      <vt:lpstr>Evaluate the possible strategies that Japan could adopt as their energy of the future?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will Japan provide energy for the future?</dc:title>
  <cp:lastModifiedBy>Eurin Morgan</cp:lastModifiedBy>
  <cp:revision>7</cp:revision>
  <dcterms:modified xsi:type="dcterms:W3CDTF">2016-06-07T04:22:19Z</dcterms:modified>
</cp:coreProperties>
</file>