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2"/>
    <p:sldId id="260" r:id="rId3"/>
    <p:sldId id="259" r:id="rId4"/>
    <p:sldId id="261" r:id="rId5"/>
    <p:sldId id="257" r:id="rId6"/>
    <p:sldId id="262" r:id="rId7"/>
    <p:sldId id="263" r:id="rId8"/>
  </p:sldIdLst>
  <p:sldSz cx="13004800" cy="9753600"/>
  <p:notesSz cx="7010400" cy="9296400"/>
  <p:defaultTextStyle>
    <a:lvl1pPr algn="ctr" defTabSz="584200">
      <a:defRPr sz="3200">
        <a:solidFill>
          <a:srgbClr val="546056"/>
        </a:solidFill>
        <a:latin typeface="+mn-lt"/>
        <a:ea typeface="+mn-ea"/>
        <a:cs typeface="+mn-cs"/>
        <a:sym typeface="Palatino"/>
      </a:defRPr>
    </a:lvl1pPr>
    <a:lvl2pPr indent="228600" algn="ctr" defTabSz="584200">
      <a:defRPr sz="3200">
        <a:solidFill>
          <a:srgbClr val="546056"/>
        </a:solidFill>
        <a:latin typeface="+mn-lt"/>
        <a:ea typeface="+mn-ea"/>
        <a:cs typeface="+mn-cs"/>
        <a:sym typeface="Palatino"/>
      </a:defRPr>
    </a:lvl2pPr>
    <a:lvl3pPr indent="457200" algn="ctr" defTabSz="584200">
      <a:defRPr sz="3200">
        <a:solidFill>
          <a:srgbClr val="546056"/>
        </a:solidFill>
        <a:latin typeface="+mn-lt"/>
        <a:ea typeface="+mn-ea"/>
        <a:cs typeface="+mn-cs"/>
        <a:sym typeface="Palatino"/>
      </a:defRPr>
    </a:lvl3pPr>
    <a:lvl4pPr indent="685800" algn="ctr" defTabSz="584200">
      <a:defRPr sz="3200">
        <a:solidFill>
          <a:srgbClr val="546056"/>
        </a:solidFill>
        <a:latin typeface="+mn-lt"/>
        <a:ea typeface="+mn-ea"/>
        <a:cs typeface="+mn-cs"/>
        <a:sym typeface="Palatino"/>
      </a:defRPr>
    </a:lvl4pPr>
    <a:lvl5pPr indent="914400" algn="ctr" defTabSz="584200">
      <a:defRPr sz="3200">
        <a:solidFill>
          <a:srgbClr val="546056"/>
        </a:solidFill>
        <a:latin typeface="+mn-lt"/>
        <a:ea typeface="+mn-ea"/>
        <a:cs typeface="+mn-cs"/>
        <a:sym typeface="Palatino"/>
      </a:defRPr>
    </a:lvl5pPr>
    <a:lvl6pPr indent="1143000" algn="ctr" defTabSz="584200">
      <a:defRPr sz="3200">
        <a:solidFill>
          <a:srgbClr val="546056"/>
        </a:solidFill>
        <a:latin typeface="+mn-lt"/>
        <a:ea typeface="+mn-ea"/>
        <a:cs typeface="+mn-cs"/>
        <a:sym typeface="Palatino"/>
      </a:defRPr>
    </a:lvl6pPr>
    <a:lvl7pPr indent="1371600" algn="ctr" defTabSz="584200">
      <a:defRPr sz="3200">
        <a:solidFill>
          <a:srgbClr val="546056"/>
        </a:solidFill>
        <a:latin typeface="+mn-lt"/>
        <a:ea typeface="+mn-ea"/>
        <a:cs typeface="+mn-cs"/>
        <a:sym typeface="Palatino"/>
      </a:defRPr>
    </a:lvl7pPr>
    <a:lvl8pPr indent="1600200" algn="ctr" defTabSz="584200">
      <a:defRPr sz="3200">
        <a:solidFill>
          <a:srgbClr val="546056"/>
        </a:solidFill>
        <a:latin typeface="+mn-lt"/>
        <a:ea typeface="+mn-ea"/>
        <a:cs typeface="+mn-cs"/>
        <a:sym typeface="Palatino"/>
      </a:defRPr>
    </a:lvl8pPr>
    <a:lvl9pPr indent="1828800" algn="ctr" defTabSz="584200">
      <a:defRPr sz="3200">
        <a:solidFill>
          <a:srgbClr val="546056"/>
        </a:solidFill>
        <a:latin typeface="+mn-lt"/>
        <a:ea typeface="+mn-ea"/>
        <a:cs typeface="+mn-cs"/>
        <a:sym typeface="Palatino"/>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inor">
          <a:srgbClr val="7B867F">
            <a:alpha val="92000"/>
          </a:srgbClr>
        </a:fontRef>
        <a:srgbClr val="7B867F">
          <a:alpha val="92000"/>
        </a:srgbClr>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wholeTbl>
    <a:band2H>
      <a:tcTxStyle/>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tcStyle>
    </a:firstCol>
    <a:lastRow>
      <a:tcTxStyle b="on" i="off">
        <a:fontRef idx="minor">
          <a:srgbClr val="7B867F">
            <a:alpha val="92000"/>
          </a:srgbClr>
        </a:fontRef>
        <a:srgbClr val="7B867F">
          <a:alpha val="92000"/>
        </a:srgbClr>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254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fill>
          <a:noFill/>
        </a:fill>
      </a:tcStyle>
    </a:lastRow>
    <a:firstRow>
      <a:tcTxStyle b="on" i="off">
        <a:fontRef idx="minor">
          <a:srgbClr val="F5F5EA"/>
        </a:fontRef>
        <a:srgbClr val="F5F5EA"/>
      </a:tcTxStyle>
      <a:tcStyle>
        <a:tcBdr>
          <a:left>
            <a:ln w="12700" cap="flat">
              <a:solidFill>
                <a:srgbClr val="79A0AF">
                  <a:alpha val="50000"/>
                </a:srgbClr>
              </a:solidFill>
              <a:prstDash val="solid"/>
              <a:miter lim="400000"/>
            </a:ln>
          </a:left>
          <a:right>
            <a:ln w="12700" cap="flat">
              <a:solidFill>
                <a:srgbClr val="79A0AF">
                  <a:alpha val="50000"/>
                </a:srgbClr>
              </a:solidFill>
              <a:prstDash val="solid"/>
              <a:miter lim="400000"/>
            </a:ln>
          </a:right>
          <a:top>
            <a:ln w="12700" cap="flat">
              <a:solidFill>
                <a:srgbClr val="79A0AF">
                  <a:alpha val="50000"/>
                </a:srgbClr>
              </a:solidFill>
              <a:prstDash val="solid"/>
              <a:miter lim="400000"/>
            </a:ln>
          </a:top>
          <a:bottom>
            <a:ln w="12700" cap="flat">
              <a:solidFill>
                <a:srgbClr val="79A0AF">
                  <a:alpha val="50000"/>
                </a:srgbClr>
              </a:solidFill>
              <a:prstDash val="solid"/>
              <a:miter lim="400000"/>
            </a:ln>
          </a:bottom>
          <a:insideH>
            <a:ln w="12700" cap="flat">
              <a:solidFill>
                <a:srgbClr val="79A0AF">
                  <a:alpha val="50000"/>
                </a:srgbClr>
              </a:solidFill>
              <a:prstDash val="solid"/>
              <a:miter lim="400000"/>
            </a:ln>
          </a:insideH>
          <a:insideV>
            <a:ln w="12700" cap="flat">
              <a:solidFill>
                <a:srgbClr val="79A0AF">
                  <a:alpha val="50000"/>
                </a:srgbClr>
              </a:solidFill>
              <a:prstDash val="solid"/>
              <a:miter lim="400000"/>
            </a:ln>
          </a:insideV>
        </a:tcBdr>
      </a:tcStyle>
    </a:firstRow>
  </a:tblStyle>
  <a:tblStyle styleId="{C7B018BB-80A7-4F77-B60F-C8B233D01FF8}" styleName="">
    <a:tblBg/>
    <a:wholeTbl>
      <a:tcTxStyle b="on" i="off">
        <a:fontRef idx="minor">
          <a:srgbClr val="7B867F">
            <a:alpha val="92000"/>
          </a:srgbClr>
        </a:fontRef>
        <a:srgbClr val="7B867F">
          <a:alpha val="92000"/>
        </a:srgbClr>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fill>
          <a:noFill/>
        </a:fill>
      </a:tcStyle>
    </a:wholeTbl>
    <a:band2H>
      <a:tcTxStyle/>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tcStyle>
    </a:firstCol>
    <a:lastRow>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tcStyle>
    </a:lastRow>
    <a:firstRow>
      <a:tcTxStyle b="on" i="off">
        <a:fontRef idx="minor">
          <a:srgbClr val="F5F5EA"/>
        </a:fontRef>
        <a:srgbClr val="F5F5EA"/>
      </a:tcTxStyle>
      <a:tcStyle>
        <a:tcBdr>
          <a:left>
            <a:ln w="12700" cap="flat">
              <a:solidFill>
                <a:srgbClr val="686763">
                  <a:alpha val="70000"/>
                </a:srgbClr>
              </a:solidFill>
              <a:prstDash val="solid"/>
              <a:miter lim="400000"/>
            </a:ln>
          </a:left>
          <a:right>
            <a:ln w="12700" cap="flat">
              <a:solidFill>
                <a:srgbClr val="686763">
                  <a:alpha val="70000"/>
                </a:srgbClr>
              </a:solidFill>
              <a:prstDash val="solid"/>
              <a:miter lim="400000"/>
            </a:ln>
          </a:right>
          <a:top>
            <a:ln w="12700" cap="flat">
              <a:solidFill>
                <a:srgbClr val="686763">
                  <a:alpha val="70000"/>
                </a:srgbClr>
              </a:solidFill>
              <a:prstDash val="solid"/>
              <a:miter lim="400000"/>
            </a:ln>
          </a:top>
          <a:bottom>
            <a:ln w="12700" cap="flat">
              <a:solidFill>
                <a:srgbClr val="686763">
                  <a:alpha val="70000"/>
                </a:srgbClr>
              </a:solidFill>
              <a:prstDash val="solid"/>
              <a:miter lim="400000"/>
            </a:ln>
          </a:bottom>
          <a:insideH>
            <a:ln w="12700" cap="flat">
              <a:solidFill>
                <a:srgbClr val="686763">
                  <a:alpha val="70000"/>
                </a:srgbClr>
              </a:solidFill>
              <a:prstDash val="solid"/>
              <a:miter lim="400000"/>
            </a:ln>
          </a:insideH>
          <a:insideV>
            <a:ln w="12700" cap="flat">
              <a:solidFill>
                <a:srgbClr val="686763">
                  <a:alpha val="70000"/>
                </a:srgbClr>
              </a:solidFill>
              <a:prstDash val="solid"/>
              <a:miter lim="400000"/>
            </a:ln>
          </a:insideV>
        </a:tcBdr>
      </a:tcStyle>
    </a:firstRow>
  </a:tblStyle>
  <a:tblStyle styleId="{EEE7283C-3CF3-47DC-8721-378D4A62B228}" styleName="">
    <a:tblBg/>
    <a:wholeTbl>
      <a:tcTxStyle b="off" i="off">
        <a:fontRef idx="minor">
          <a:srgbClr val="546056"/>
        </a:fontRef>
        <a:srgbClr val="546056"/>
      </a:tcTxStyle>
      <a:tcStyle>
        <a:tcBdr>
          <a:left>
            <a:ln w="12700" cap="flat">
              <a:solidFill>
                <a:srgbClr val="B59660"/>
              </a:solidFill>
              <a:prstDash val="solid"/>
              <a:miter lim="400000"/>
            </a:ln>
          </a:left>
          <a:right>
            <a:ln w="12700" cap="flat">
              <a:solidFill>
                <a:srgbClr val="B59660"/>
              </a:solidFill>
              <a:prstDash val="solid"/>
              <a:miter lim="400000"/>
            </a:ln>
          </a:right>
          <a:top>
            <a:ln w="12700" cap="flat">
              <a:solidFill>
                <a:srgbClr val="B59660"/>
              </a:solidFill>
              <a:prstDash val="solid"/>
              <a:miter lim="400000"/>
            </a:ln>
          </a:top>
          <a:bottom>
            <a:ln w="12700" cap="flat">
              <a:solidFill>
                <a:srgbClr val="B59660"/>
              </a:solidFill>
              <a:prstDash val="solid"/>
              <a:miter lim="400000"/>
            </a:ln>
          </a:bottom>
          <a:insideH>
            <a:ln w="12700" cap="flat">
              <a:solidFill>
                <a:srgbClr val="B59660"/>
              </a:solidFill>
              <a:prstDash val="solid"/>
              <a:miter lim="400000"/>
            </a:ln>
          </a:insideH>
          <a:insideV>
            <a:ln w="12700" cap="flat">
              <a:solidFill>
                <a:srgbClr val="B59660"/>
              </a:solidFill>
              <a:prstDash val="solid"/>
              <a:miter lim="400000"/>
            </a:ln>
          </a:insideV>
        </a:tcBdr>
        <a:fill>
          <a:noFill/>
        </a:fill>
      </a:tcStyle>
    </a:wholeTbl>
    <a:band2H>
      <a:tcTxStyle/>
      <a:tcStyle>
        <a:tcBdr/>
        <a:fill>
          <a:solidFill>
            <a:srgbClr val="BFC0B3">
              <a:alpha val="30000"/>
            </a:srgbClr>
          </a:solidFill>
        </a:fill>
      </a:tcStyle>
    </a:band2H>
    <a:firstCol>
      <a:tcTxStyle b="on" i="off">
        <a:fontRef idx="minor">
          <a:srgbClr val="F5F5EA"/>
        </a:fontRef>
        <a:srgbClr val="F5F5E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firstCol>
    <a:lastRow>
      <a:tcTxStyle b="off" i="off">
        <a:fontRef idx="minor">
          <a:srgbClr val="546056"/>
        </a:fontRef>
        <a:srgbClr val="546056"/>
      </a:tcTxStyle>
      <a:tcStyle>
        <a:tcBdr>
          <a:left>
            <a:ln w="12700" cap="flat">
              <a:noFill/>
              <a:miter lim="400000"/>
            </a:ln>
          </a:left>
          <a:right>
            <a:ln w="12700" cap="flat">
              <a:noFill/>
              <a:miter lim="400000"/>
            </a:ln>
          </a:right>
          <a:top>
            <a:ln w="25400" cap="flat">
              <a:solidFill>
                <a:srgbClr val="B59660"/>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n" i="off">
        <a:fontRef idx="minor">
          <a:srgbClr val="F5F5EA"/>
        </a:fontRef>
        <a:srgbClr val="F5F5EA"/>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tcStyle>
    </a:firstRow>
  </a:tblStyle>
  <a:tblStyle styleId="{CF821DB8-F4EB-4A41-A1BA-3FCAFE7338EE}" styleName="">
    <a:tblBg/>
    <a:wholeTbl>
      <a:tcTxStyle b="on" i="off">
        <a:fontRef idx="minor">
          <a:srgbClr val="7B867F">
            <a:alpha val="92000"/>
          </a:srgbClr>
        </a:fontRef>
        <a:srgbClr val="7B867F">
          <a:alpha val="92000"/>
        </a:srgbClr>
      </a:tcTxStyle>
      <a:tcStyle>
        <a:tcBdr>
          <a:left>
            <a:ln w="12700" cap="flat">
              <a:noFill/>
              <a:miter lim="400000"/>
            </a:ln>
          </a:left>
          <a:right>
            <a:ln w="12700" cap="flat">
              <a:noFill/>
              <a:miter lim="400000"/>
            </a:ln>
          </a:right>
          <a:top>
            <a:ln w="12700" cap="flat">
              <a:solidFill>
                <a:srgbClr val="070707">
                  <a:alpha val="50000"/>
                </a:srgbClr>
              </a:solidFill>
              <a:prstDash val="solid"/>
              <a:miter lim="400000"/>
            </a:ln>
          </a:top>
          <a:bottom>
            <a:ln w="127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noFill/>
        </a:fill>
      </a:tcStyle>
    </a:wholeTbl>
    <a:band2H>
      <a:tcTxStyle/>
      <a:tcStyle>
        <a:tcBdr/>
        <a:fill>
          <a:solidFill>
            <a:srgbClr val="BFC0B3">
              <a:alpha val="30000"/>
            </a:srgbClr>
          </a:solidFill>
        </a:fill>
      </a:tcStyle>
    </a:band2H>
    <a:firstCol>
      <a:tcTxStyle b="on" i="off">
        <a:fontRef idx="minor">
          <a:srgbClr val="F5F5EA"/>
        </a:fontRef>
        <a:srgbClr val="F5F5EA"/>
      </a:tcTxStyle>
      <a:tcStyle>
        <a:tcBdr>
          <a:left>
            <a:ln w="12700" cap="flat">
              <a:solidFill>
                <a:srgbClr val="070707">
                  <a:alpha val="50000"/>
                </a:srgbClr>
              </a:solidFill>
              <a:prstDash val="solid"/>
              <a:miter lim="400000"/>
            </a:ln>
          </a:left>
          <a:right>
            <a:ln w="25400" cap="flat">
              <a:solidFill>
                <a:srgbClr val="070707">
                  <a:alpha val="50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070707">
                  <a:alpha val="50000"/>
                </a:srgbClr>
              </a:solidFill>
              <a:prstDash val="solid"/>
              <a:miter lim="400000"/>
            </a:ln>
          </a:insideV>
        </a:tcBdr>
        <a:fill>
          <a:solidFill>
            <a:srgbClr val="8F8E8A">
              <a:alpha val="80000"/>
            </a:srgbClr>
          </a:solidFill>
        </a:fill>
      </a:tcStyle>
    </a:firstCol>
    <a:lastRow>
      <a:tcTxStyle b="on" i="off">
        <a:fontRef idx="minor">
          <a:srgbClr val="F5F5EA"/>
        </a:fontRef>
        <a:srgbClr val="F5F5EA"/>
      </a:tcTxStyle>
      <a:tcStyle>
        <a:tcBdr>
          <a:left>
            <a:ln w="12700" cap="flat">
              <a:noFill/>
              <a:miter lim="400000"/>
            </a:ln>
          </a:left>
          <a:right>
            <a:ln w="12700" cap="flat">
              <a:noFill/>
              <a:miter lim="400000"/>
            </a:ln>
          </a:right>
          <a:top>
            <a:ln w="25400" cap="flat">
              <a:solidFill>
                <a:srgbClr val="070707">
                  <a:alpha val="50000"/>
                </a:srgbClr>
              </a:solidFill>
              <a:prstDash val="solid"/>
              <a:miter lim="400000"/>
            </a:ln>
          </a:top>
          <a:bottom>
            <a:ln w="127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solidFill>
            <a:srgbClr val="77B06D">
              <a:alpha val="90000"/>
            </a:srgbClr>
          </a:solidFill>
        </a:fill>
      </a:tcStyle>
    </a:lastRow>
    <a:firstRow>
      <a:tcTxStyle b="on" i="off">
        <a:fontRef idx="minor">
          <a:srgbClr val="F5F5EA"/>
        </a:fontRef>
        <a:srgbClr val="F5F5EA"/>
      </a:tcTxStyle>
      <a:tcStyle>
        <a:tcBdr>
          <a:left>
            <a:ln w="12700" cap="flat">
              <a:noFill/>
              <a:miter lim="400000"/>
            </a:ln>
          </a:left>
          <a:right>
            <a:ln w="12700" cap="flat">
              <a:noFill/>
              <a:miter lim="400000"/>
            </a:ln>
          </a:right>
          <a:top>
            <a:ln w="12700" cap="flat">
              <a:solidFill>
                <a:srgbClr val="070707">
                  <a:alpha val="50000"/>
                </a:srgbClr>
              </a:solidFill>
              <a:prstDash val="solid"/>
              <a:miter lim="400000"/>
            </a:ln>
          </a:top>
          <a:bottom>
            <a:ln w="25400" cap="flat">
              <a:solidFill>
                <a:srgbClr val="070707">
                  <a:alpha val="50000"/>
                </a:srgbClr>
              </a:solidFill>
              <a:prstDash val="solid"/>
              <a:miter lim="400000"/>
            </a:ln>
          </a:bottom>
          <a:insideH>
            <a:ln w="12700" cap="flat">
              <a:solidFill>
                <a:srgbClr val="070707">
                  <a:alpha val="50000"/>
                </a:srgbClr>
              </a:solidFill>
              <a:prstDash val="solid"/>
              <a:miter lim="400000"/>
            </a:ln>
          </a:insideH>
          <a:insideV>
            <a:ln w="12700" cap="flat">
              <a:noFill/>
              <a:miter lim="400000"/>
            </a:ln>
          </a:insideV>
        </a:tcBdr>
        <a:fill>
          <a:solidFill>
            <a:srgbClr val="77B06D">
              <a:alpha val="90000"/>
            </a:srgbClr>
          </a:solidFill>
        </a:fill>
      </a:tcStyle>
    </a:firstRow>
  </a:tblStyle>
  <a:tblStyle styleId="{33BA23B1-9221-436E-865A-0063620EA4FD}" styleName="">
    <a:tblBg/>
    <a:wholeTbl>
      <a:tcTxStyle b="off" i="off">
        <a:fontRef idx="minor">
          <a:srgbClr val="546056"/>
        </a:fontRef>
        <a:srgbClr val="546056"/>
      </a:tcTxStyle>
      <a:tcStyle>
        <a:tcBdr>
          <a:left>
            <a:ln w="12700" cap="flat">
              <a:solidFill>
                <a:srgbClr val="474E49">
                  <a:alpha val="92000"/>
                </a:srgbClr>
              </a:solidFill>
              <a:prstDash val="solid"/>
              <a:miter lim="400000"/>
            </a:ln>
          </a:left>
          <a:right>
            <a:ln w="12700" cap="flat">
              <a:solidFill>
                <a:srgbClr val="474E49">
                  <a:alpha val="92000"/>
                </a:srgbClr>
              </a:solidFill>
              <a:prstDash val="solid"/>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solidFill>
                <a:srgbClr val="474E49">
                  <a:alpha val="92000"/>
                </a:srgbClr>
              </a:solidFill>
              <a:prstDash val="solid"/>
              <a:miter lim="400000"/>
            </a:ln>
          </a:insideH>
          <a:insideV>
            <a:ln w="12700" cap="flat">
              <a:solidFill>
                <a:srgbClr val="474E49">
                  <a:alpha val="92000"/>
                </a:srgbClr>
              </a:solidFill>
              <a:prstDash val="solid"/>
              <a:miter lim="400000"/>
            </a:ln>
          </a:insideV>
        </a:tcBdr>
        <a:fill>
          <a:noFill/>
        </a:fill>
      </a:tcStyle>
    </a:wholeTbl>
    <a:band2H>
      <a:tcTxStyle/>
      <a:tcStyle>
        <a:tcBdr/>
        <a:fill>
          <a:solidFill>
            <a:srgbClr val="BFC0B3">
              <a:alpha val="30000"/>
            </a:srgbClr>
          </a:solidFill>
        </a:fill>
      </a:tcStyle>
    </a:band2H>
    <a:firstCol>
      <a:tcTxStyle b="on" i="off">
        <a:fontRef idx="minor">
          <a:srgbClr val="546056"/>
        </a:fontRef>
        <a:srgbClr val="546056"/>
      </a:tcTxStyle>
      <a:tcStyle>
        <a:tcBdr>
          <a:left>
            <a:ln w="12700" cap="flat">
              <a:solidFill>
                <a:srgbClr val="474E49">
                  <a:alpha val="92000"/>
                </a:srgbClr>
              </a:solidFill>
              <a:prstDash val="solid"/>
              <a:miter lim="400000"/>
            </a:ln>
          </a:left>
          <a:right>
            <a:ln w="12700" cap="flat">
              <a:solidFill>
                <a:srgbClr val="474E49">
                  <a:alpha val="92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C6E72">
              <a:alpha val="11000"/>
            </a:srgbClr>
          </a:solidFill>
        </a:fill>
      </a:tcStyle>
    </a:firstCol>
    <a:lastRow>
      <a:tcTxStyle b="on" i="off">
        <a:fontRef idx="minor">
          <a:srgbClr val="546056"/>
        </a:fontRef>
        <a:srgbClr val="546056"/>
      </a:tcTxStyle>
      <a:tcStyle>
        <a:tcBdr>
          <a:left>
            <a:ln w="12700" cap="flat">
              <a:noFill/>
              <a:miter lim="400000"/>
            </a:ln>
          </a:left>
          <a:right>
            <a:ln w="12700" cap="flat">
              <a:noFill/>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noFill/>
              <a:miter lim="400000"/>
            </a:ln>
          </a:insideH>
          <a:insideV>
            <a:ln w="12700" cap="flat">
              <a:noFill/>
              <a:miter lim="400000"/>
            </a:ln>
          </a:insideV>
        </a:tcBdr>
        <a:fill>
          <a:no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solidFill>
                <a:srgbClr val="474E49">
                  <a:alpha val="92000"/>
                </a:srgbClr>
              </a:solidFill>
              <a:prstDash val="solid"/>
              <a:miter lim="400000"/>
            </a:ln>
          </a:top>
          <a:bottom>
            <a:ln w="12700" cap="flat">
              <a:solidFill>
                <a:srgbClr val="474E49">
                  <a:alpha val="92000"/>
                </a:srgbClr>
              </a:solidFill>
              <a:prstDash val="solid"/>
              <a:miter lim="400000"/>
            </a:ln>
          </a:bottom>
          <a:insideH>
            <a:ln w="12700" cap="flat">
              <a:noFill/>
              <a:miter lim="400000"/>
            </a:ln>
          </a:insideH>
          <a:insideV>
            <a:ln w="12700" cap="flat">
              <a:noFill/>
              <a:miter lim="400000"/>
            </a:ln>
          </a:insideV>
        </a:tcBdr>
        <a:fill>
          <a:solidFill>
            <a:srgbClr val="6C6E72">
              <a:alpha val="80000"/>
            </a:srgbClr>
          </a:solidFill>
        </a:fill>
      </a:tcStyle>
    </a:firstRow>
  </a:tblStyle>
  <a:tblStyle styleId="{2708684C-4D16-4618-839F-0558EEFCDFE6}" styleName="">
    <a:tblBg/>
    <a:wholeTbl>
      <a:tcTxStyle b="off" i="off">
        <a:fontRef idx="minor">
          <a:srgbClr val="546056"/>
        </a:fontRef>
        <a:srgbClr val="546056"/>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BFC0B3">
              <a:alpha val="30000"/>
            </a:srgbClr>
          </a:solidFill>
        </a:fill>
      </a:tcStyle>
    </a:band2H>
    <a:firstCol>
      <a:tcTxStyle b="on" i="off">
        <a:fontRef idx="minor">
          <a:srgbClr val="546056"/>
        </a:fontRef>
        <a:srgbClr val="546056"/>
      </a:tcTxStyle>
      <a:tcStyle>
        <a:tcBdr>
          <a:left>
            <a:ln w="12700" cap="flat">
              <a:noFill/>
              <a:miter lim="400000"/>
            </a:ln>
          </a:left>
          <a:right>
            <a:ln w="12700" cap="flat">
              <a:solidFill>
                <a:srgbClr val="000000"/>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000000"/>
              </a:solidFill>
              <a:custDash>
                <a:ds d="200000" sp="200000"/>
              </a:custDash>
              <a:miter lim="400000"/>
            </a:ln>
          </a:insideV>
        </a:tcBdr>
        <a:fill>
          <a:noFill/>
        </a:fill>
      </a:tcStyle>
    </a:firstCol>
    <a:lastRow>
      <a:tcTxStyle b="on" i="off">
        <a:fontRef idx="minor">
          <a:srgbClr val="546056"/>
        </a:fontRef>
        <a:srgbClr val="546056"/>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noFill/>
              <a:miter lim="400000"/>
            </a:ln>
          </a:insideV>
        </a:tcBdr>
        <a:fill>
          <a:noFill/>
        </a:fill>
      </a:tcStyle>
    </a:lastRow>
    <a:firstRow>
      <a:tcTxStyle b="on" i="off">
        <a:fontRef idx="minor">
          <a:srgbClr val="546056"/>
        </a:fontRef>
        <a:srgbClr val="546056"/>
      </a:tcTxStyle>
      <a:tcStyle>
        <a:tcBdr>
          <a:left>
            <a:ln w="12700" cap="flat">
              <a:noFill/>
              <a:miter lim="400000"/>
            </a:ln>
          </a:left>
          <a:right>
            <a:ln w="12700" cap="flat">
              <a:noFill/>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noFill/>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480" y="48"/>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 name="Shape 32"/>
          <p:cNvSpPr>
            <a:spLocks noGrp="1" noRot="1" noChangeAspect="1"/>
          </p:cNvSpPr>
          <p:nvPr>
            <p:ph type="sldImg"/>
          </p:nvPr>
        </p:nvSpPr>
        <p:spPr>
          <a:xfrm>
            <a:off x="1181100" y="696913"/>
            <a:ext cx="4648200" cy="3486150"/>
          </a:xfrm>
          <a:prstGeom prst="rect">
            <a:avLst/>
          </a:prstGeom>
        </p:spPr>
        <p:txBody>
          <a:bodyPr lIns="93177" tIns="46589" rIns="93177" bIns="46589"/>
          <a:lstStyle/>
          <a:p>
            <a:pPr lvl="0"/>
            <a:endParaRPr/>
          </a:p>
        </p:txBody>
      </p:sp>
      <p:sp>
        <p:nvSpPr>
          <p:cNvPr id="33" name="Shape 33"/>
          <p:cNvSpPr>
            <a:spLocks noGrp="1"/>
          </p:cNvSpPr>
          <p:nvPr>
            <p:ph type="body" sz="quarter" idx="1"/>
          </p:nvPr>
        </p:nvSpPr>
        <p:spPr>
          <a:xfrm>
            <a:off x="934720" y="4415790"/>
            <a:ext cx="5140960" cy="4183380"/>
          </a:xfrm>
          <a:prstGeom prst="rect">
            <a:avLst/>
          </a:prstGeom>
        </p:spPr>
        <p:txBody>
          <a:bodyPr lIns="93177" tIns="46589" rIns="93177" bIns="46589"/>
          <a:lstStyle/>
          <a:p>
            <a:pPr lvl="0"/>
            <a:endParaRPr/>
          </a:p>
        </p:txBody>
      </p:sp>
    </p:spTree>
    <p:extLst>
      <p:ext uri="{BB962C8B-B14F-4D97-AF65-F5344CB8AC3E}">
        <p14:creationId xmlns:p14="http://schemas.microsoft.com/office/powerpoint/2010/main" val="3469043279"/>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 name="Shape 5"/>
          <p:cNvSpPr>
            <a:spLocks noGrp="1"/>
          </p:cNvSpPr>
          <p:nvPr>
            <p:ph type="title"/>
          </p:nvPr>
        </p:nvSpPr>
        <p:spPr>
          <a:xfrm>
            <a:off x="647700" y="2095500"/>
            <a:ext cx="11709400" cy="2908300"/>
          </a:xfrm>
          <a:prstGeom prst="rect">
            <a:avLst/>
          </a:prstGeom>
        </p:spPr>
        <p:txBody>
          <a:bodyPr anchor="b"/>
          <a:lstStyle>
            <a:lvl1pPr algn="ctr">
              <a:defRPr>
                <a:solidFill>
                  <a:srgbClr val="546056"/>
                </a:solidFill>
              </a:defRPr>
            </a:lvl1pPr>
          </a:lstStyle>
          <a:p>
            <a:pPr lvl="0">
              <a:defRPr sz="1800">
                <a:solidFill>
                  <a:srgbClr val="000000"/>
                </a:solidFill>
              </a:defRPr>
            </a:pPr>
            <a:r>
              <a:rPr sz="7000">
                <a:solidFill>
                  <a:srgbClr val="546056"/>
                </a:solidFill>
              </a:rPr>
              <a:t>Title Text</a:t>
            </a:r>
          </a:p>
        </p:txBody>
      </p:sp>
      <p:sp>
        <p:nvSpPr>
          <p:cNvPr id="6" name="Shape 6"/>
          <p:cNvSpPr>
            <a:spLocks noGrp="1"/>
          </p:cNvSpPr>
          <p:nvPr>
            <p:ph type="body" idx="1"/>
          </p:nvPr>
        </p:nvSpPr>
        <p:spPr>
          <a:xfrm>
            <a:off x="647700" y="5207000"/>
            <a:ext cx="11709400" cy="1397000"/>
          </a:xfrm>
          <a:prstGeom prst="rect">
            <a:avLst/>
          </a:prstGeom>
        </p:spPr>
        <p:txBody>
          <a:bodyPr anchor="t"/>
          <a:lstStyle>
            <a:lvl1pPr marL="0" indent="0" algn="ctr">
              <a:lnSpc>
                <a:spcPct val="110000"/>
              </a:lnSpc>
              <a:spcBef>
                <a:spcPts val="0"/>
              </a:spcBef>
              <a:buSzTx/>
              <a:buNone/>
              <a:defRPr sz="3200" i="1">
                <a:solidFill>
                  <a:srgbClr val="717D75"/>
                </a:solidFill>
                <a:latin typeface="Hoefler Text"/>
                <a:ea typeface="Hoefler Text"/>
                <a:cs typeface="Hoefler Text"/>
                <a:sym typeface="Hoefler Text"/>
              </a:defRPr>
            </a:lvl1pPr>
            <a:lvl2pPr marL="0" indent="228600" algn="ctr">
              <a:lnSpc>
                <a:spcPct val="110000"/>
              </a:lnSpc>
              <a:spcBef>
                <a:spcPts val="0"/>
              </a:spcBef>
              <a:buSzTx/>
              <a:buNone/>
              <a:defRPr sz="3200" i="1">
                <a:solidFill>
                  <a:srgbClr val="717D75"/>
                </a:solidFill>
                <a:latin typeface="Hoefler Text"/>
                <a:ea typeface="Hoefler Text"/>
                <a:cs typeface="Hoefler Text"/>
                <a:sym typeface="Hoefler Text"/>
              </a:defRPr>
            </a:lvl2pPr>
            <a:lvl3pPr marL="0" indent="457200" algn="ctr">
              <a:lnSpc>
                <a:spcPct val="110000"/>
              </a:lnSpc>
              <a:spcBef>
                <a:spcPts val="0"/>
              </a:spcBef>
              <a:buSzTx/>
              <a:buNone/>
              <a:defRPr sz="3200" i="1">
                <a:solidFill>
                  <a:srgbClr val="717D75"/>
                </a:solidFill>
                <a:latin typeface="Hoefler Text"/>
                <a:ea typeface="Hoefler Text"/>
                <a:cs typeface="Hoefler Text"/>
                <a:sym typeface="Hoefler Text"/>
              </a:defRPr>
            </a:lvl3pPr>
            <a:lvl4pPr marL="0" indent="685800" algn="ctr">
              <a:lnSpc>
                <a:spcPct val="110000"/>
              </a:lnSpc>
              <a:spcBef>
                <a:spcPts val="0"/>
              </a:spcBef>
              <a:buSzTx/>
              <a:buNone/>
              <a:defRPr sz="3200" i="1">
                <a:solidFill>
                  <a:srgbClr val="717D75"/>
                </a:solidFill>
                <a:latin typeface="Hoefler Text"/>
                <a:ea typeface="Hoefler Text"/>
                <a:cs typeface="Hoefler Text"/>
                <a:sym typeface="Hoefler Text"/>
              </a:defRPr>
            </a:lvl4pPr>
            <a:lvl5pPr marL="0" indent="914400" algn="ctr">
              <a:lnSpc>
                <a:spcPct val="110000"/>
              </a:lnSpc>
              <a:spcBef>
                <a:spcPts val="0"/>
              </a:spcBef>
              <a:buSzTx/>
              <a:buNone/>
              <a:defRPr sz="3200" i="1">
                <a:solidFill>
                  <a:srgbClr val="717D75"/>
                </a:solidFill>
                <a:latin typeface="Hoefler Text"/>
                <a:ea typeface="Hoefler Text"/>
                <a:cs typeface="Hoefler Text"/>
                <a:sym typeface="Hoefler Text"/>
              </a:defRPr>
            </a:lvl5pPr>
          </a:lstStyle>
          <a:p>
            <a:pPr lvl="0">
              <a:defRPr sz="1800" i="0">
                <a:solidFill>
                  <a:srgbClr val="000000"/>
                </a:solidFill>
              </a:defRPr>
            </a:pPr>
            <a:r>
              <a:rPr sz="3200" i="1">
                <a:solidFill>
                  <a:srgbClr val="717D75"/>
                </a:solidFill>
              </a:rPr>
              <a:t>Body Level One</a:t>
            </a:r>
          </a:p>
          <a:p>
            <a:pPr lvl="1">
              <a:defRPr sz="1800" i="0">
                <a:solidFill>
                  <a:srgbClr val="000000"/>
                </a:solidFill>
              </a:defRPr>
            </a:pPr>
            <a:r>
              <a:rPr sz="3200" i="1">
                <a:solidFill>
                  <a:srgbClr val="717D75"/>
                </a:solidFill>
              </a:rPr>
              <a:t>Body Level Two</a:t>
            </a:r>
          </a:p>
          <a:p>
            <a:pPr lvl="2">
              <a:defRPr sz="1800" i="0">
                <a:solidFill>
                  <a:srgbClr val="000000"/>
                </a:solidFill>
              </a:defRPr>
            </a:pPr>
            <a:r>
              <a:rPr sz="3200" i="1">
                <a:solidFill>
                  <a:srgbClr val="717D75"/>
                </a:solidFill>
              </a:rPr>
              <a:t>Body Level Three</a:t>
            </a:r>
          </a:p>
          <a:p>
            <a:pPr lvl="3">
              <a:defRPr sz="1800" i="0">
                <a:solidFill>
                  <a:srgbClr val="000000"/>
                </a:solidFill>
              </a:defRPr>
            </a:pPr>
            <a:r>
              <a:rPr sz="3200" i="1">
                <a:solidFill>
                  <a:srgbClr val="717D75"/>
                </a:solidFill>
              </a:rPr>
              <a:t>Body Level Four</a:t>
            </a:r>
          </a:p>
          <a:p>
            <a:pPr lvl="4">
              <a:defRPr sz="1800" i="0">
                <a:solidFill>
                  <a:srgbClr val="000000"/>
                </a:solidFill>
              </a:defRPr>
            </a:pPr>
            <a:r>
              <a:rPr sz="3200" i="1">
                <a:solidFill>
                  <a:srgbClr val="717D75"/>
                </a:solidFill>
              </a:rPr>
              <a:t>Body Level Five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3 Up">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Quot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Blank">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3 Up A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 name="Shape 8"/>
          <p:cNvSpPr>
            <a:spLocks noGrp="1"/>
          </p:cNvSpPr>
          <p:nvPr>
            <p:ph type="title"/>
          </p:nvPr>
        </p:nvSpPr>
        <p:spPr>
          <a:xfrm>
            <a:off x="647700" y="6794500"/>
            <a:ext cx="11709400" cy="1422400"/>
          </a:xfrm>
          <a:prstGeom prst="rect">
            <a:avLst/>
          </a:prstGeom>
        </p:spPr>
        <p:txBody>
          <a:bodyPr anchor="b"/>
          <a:lstStyle>
            <a:lvl1pPr algn="ctr">
              <a:defRPr>
                <a:solidFill>
                  <a:srgbClr val="546056"/>
                </a:solidFill>
              </a:defRPr>
            </a:lvl1pPr>
          </a:lstStyle>
          <a:p>
            <a:pPr lvl="0">
              <a:defRPr sz="1800">
                <a:solidFill>
                  <a:srgbClr val="000000"/>
                </a:solidFill>
              </a:defRPr>
            </a:pPr>
            <a:r>
              <a:rPr sz="7000">
                <a:solidFill>
                  <a:srgbClr val="546056"/>
                </a:solidFill>
              </a:rPr>
              <a:t>Title Text</a:t>
            </a:r>
          </a:p>
        </p:txBody>
      </p:sp>
      <p:sp>
        <p:nvSpPr>
          <p:cNvPr id="9" name="Shape 9"/>
          <p:cNvSpPr>
            <a:spLocks noGrp="1"/>
          </p:cNvSpPr>
          <p:nvPr>
            <p:ph type="body" idx="1"/>
          </p:nvPr>
        </p:nvSpPr>
        <p:spPr>
          <a:xfrm>
            <a:off x="647700" y="8204200"/>
            <a:ext cx="11709400" cy="1282700"/>
          </a:xfrm>
          <a:prstGeom prst="rect">
            <a:avLst/>
          </a:prstGeom>
        </p:spPr>
        <p:txBody>
          <a:bodyPr anchor="t"/>
          <a:lstStyle>
            <a:lvl1pPr marL="0" indent="0" algn="ctr">
              <a:lnSpc>
                <a:spcPct val="110000"/>
              </a:lnSpc>
              <a:spcBef>
                <a:spcPts val="0"/>
              </a:spcBef>
              <a:buSzTx/>
              <a:buNone/>
              <a:defRPr sz="3200" i="1">
                <a:solidFill>
                  <a:srgbClr val="717D75"/>
                </a:solidFill>
                <a:latin typeface="Hoefler Text"/>
                <a:ea typeface="Hoefler Text"/>
                <a:cs typeface="Hoefler Text"/>
                <a:sym typeface="Hoefler Text"/>
              </a:defRPr>
            </a:lvl1pPr>
            <a:lvl2pPr marL="0" indent="228600" algn="ctr">
              <a:lnSpc>
                <a:spcPct val="110000"/>
              </a:lnSpc>
              <a:spcBef>
                <a:spcPts val="0"/>
              </a:spcBef>
              <a:buSzTx/>
              <a:buNone/>
              <a:defRPr sz="3200" i="1">
                <a:solidFill>
                  <a:srgbClr val="717D75"/>
                </a:solidFill>
                <a:latin typeface="Hoefler Text"/>
                <a:ea typeface="Hoefler Text"/>
                <a:cs typeface="Hoefler Text"/>
                <a:sym typeface="Hoefler Text"/>
              </a:defRPr>
            </a:lvl2pPr>
            <a:lvl3pPr marL="0" indent="457200" algn="ctr">
              <a:lnSpc>
                <a:spcPct val="110000"/>
              </a:lnSpc>
              <a:spcBef>
                <a:spcPts val="0"/>
              </a:spcBef>
              <a:buSzTx/>
              <a:buNone/>
              <a:defRPr sz="3200" i="1">
                <a:solidFill>
                  <a:srgbClr val="717D75"/>
                </a:solidFill>
                <a:latin typeface="Hoefler Text"/>
                <a:ea typeface="Hoefler Text"/>
                <a:cs typeface="Hoefler Text"/>
                <a:sym typeface="Hoefler Text"/>
              </a:defRPr>
            </a:lvl3pPr>
            <a:lvl4pPr marL="0" indent="685800" algn="ctr">
              <a:lnSpc>
                <a:spcPct val="110000"/>
              </a:lnSpc>
              <a:spcBef>
                <a:spcPts val="0"/>
              </a:spcBef>
              <a:buSzTx/>
              <a:buNone/>
              <a:defRPr sz="3200" i="1">
                <a:solidFill>
                  <a:srgbClr val="717D75"/>
                </a:solidFill>
                <a:latin typeface="Hoefler Text"/>
                <a:ea typeface="Hoefler Text"/>
                <a:cs typeface="Hoefler Text"/>
                <a:sym typeface="Hoefler Text"/>
              </a:defRPr>
            </a:lvl4pPr>
            <a:lvl5pPr marL="0" indent="914400" algn="ctr">
              <a:lnSpc>
                <a:spcPct val="110000"/>
              </a:lnSpc>
              <a:spcBef>
                <a:spcPts val="0"/>
              </a:spcBef>
              <a:buSzTx/>
              <a:buNone/>
              <a:defRPr sz="3200" i="1">
                <a:solidFill>
                  <a:srgbClr val="717D75"/>
                </a:solidFill>
                <a:latin typeface="Hoefler Text"/>
                <a:ea typeface="Hoefler Text"/>
                <a:cs typeface="Hoefler Text"/>
                <a:sym typeface="Hoefler Text"/>
              </a:defRPr>
            </a:lvl5pPr>
          </a:lstStyle>
          <a:p>
            <a:pPr lvl="0">
              <a:defRPr sz="1800" i="0">
                <a:solidFill>
                  <a:srgbClr val="000000"/>
                </a:solidFill>
              </a:defRPr>
            </a:pPr>
            <a:r>
              <a:rPr sz="3200" i="1">
                <a:solidFill>
                  <a:srgbClr val="717D75"/>
                </a:solidFill>
              </a:rPr>
              <a:t>Body Level One</a:t>
            </a:r>
          </a:p>
          <a:p>
            <a:pPr lvl="1">
              <a:defRPr sz="1800" i="0">
                <a:solidFill>
                  <a:srgbClr val="000000"/>
                </a:solidFill>
              </a:defRPr>
            </a:pPr>
            <a:r>
              <a:rPr sz="3200" i="1">
                <a:solidFill>
                  <a:srgbClr val="717D75"/>
                </a:solidFill>
              </a:rPr>
              <a:t>Body Level Two</a:t>
            </a:r>
          </a:p>
          <a:p>
            <a:pPr lvl="2">
              <a:defRPr sz="1800" i="0">
                <a:solidFill>
                  <a:srgbClr val="000000"/>
                </a:solidFill>
              </a:defRPr>
            </a:pPr>
            <a:r>
              <a:rPr sz="3200" i="1">
                <a:solidFill>
                  <a:srgbClr val="717D75"/>
                </a:solidFill>
              </a:rPr>
              <a:t>Body Level Three</a:t>
            </a:r>
          </a:p>
          <a:p>
            <a:pPr lvl="3">
              <a:defRPr sz="1800" i="0">
                <a:solidFill>
                  <a:srgbClr val="000000"/>
                </a:solidFill>
              </a:defRPr>
            </a:pPr>
            <a:r>
              <a:rPr sz="3200" i="1">
                <a:solidFill>
                  <a:srgbClr val="717D75"/>
                </a:solidFill>
              </a:rPr>
              <a:t>Body Level Four</a:t>
            </a:r>
          </a:p>
          <a:p>
            <a:pPr lvl="4">
              <a:defRPr sz="1800" i="0">
                <a:solidFill>
                  <a:srgbClr val="000000"/>
                </a:solidFill>
              </a:defRPr>
            </a:pPr>
            <a:r>
              <a:rPr sz="3200" i="1">
                <a:solidFill>
                  <a:srgbClr val="717D75"/>
                </a:solidFill>
              </a:rPr>
              <a:t>Body Level Five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Horizont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Shape 11"/>
          <p:cNvSpPr>
            <a:spLocks noGrp="1"/>
          </p:cNvSpPr>
          <p:nvPr>
            <p:ph type="title"/>
          </p:nvPr>
        </p:nvSpPr>
        <p:spPr>
          <a:xfrm>
            <a:off x="647700" y="6794500"/>
            <a:ext cx="11709400" cy="1422400"/>
          </a:xfrm>
          <a:prstGeom prst="rect">
            <a:avLst/>
          </a:prstGeom>
        </p:spPr>
        <p:txBody>
          <a:bodyPr anchor="b"/>
          <a:lstStyle>
            <a:lvl1pPr algn="ctr">
              <a:defRPr>
                <a:solidFill>
                  <a:srgbClr val="546056"/>
                </a:solidFill>
              </a:defRPr>
            </a:lvl1pPr>
          </a:lstStyle>
          <a:p>
            <a:pPr lvl="0">
              <a:defRPr sz="1800">
                <a:solidFill>
                  <a:srgbClr val="000000"/>
                </a:solidFill>
              </a:defRPr>
            </a:pPr>
            <a:r>
              <a:rPr sz="7000">
                <a:solidFill>
                  <a:srgbClr val="546056"/>
                </a:solidFill>
              </a:rPr>
              <a:t>Title Text</a:t>
            </a:r>
          </a:p>
        </p:txBody>
      </p:sp>
      <p:sp>
        <p:nvSpPr>
          <p:cNvPr id="12" name="Shape 12"/>
          <p:cNvSpPr>
            <a:spLocks noGrp="1"/>
          </p:cNvSpPr>
          <p:nvPr>
            <p:ph type="body" idx="1"/>
          </p:nvPr>
        </p:nvSpPr>
        <p:spPr>
          <a:xfrm>
            <a:off x="647700" y="8204200"/>
            <a:ext cx="11709400" cy="1282700"/>
          </a:xfrm>
          <a:prstGeom prst="rect">
            <a:avLst/>
          </a:prstGeom>
        </p:spPr>
        <p:txBody>
          <a:bodyPr anchor="t"/>
          <a:lstStyle>
            <a:lvl1pPr marL="0" indent="0" algn="ctr">
              <a:lnSpc>
                <a:spcPct val="110000"/>
              </a:lnSpc>
              <a:spcBef>
                <a:spcPts val="0"/>
              </a:spcBef>
              <a:buSzTx/>
              <a:buNone/>
              <a:defRPr sz="3200" i="1">
                <a:solidFill>
                  <a:srgbClr val="717D75"/>
                </a:solidFill>
                <a:latin typeface="Hoefler Text"/>
                <a:ea typeface="Hoefler Text"/>
                <a:cs typeface="Hoefler Text"/>
                <a:sym typeface="Hoefler Text"/>
              </a:defRPr>
            </a:lvl1pPr>
            <a:lvl2pPr marL="0" indent="228600" algn="ctr">
              <a:lnSpc>
                <a:spcPct val="110000"/>
              </a:lnSpc>
              <a:spcBef>
                <a:spcPts val="0"/>
              </a:spcBef>
              <a:buSzTx/>
              <a:buNone/>
              <a:defRPr sz="3200" i="1">
                <a:solidFill>
                  <a:srgbClr val="717D75"/>
                </a:solidFill>
                <a:latin typeface="Hoefler Text"/>
                <a:ea typeface="Hoefler Text"/>
                <a:cs typeface="Hoefler Text"/>
                <a:sym typeface="Hoefler Text"/>
              </a:defRPr>
            </a:lvl2pPr>
            <a:lvl3pPr marL="0" indent="457200" algn="ctr">
              <a:lnSpc>
                <a:spcPct val="110000"/>
              </a:lnSpc>
              <a:spcBef>
                <a:spcPts val="0"/>
              </a:spcBef>
              <a:buSzTx/>
              <a:buNone/>
              <a:defRPr sz="3200" i="1">
                <a:solidFill>
                  <a:srgbClr val="717D75"/>
                </a:solidFill>
                <a:latin typeface="Hoefler Text"/>
                <a:ea typeface="Hoefler Text"/>
                <a:cs typeface="Hoefler Text"/>
                <a:sym typeface="Hoefler Text"/>
              </a:defRPr>
            </a:lvl3pPr>
            <a:lvl4pPr marL="0" indent="685800" algn="ctr">
              <a:lnSpc>
                <a:spcPct val="110000"/>
              </a:lnSpc>
              <a:spcBef>
                <a:spcPts val="0"/>
              </a:spcBef>
              <a:buSzTx/>
              <a:buNone/>
              <a:defRPr sz="3200" i="1">
                <a:solidFill>
                  <a:srgbClr val="717D75"/>
                </a:solidFill>
                <a:latin typeface="Hoefler Text"/>
                <a:ea typeface="Hoefler Text"/>
                <a:cs typeface="Hoefler Text"/>
                <a:sym typeface="Hoefler Text"/>
              </a:defRPr>
            </a:lvl4pPr>
            <a:lvl5pPr marL="0" indent="914400" algn="ctr">
              <a:lnSpc>
                <a:spcPct val="110000"/>
              </a:lnSpc>
              <a:spcBef>
                <a:spcPts val="0"/>
              </a:spcBef>
              <a:buSzTx/>
              <a:buNone/>
              <a:defRPr sz="3200" i="1">
                <a:solidFill>
                  <a:srgbClr val="717D75"/>
                </a:solidFill>
                <a:latin typeface="Hoefler Text"/>
                <a:ea typeface="Hoefler Text"/>
                <a:cs typeface="Hoefler Text"/>
                <a:sym typeface="Hoefler Text"/>
              </a:defRPr>
            </a:lvl5pPr>
          </a:lstStyle>
          <a:p>
            <a:pPr lvl="0">
              <a:defRPr sz="1800" i="0">
                <a:solidFill>
                  <a:srgbClr val="000000"/>
                </a:solidFill>
              </a:defRPr>
            </a:pPr>
            <a:r>
              <a:rPr sz="3200" i="1">
                <a:solidFill>
                  <a:srgbClr val="717D75"/>
                </a:solidFill>
              </a:rPr>
              <a:t>Body Level One</a:t>
            </a:r>
          </a:p>
          <a:p>
            <a:pPr lvl="1">
              <a:defRPr sz="1800" i="0">
                <a:solidFill>
                  <a:srgbClr val="000000"/>
                </a:solidFill>
              </a:defRPr>
            </a:pPr>
            <a:r>
              <a:rPr sz="3200" i="1">
                <a:solidFill>
                  <a:srgbClr val="717D75"/>
                </a:solidFill>
              </a:rPr>
              <a:t>Body Level Two</a:t>
            </a:r>
          </a:p>
          <a:p>
            <a:pPr lvl="2">
              <a:defRPr sz="1800" i="0">
                <a:solidFill>
                  <a:srgbClr val="000000"/>
                </a:solidFill>
              </a:defRPr>
            </a:pPr>
            <a:r>
              <a:rPr sz="3200" i="1">
                <a:solidFill>
                  <a:srgbClr val="717D75"/>
                </a:solidFill>
              </a:rPr>
              <a:t>Body Level Three</a:t>
            </a:r>
          </a:p>
          <a:p>
            <a:pPr lvl="3">
              <a:defRPr sz="1800" i="0">
                <a:solidFill>
                  <a:srgbClr val="000000"/>
                </a:solidFill>
              </a:defRPr>
            </a:pPr>
            <a:r>
              <a:rPr sz="3200" i="1">
                <a:solidFill>
                  <a:srgbClr val="717D75"/>
                </a:solidFill>
              </a:rPr>
              <a:t>Body Level Four</a:t>
            </a:r>
          </a:p>
          <a:p>
            <a:pPr lvl="4">
              <a:defRPr sz="1800" i="0">
                <a:solidFill>
                  <a:srgbClr val="000000"/>
                </a:solidFill>
              </a:defRPr>
            </a:pPr>
            <a:r>
              <a:rPr sz="3200" i="1">
                <a:solidFill>
                  <a:srgbClr val="717D75"/>
                </a:solidFill>
              </a:rP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 name="Shape 14"/>
          <p:cNvSpPr>
            <a:spLocks noGrp="1"/>
          </p:cNvSpPr>
          <p:nvPr>
            <p:ph type="title"/>
          </p:nvPr>
        </p:nvSpPr>
        <p:spPr>
          <a:xfrm>
            <a:off x="647700" y="3390900"/>
            <a:ext cx="11709400" cy="2959100"/>
          </a:xfrm>
          <a:prstGeom prst="rect">
            <a:avLst/>
          </a:prstGeom>
        </p:spPr>
        <p:txBody>
          <a:bodyPr/>
          <a:lstStyle>
            <a:lvl1pPr algn="ctr">
              <a:defRPr>
                <a:solidFill>
                  <a:srgbClr val="546056"/>
                </a:solidFill>
              </a:defRPr>
            </a:lvl1pPr>
          </a:lstStyle>
          <a:p>
            <a:pPr lvl="0">
              <a:defRPr sz="1800">
                <a:solidFill>
                  <a:srgbClr val="000000"/>
                </a:solidFill>
              </a:defRPr>
            </a:pPr>
            <a:r>
              <a:rPr sz="7000">
                <a:solidFill>
                  <a:srgbClr val="546056"/>
                </a:solidFill>
              </a:rPr>
              <a:t>Title Text</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hoto - Vertical">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6" name="Shape 16"/>
          <p:cNvSpPr>
            <a:spLocks noGrp="1"/>
          </p:cNvSpPr>
          <p:nvPr>
            <p:ph type="title"/>
          </p:nvPr>
        </p:nvSpPr>
        <p:spPr>
          <a:xfrm>
            <a:off x="647700" y="1689100"/>
            <a:ext cx="5600700" cy="3492500"/>
          </a:xfrm>
          <a:prstGeom prst="rect">
            <a:avLst/>
          </a:prstGeom>
        </p:spPr>
        <p:txBody>
          <a:bodyPr anchor="b"/>
          <a:lstStyle>
            <a:lvl1pPr algn="ctr">
              <a:defRPr>
                <a:solidFill>
                  <a:srgbClr val="546056"/>
                </a:solidFill>
              </a:defRPr>
            </a:lvl1pPr>
          </a:lstStyle>
          <a:p>
            <a:pPr lvl="0">
              <a:defRPr sz="1800">
                <a:solidFill>
                  <a:srgbClr val="000000"/>
                </a:solidFill>
              </a:defRPr>
            </a:pPr>
            <a:r>
              <a:rPr sz="7000">
                <a:solidFill>
                  <a:srgbClr val="546056"/>
                </a:solidFill>
              </a:rPr>
              <a:t>Title Text</a:t>
            </a:r>
          </a:p>
        </p:txBody>
      </p:sp>
      <p:sp>
        <p:nvSpPr>
          <p:cNvPr id="17" name="Shape 17"/>
          <p:cNvSpPr>
            <a:spLocks noGrp="1"/>
          </p:cNvSpPr>
          <p:nvPr>
            <p:ph type="body" idx="1"/>
          </p:nvPr>
        </p:nvSpPr>
        <p:spPr>
          <a:xfrm>
            <a:off x="647700" y="5435600"/>
            <a:ext cx="5600700" cy="3594100"/>
          </a:xfrm>
          <a:prstGeom prst="rect">
            <a:avLst/>
          </a:prstGeom>
        </p:spPr>
        <p:txBody>
          <a:bodyPr anchor="t"/>
          <a:lstStyle>
            <a:lvl1pPr marL="0" indent="0" algn="ctr">
              <a:lnSpc>
                <a:spcPct val="110000"/>
              </a:lnSpc>
              <a:spcBef>
                <a:spcPts val="0"/>
              </a:spcBef>
              <a:buSzTx/>
              <a:buNone/>
              <a:defRPr sz="3200" i="1">
                <a:solidFill>
                  <a:srgbClr val="717D75"/>
                </a:solidFill>
                <a:latin typeface="Hoefler Text"/>
                <a:ea typeface="Hoefler Text"/>
                <a:cs typeface="Hoefler Text"/>
                <a:sym typeface="Hoefler Text"/>
              </a:defRPr>
            </a:lvl1pPr>
            <a:lvl2pPr marL="0" indent="228600" algn="ctr">
              <a:lnSpc>
                <a:spcPct val="110000"/>
              </a:lnSpc>
              <a:spcBef>
                <a:spcPts val="0"/>
              </a:spcBef>
              <a:buSzTx/>
              <a:buNone/>
              <a:defRPr sz="3200" i="1">
                <a:solidFill>
                  <a:srgbClr val="717D75"/>
                </a:solidFill>
                <a:latin typeface="Hoefler Text"/>
                <a:ea typeface="Hoefler Text"/>
                <a:cs typeface="Hoefler Text"/>
                <a:sym typeface="Hoefler Text"/>
              </a:defRPr>
            </a:lvl2pPr>
            <a:lvl3pPr marL="0" indent="457200" algn="ctr">
              <a:lnSpc>
                <a:spcPct val="110000"/>
              </a:lnSpc>
              <a:spcBef>
                <a:spcPts val="0"/>
              </a:spcBef>
              <a:buSzTx/>
              <a:buNone/>
              <a:defRPr sz="3200" i="1">
                <a:solidFill>
                  <a:srgbClr val="717D75"/>
                </a:solidFill>
                <a:latin typeface="Hoefler Text"/>
                <a:ea typeface="Hoefler Text"/>
                <a:cs typeface="Hoefler Text"/>
                <a:sym typeface="Hoefler Text"/>
              </a:defRPr>
            </a:lvl3pPr>
            <a:lvl4pPr marL="0" indent="685800" algn="ctr">
              <a:lnSpc>
                <a:spcPct val="110000"/>
              </a:lnSpc>
              <a:spcBef>
                <a:spcPts val="0"/>
              </a:spcBef>
              <a:buSzTx/>
              <a:buNone/>
              <a:defRPr sz="3200" i="1">
                <a:solidFill>
                  <a:srgbClr val="717D75"/>
                </a:solidFill>
                <a:latin typeface="Hoefler Text"/>
                <a:ea typeface="Hoefler Text"/>
                <a:cs typeface="Hoefler Text"/>
                <a:sym typeface="Hoefler Text"/>
              </a:defRPr>
            </a:lvl4pPr>
            <a:lvl5pPr marL="0" indent="914400" algn="ctr">
              <a:lnSpc>
                <a:spcPct val="110000"/>
              </a:lnSpc>
              <a:spcBef>
                <a:spcPts val="0"/>
              </a:spcBef>
              <a:buSzTx/>
              <a:buNone/>
              <a:defRPr sz="3200" i="1">
                <a:solidFill>
                  <a:srgbClr val="717D75"/>
                </a:solidFill>
                <a:latin typeface="Hoefler Text"/>
                <a:ea typeface="Hoefler Text"/>
                <a:cs typeface="Hoefler Text"/>
                <a:sym typeface="Hoefler Text"/>
              </a:defRPr>
            </a:lvl5pPr>
          </a:lstStyle>
          <a:p>
            <a:pPr lvl="0">
              <a:defRPr sz="1800" i="0">
                <a:solidFill>
                  <a:srgbClr val="000000"/>
                </a:solidFill>
              </a:defRPr>
            </a:pPr>
            <a:r>
              <a:rPr sz="3200" i="1">
                <a:solidFill>
                  <a:srgbClr val="717D75"/>
                </a:solidFill>
              </a:rPr>
              <a:t>Body Level One</a:t>
            </a:r>
          </a:p>
          <a:p>
            <a:pPr lvl="1">
              <a:defRPr sz="1800" i="0">
                <a:solidFill>
                  <a:srgbClr val="000000"/>
                </a:solidFill>
              </a:defRPr>
            </a:pPr>
            <a:r>
              <a:rPr sz="3200" i="1">
                <a:solidFill>
                  <a:srgbClr val="717D75"/>
                </a:solidFill>
              </a:rPr>
              <a:t>Body Level Two</a:t>
            </a:r>
          </a:p>
          <a:p>
            <a:pPr lvl="2">
              <a:defRPr sz="1800" i="0">
                <a:solidFill>
                  <a:srgbClr val="000000"/>
                </a:solidFill>
              </a:defRPr>
            </a:pPr>
            <a:r>
              <a:rPr sz="3200" i="1">
                <a:solidFill>
                  <a:srgbClr val="717D75"/>
                </a:solidFill>
              </a:rPr>
              <a:t>Body Level Three</a:t>
            </a:r>
          </a:p>
          <a:p>
            <a:pPr lvl="3">
              <a:defRPr sz="1800" i="0">
                <a:solidFill>
                  <a:srgbClr val="000000"/>
                </a:solidFill>
              </a:defRPr>
            </a:pPr>
            <a:r>
              <a:rPr sz="3200" i="1">
                <a:solidFill>
                  <a:srgbClr val="717D75"/>
                </a:solidFill>
              </a:rPr>
              <a:t>Body Level Four</a:t>
            </a:r>
          </a:p>
          <a:p>
            <a:pPr lvl="4">
              <a:defRPr sz="1800" i="0">
                <a:solidFill>
                  <a:srgbClr val="000000"/>
                </a:solidFill>
              </a:defRPr>
            </a:pPr>
            <a:r>
              <a:rPr sz="3200" i="1">
                <a:solidFill>
                  <a:srgbClr val="717D75"/>
                </a:solidFill>
              </a:rPr>
              <a:t>Body Level Five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9" name="Shape 19"/>
          <p:cNvSpPr>
            <a:spLocks noGrp="1"/>
          </p:cNvSpPr>
          <p:nvPr>
            <p:ph type="title"/>
          </p:nvPr>
        </p:nvSpPr>
        <p:spPr>
          <a:prstGeom prst="rect">
            <a:avLst/>
          </a:prstGeom>
        </p:spPr>
        <p:txBody>
          <a:bodyPr/>
          <a:lstStyle/>
          <a:p>
            <a:pPr lvl="0">
              <a:defRPr sz="1800">
                <a:solidFill>
                  <a:srgbClr val="000000"/>
                </a:solidFill>
              </a:defRPr>
            </a:pPr>
            <a:r>
              <a:rPr sz="7000">
                <a:solidFill>
                  <a:srgbClr val="FFFFFF">
                    <a:alpha val="95000"/>
                  </a:srgbClr>
                </a:solidFill>
              </a:rPr>
              <a:t>Title Text</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solidFill>
                  <a:srgbClr val="000000"/>
                </a:solidFill>
              </a:defRPr>
            </a:pPr>
            <a:r>
              <a:rPr sz="7000">
                <a:solidFill>
                  <a:srgbClr val="FFFFFF">
                    <a:alpha val="95000"/>
                  </a:srgbClr>
                </a:solidFill>
              </a:rPr>
              <a:t>Title Text</a:t>
            </a:r>
          </a:p>
        </p:txBody>
      </p:sp>
      <p:sp>
        <p:nvSpPr>
          <p:cNvPr id="22" name="Shape 22"/>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4300">
                <a:solidFill>
                  <a:srgbClr val="546056"/>
                </a:solidFill>
              </a:rPr>
              <a:t>Body Level One</a:t>
            </a:r>
          </a:p>
          <a:p>
            <a:pPr lvl="1">
              <a:defRPr sz="1800">
                <a:solidFill>
                  <a:srgbClr val="000000"/>
                </a:solidFill>
              </a:defRPr>
            </a:pPr>
            <a:r>
              <a:rPr sz="4300">
                <a:solidFill>
                  <a:srgbClr val="546056"/>
                </a:solidFill>
              </a:rPr>
              <a:t>Body Level Two</a:t>
            </a:r>
          </a:p>
          <a:p>
            <a:pPr lvl="2">
              <a:defRPr sz="1800">
                <a:solidFill>
                  <a:srgbClr val="000000"/>
                </a:solidFill>
              </a:defRPr>
            </a:pPr>
            <a:r>
              <a:rPr sz="4300">
                <a:solidFill>
                  <a:srgbClr val="546056"/>
                </a:solidFill>
              </a:rPr>
              <a:t>Body Level Three</a:t>
            </a:r>
          </a:p>
          <a:p>
            <a:pPr lvl="3">
              <a:defRPr sz="1800">
                <a:solidFill>
                  <a:srgbClr val="000000"/>
                </a:solidFill>
              </a:defRPr>
            </a:pPr>
            <a:r>
              <a:rPr sz="4300">
                <a:solidFill>
                  <a:srgbClr val="546056"/>
                </a:solidFill>
              </a:rPr>
              <a:t>Body Level Four</a:t>
            </a:r>
          </a:p>
          <a:p>
            <a:pPr lvl="4">
              <a:defRPr sz="1800">
                <a:solidFill>
                  <a:srgbClr val="000000"/>
                </a:solidFill>
              </a:defRPr>
            </a:pPr>
            <a:r>
              <a:rPr sz="4300">
                <a:solidFill>
                  <a:srgbClr val="546056"/>
                </a:solidFill>
              </a:rPr>
              <a:t>Body Level Five</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4" name="Shape 24"/>
          <p:cNvSpPr>
            <a:spLocks noGrp="1"/>
          </p:cNvSpPr>
          <p:nvPr>
            <p:ph type="title"/>
          </p:nvPr>
        </p:nvSpPr>
        <p:spPr>
          <a:prstGeom prst="rect">
            <a:avLst/>
          </a:prstGeom>
        </p:spPr>
        <p:txBody>
          <a:bodyPr/>
          <a:lstStyle/>
          <a:p>
            <a:pPr lvl="0">
              <a:defRPr sz="1800">
                <a:solidFill>
                  <a:srgbClr val="000000"/>
                </a:solidFill>
              </a:defRPr>
            </a:pPr>
            <a:r>
              <a:rPr sz="7000">
                <a:solidFill>
                  <a:srgbClr val="FFFFFF">
                    <a:alpha val="95000"/>
                  </a:srgbClr>
                </a:solidFill>
              </a:rPr>
              <a:t>Title Text</a:t>
            </a:r>
          </a:p>
        </p:txBody>
      </p:sp>
      <p:sp>
        <p:nvSpPr>
          <p:cNvPr id="25" name="Shape 25"/>
          <p:cNvSpPr>
            <a:spLocks noGrp="1"/>
          </p:cNvSpPr>
          <p:nvPr>
            <p:ph type="body" idx="1"/>
          </p:nvPr>
        </p:nvSpPr>
        <p:spPr>
          <a:xfrm>
            <a:off x="647700" y="2628900"/>
            <a:ext cx="5600700" cy="6477000"/>
          </a:xfrm>
          <a:prstGeom prst="rect">
            <a:avLst/>
          </a:prstGeom>
        </p:spPr>
        <p:txBody>
          <a:bodyPr/>
          <a:lstStyle>
            <a:lvl1pPr marL="393700" indent="-393700">
              <a:lnSpc>
                <a:spcPct val="120000"/>
              </a:lnSpc>
              <a:spcBef>
                <a:spcPts val="2400"/>
              </a:spcBef>
              <a:buFont typeface="Zapf Dingbats"/>
              <a:buBlip>
                <a:blip r:embed="rId2"/>
              </a:buBlip>
              <a:defRPr sz="3200"/>
            </a:lvl1pPr>
            <a:lvl2pPr marL="787400" indent="-393700">
              <a:lnSpc>
                <a:spcPct val="120000"/>
              </a:lnSpc>
              <a:spcBef>
                <a:spcPts val="2400"/>
              </a:spcBef>
              <a:buFont typeface="Zapf Dingbats"/>
              <a:buBlip>
                <a:blip r:embed="rId2"/>
              </a:buBlip>
              <a:defRPr sz="3200"/>
            </a:lvl2pPr>
            <a:lvl3pPr marL="1181100" indent="-393700">
              <a:lnSpc>
                <a:spcPct val="120000"/>
              </a:lnSpc>
              <a:spcBef>
                <a:spcPts val="2400"/>
              </a:spcBef>
              <a:buFont typeface="Zapf Dingbats"/>
              <a:buBlip>
                <a:blip r:embed="rId2"/>
              </a:buBlip>
              <a:defRPr sz="3200"/>
            </a:lvl3pPr>
            <a:lvl4pPr marL="1574800" indent="-393700">
              <a:lnSpc>
                <a:spcPct val="120000"/>
              </a:lnSpc>
              <a:spcBef>
                <a:spcPts val="2400"/>
              </a:spcBef>
              <a:buFont typeface="Zapf Dingbats"/>
              <a:buBlip>
                <a:blip r:embed="rId2"/>
              </a:buBlip>
              <a:defRPr sz="3200"/>
            </a:lvl4pPr>
            <a:lvl5pPr marL="1968500" indent="-393700">
              <a:lnSpc>
                <a:spcPct val="120000"/>
              </a:lnSpc>
              <a:spcBef>
                <a:spcPts val="2400"/>
              </a:spcBef>
              <a:buFont typeface="Zapf Dingbats"/>
              <a:buBlip>
                <a:blip r:embed="rId2"/>
              </a:buBlip>
              <a:defRPr sz="3200"/>
            </a:lvl5pPr>
          </a:lstStyle>
          <a:p>
            <a:pPr lvl="0">
              <a:defRPr sz="1800">
                <a:solidFill>
                  <a:srgbClr val="000000"/>
                </a:solidFill>
              </a:defRPr>
            </a:pPr>
            <a:r>
              <a:rPr sz="3200">
                <a:solidFill>
                  <a:srgbClr val="546056"/>
                </a:solidFill>
              </a:rPr>
              <a:t>Body Level One</a:t>
            </a:r>
          </a:p>
          <a:p>
            <a:pPr lvl="1">
              <a:defRPr sz="1800">
                <a:solidFill>
                  <a:srgbClr val="000000"/>
                </a:solidFill>
              </a:defRPr>
            </a:pPr>
            <a:r>
              <a:rPr sz="3200">
                <a:solidFill>
                  <a:srgbClr val="546056"/>
                </a:solidFill>
              </a:rPr>
              <a:t>Body Level Two</a:t>
            </a:r>
          </a:p>
          <a:p>
            <a:pPr lvl="2">
              <a:defRPr sz="1800">
                <a:solidFill>
                  <a:srgbClr val="000000"/>
                </a:solidFill>
              </a:defRPr>
            </a:pPr>
            <a:r>
              <a:rPr sz="3200">
                <a:solidFill>
                  <a:srgbClr val="546056"/>
                </a:solidFill>
              </a:rPr>
              <a:t>Body Level Three</a:t>
            </a:r>
          </a:p>
          <a:p>
            <a:pPr lvl="3">
              <a:defRPr sz="1800">
                <a:solidFill>
                  <a:srgbClr val="000000"/>
                </a:solidFill>
              </a:defRPr>
            </a:pPr>
            <a:r>
              <a:rPr sz="3200">
                <a:solidFill>
                  <a:srgbClr val="546056"/>
                </a:solidFill>
              </a:rPr>
              <a:t>Body Level Four</a:t>
            </a:r>
          </a:p>
          <a:p>
            <a:pPr lvl="4">
              <a:defRPr sz="1800">
                <a:solidFill>
                  <a:srgbClr val="000000"/>
                </a:solidFill>
              </a:defRPr>
            </a:pPr>
            <a:r>
              <a:rPr sz="3200">
                <a:solidFill>
                  <a:srgbClr val="546056"/>
                </a:solidFill>
              </a:rPr>
              <a:t>Body Level Five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ullet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7" name="Shape 27"/>
          <p:cNvSpPr>
            <a:spLocks noGrp="1"/>
          </p:cNvSpPr>
          <p:nvPr>
            <p:ph type="body" idx="1"/>
          </p:nvPr>
        </p:nvSpPr>
        <p:spPr>
          <a:xfrm>
            <a:off x="647700" y="647700"/>
            <a:ext cx="11709400" cy="84582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lvl="0">
              <a:defRPr sz="1800">
                <a:solidFill>
                  <a:srgbClr val="000000"/>
                </a:solidFill>
              </a:defRPr>
            </a:pPr>
            <a:r>
              <a:rPr sz="4300">
                <a:solidFill>
                  <a:srgbClr val="546056"/>
                </a:solidFill>
              </a:rPr>
              <a:t>Body Level One</a:t>
            </a:r>
          </a:p>
          <a:p>
            <a:pPr lvl="1">
              <a:defRPr sz="1800">
                <a:solidFill>
                  <a:srgbClr val="000000"/>
                </a:solidFill>
              </a:defRPr>
            </a:pPr>
            <a:r>
              <a:rPr sz="4300">
                <a:solidFill>
                  <a:srgbClr val="546056"/>
                </a:solidFill>
              </a:rPr>
              <a:t>Body Level Two</a:t>
            </a:r>
          </a:p>
          <a:p>
            <a:pPr lvl="2">
              <a:defRPr sz="1800">
                <a:solidFill>
                  <a:srgbClr val="000000"/>
                </a:solidFill>
              </a:defRPr>
            </a:pPr>
            <a:r>
              <a:rPr sz="4300">
                <a:solidFill>
                  <a:srgbClr val="546056"/>
                </a:solidFill>
              </a:rPr>
              <a:t>Body Level Three</a:t>
            </a:r>
          </a:p>
          <a:p>
            <a:pPr lvl="3">
              <a:defRPr sz="1800">
                <a:solidFill>
                  <a:srgbClr val="000000"/>
                </a:solidFill>
              </a:defRPr>
            </a:pPr>
            <a:r>
              <a:rPr sz="4300">
                <a:solidFill>
                  <a:srgbClr val="546056"/>
                </a:solidFill>
              </a:rPr>
              <a:t>Body Level Four</a:t>
            </a:r>
          </a:p>
          <a:p>
            <a:pPr lvl="4">
              <a:defRPr sz="1800">
                <a:solidFill>
                  <a:srgbClr val="000000"/>
                </a:solidFill>
              </a:defRPr>
            </a:pPr>
            <a:r>
              <a:rPr sz="4300">
                <a:solidFill>
                  <a:srgbClr val="546056"/>
                </a:solidFill>
              </a:rPr>
              <a:t>Body Level Five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47700" y="152400"/>
            <a:ext cx="11709400" cy="2032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7000">
                <a:solidFill>
                  <a:srgbClr val="FFFFFF">
                    <a:alpha val="95000"/>
                  </a:srgbClr>
                </a:solidFill>
              </a:rPr>
              <a:t>Title Text</a:t>
            </a:r>
          </a:p>
        </p:txBody>
      </p:sp>
      <p:sp>
        <p:nvSpPr>
          <p:cNvPr id="3" name="Shape 3"/>
          <p:cNvSpPr>
            <a:spLocks noGrp="1"/>
          </p:cNvSpPr>
          <p:nvPr>
            <p:ph type="body" idx="1"/>
          </p:nvPr>
        </p:nvSpPr>
        <p:spPr>
          <a:xfrm>
            <a:off x="647700" y="2628900"/>
            <a:ext cx="11709400" cy="6477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a:buBlip>
                <a:blip r:embed="rId16"/>
              </a:buBlip>
            </a:lvl1pPr>
            <a:lvl2pPr>
              <a:buBlip>
                <a:blip r:embed="rId16"/>
              </a:buBlip>
            </a:lvl2pPr>
            <a:lvl3pPr>
              <a:buBlip>
                <a:blip r:embed="rId16"/>
              </a:buBlip>
            </a:lvl3pPr>
            <a:lvl4pPr>
              <a:buBlip>
                <a:blip r:embed="rId16"/>
              </a:buBlip>
            </a:lvl4pPr>
            <a:lvl5pPr>
              <a:buBlip>
                <a:blip r:embed="rId16"/>
              </a:buBlip>
            </a:lvl5pPr>
          </a:lstStyle>
          <a:p>
            <a:pPr lvl="0">
              <a:defRPr sz="1800">
                <a:solidFill>
                  <a:srgbClr val="000000"/>
                </a:solidFill>
              </a:defRPr>
            </a:pPr>
            <a:r>
              <a:rPr sz="4300">
                <a:solidFill>
                  <a:srgbClr val="546056"/>
                </a:solidFill>
              </a:rPr>
              <a:t>Body Level One</a:t>
            </a:r>
          </a:p>
          <a:p>
            <a:pPr lvl="1">
              <a:defRPr sz="1800">
                <a:solidFill>
                  <a:srgbClr val="000000"/>
                </a:solidFill>
              </a:defRPr>
            </a:pPr>
            <a:r>
              <a:rPr sz="4300">
                <a:solidFill>
                  <a:srgbClr val="546056"/>
                </a:solidFill>
              </a:rPr>
              <a:t>Body Level Two</a:t>
            </a:r>
          </a:p>
          <a:p>
            <a:pPr lvl="2">
              <a:defRPr sz="1800">
                <a:solidFill>
                  <a:srgbClr val="000000"/>
                </a:solidFill>
              </a:defRPr>
            </a:pPr>
            <a:r>
              <a:rPr sz="4300">
                <a:solidFill>
                  <a:srgbClr val="546056"/>
                </a:solidFill>
              </a:rPr>
              <a:t>Body Level Three</a:t>
            </a:r>
          </a:p>
          <a:p>
            <a:pPr lvl="3">
              <a:defRPr sz="1800">
                <a:solidFill>
                  <a:srgbClr val="000000"/>
                </a:solidFill>
              </a:defRPr>
            </a:pPr>
            <a:r>
              <a:rPr sz="4300">
                <a:solidFill>
                  <a:srgbClr val="546056"/>
                </a:solidFill>
              </a:rPr>
              <a:t>Body Level Four</a:t>
            </a:r>
          </a:p>
          <a:p>
            <a:pPr lvl="4">
              <a:defRPr sz="1800">
                <a:solidFill>
                  <a:srgbClr val="000000"/>
                </a:solidFill>
              </a:defRPr>
            </a:pPr>
            <a:r>
              <a:rPr sz="4300">
                <a:solidFill>
                  <a:srgbClr val="546056"/>
                </a:solidFill>
              </a:rP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defTabSz="584200">
        <a:defRPr sz="7000">
          <a:solidFill>
            <a:srgbClr val="FFFFFF">
              <a:alpha val="95000"/>
            </a:srgbClr>
          </a:solidFill>
          <a:latin typeface="+mn-lt"/>
          <a:ea typeface="+mn-ea"/>
          <a:cs typeface="+mn-cs"/>
          <a:sym typeface="Palatino"/>
        </a:defRPr>
      </a:lvl1pPr>
      <a:lvl2pPr indent="228600" defTabSz="584200">
        <a:defRPr sz="7000">
          <a:solidFill>
            <a:srgbClr val="FFFFFF">
              <a:alpha val="95000"/>
            </a:srgbClr>
          </a:solidFill>
          <a:latin typeface="+mn-lt"/>
          <a:ea typeface="+mn-ea"/>
          <a:cs typeface="+mn-cs"/>
          <a:sym typeface="Palatino"/>
        </a:defRPr>
      </a:lvl2pPr>
      <a:lvl3pPr indent="457200" defTabSz="584200">
        <a:defRPr sz="7000">
          <a:solidFill>
            <a:srgbClr val="FFFFFF">
              <a:alpha val="95000"/>
            </a:srgbClr>
          </a:solidFill>
          <a:latin typeface="+mn-lt"/>
          <a:ea typeface="+mn-ea"/>
          <a:cs typeface="+mn-cs"/>
          <a:sym typeface="Palatino"/>
        </a:defRPr>
      </a:lvl3pPr>
      <a:lvl4pPr indent="685800" defTabSz="584200">
        <a:defRPr sz="7000">
          <a:solidFill>
            <a:srgbClr val="FFFFFF">
              <a:alpha val="95000"/>
            </a:srgbClr>
          </a:solidFill>
          <a:latin typeface="+mn-lt"/>
          <a:ea typeface="+mn-ea"/>
          <a:cs typeface="+mn-cs"/>
          <a:sym typeface="Palatino"/>
        </a:defRPr>
      </a:lvl4pPr>
      <a:lvl5pPr indent="914400" defTabSz="584200">
        <a:defRPr sz="7000">
          <a:solidFill>
            <a:srgbClr val="FFFFFF">
              <a:alpha val="95000"/>
            </a:srgbClr>
          </a:solidFill>
          <a:latin typeface="+mn-lt"/>
          <a:ea typeface="+mn-ea"/>
          <a:cs typeface="+mn-cs"/>
          <a:sym typeface="Palatino"/>
        </a:defRPr>
      </a:lvl5pPr>
      <a:lvl6pPr indent="1143000" defTabSz="584200">
        <a:defRPr sz="7000">
          <a:solidFill>
            <a:srgbClr val="FFFFFF">
              <a:alpha val="95000"/>
            </a:srgbClr>
          </a:solidFill>
          <a:latin typeface="+mn-lt"/>
          <a:ea typeface="+mn-ea"/>
          <a:cs typeface="+mn-cs"/>
          <a:sym typeface="Palatino"/>
        </a:defRPr>
      </a:lvl6pPr>
      <a:lvl7pPr indent="1371600" defTabSz="584200">
        <a:defRPr sz="7000">
          <a:solidFill>
            <a:srgbClr val="FFFFFF">
              <a:alpha val="95000"/>
            </a:srgbClr>
          </a:solidFill>
          <a:latin typeface="+mn-lt"/>
          <a:ea typeface="+mn-ea"/>
          <a:cs typeface="+mn-cs"/>
          <a:sym typeface="Palatino"/>
        </a:defRPr>
      </a:lvl7pPr>
      <a:lvl8pPr indent="1600200" defTabSz="584200">
        <a:defRPr sz="7000">
          <a:solidFill>
            <a:srgbClr val="FFFFFF">
              <a:alpha val="95000"/>
            </a:srgbClr>
          </a:solidFill>
          <a:latin typeface="+mn-lt"/>
          <a:ea typeface="+mn-ea"/>
          <a:cs typeface="+mn-cs"/>
          <a:sym typeface="Palatino"/>
        </a:defRPr>
      </a:lvl8pPr>
      <a:lvl9pPr indent="1828800" defTabSz="584200">
        <a:defRPr sz="7000">
          <a:solidFill>
            <a:srgbClr val="FFFFFF">
              <a:alpha val="95000"/>
            </a:srgbClr>
          </a:solidFill>
          <a:latin typeface="+mn-lt"/>
          <a:ea typeface="+mn-ea"/>
          <a:cs typeface="+mn-cs"/>
          <a:sym typeface="Palatino"/>
        </a:defRPr>
      </a:lvl9pPr>
    </p:titleStyle>
    <p:bodyStyle>
      <a:lvl1pPr marL="533400" indent="-533400" defTabSz="584200">
        <a:spcBef>
          <a:spcPts val="4200"/>
        </a:spcBef>
        <a:buSzPct val="40000"/>
        <a:buBlip>
          <a:blip r:embed="rId16"/>
        </a:buBlip>
        <a:defRPr sz="4300">
          <a:solidFill>
            <a:srgbClr val="546056"/>
          </a:solidFill>
          <a:latin typeface="+mn-lt"/>
          <a:ea typeface="+mn-ea"/>
          <a:cs typeface="+mn-cs"/>
          <a:sym typeface="Palatino"/>
        </a:defRPr>
      </a:lvl1pPr>
      <a:lvl2pPr marL="1066800" indent="-533400" defTabSz="584200">
        <a:spcBef>
          <a:spcPts val="4200"/>
        </a:spcBef>
        <a:buSzPct val="40000"/>
        <a:buBlip>
          <a:blip r:embed="rId16"/>
        </a:buBlip>
        <a:defRPr sz="4300">
          <a:solidFill>
            <a:srgbClr val="546056"/>
          </a:solidFill>
          <a:latin typeface="+mn-lt"/>
          <a:ea typeface="+mn-ea"/>
          <a:cs typeface="+mn-cs"/>
          <a:sym typeface="Palatino"/>
        </a:defRPr>
      </a:lvl2pPr>
      <a:lvl3pPr marL="1600200" indent="-533400" defTabSz="584200">
        <a:spcBef>
          <a:spcPts val="4200"/>
        </a:spcBef>
        <a:buSzPct val="40000"/>
        <a:buBlip>
          <a:blip r:embed="rId16"/>
        </a:buBlip>
        <a:defRPr sz="4300">
          <a:solidFill>
            <a:srgbClr val="546056"/>
          </a:solidFill>
          <a:latin typeface="+mn-lt"/>
          <a:ea typeface="+mn-ea"/>
          <a:cs typeface="+mn-cs"/>
          <a:sym typeface="Palatino"/>
        </a:defRPr>
      </a:lvl3pPr>
      <a:lvl4pPr marL="2133600" indent="-533400" defTabSz="584200">
        <a:spcBef>
          <a:spcPts val="4200"/>
        </a:spcBef>
        <a:buSzPct val="40000"/>
        <a:buBlip>
          <a:blip r:embed="rId16"/>
        </a:buBlip>
        <a:defRPr sz="4300">
          <a:solidFill>
            <a:srgbClr val="546056"/>
          </a:solidFill>
          <a:latin typeface="+mn-lt"/>
          <a:ea typeface="+mn-ea"/>
          <a:cs typeface="+mn-cs"/>
          <a:sym typeface="Palatino"/>
        </a:defRPr>
      </a:lvl4pPr>
      <a:lvl5pPr marL="2667000" indent="-533400" defTabSz="584200">
        <a:spcBef>
          <a:spcPts val="4200"/>
        </a:spcBef>
        <a:buSzPct val="40000"/>
        <a:buBlip>
          <a:blip r:embed="rId16"/>
        </a:buBlip>
        <a:defRPr sz="4300">
          <a:solidFill>
            <a:srgbClr val="546056"/>
          </a:solidFill>
          <a:latin typeface="+mn-lt"/>
          <a:ea typeface="+mn-ea"/>
          <a:cs typeface="+mn-cs"/>
          <a:sym typeface="Palatino"/>
        </a:defRPr>
      </a:lvl5pPr>
      <a:lvl6pPr marL="3200400" indent="-533400" defTabSz="584200">
        <a:spcBef>
          <a:spcPts val="4200"/>
        </a:spcBef>
        <a:buSzPct val="40000"/>
        <a:buBlip>
          <a:blip r:embed="rId16"/>
        </a:buBlip>
        <a:defRPr sz="4300">
          <a:solidFill>
            <a:srgbClr val="546056"/>
          </a:solidFill>
          <a:latin typeface="+mn-lt"/>
          <a:ea typeface="+mn-ea"/>
          <a:cs typeface="+mn-cs"/>
          <a:sym typeface="Palatino"/>
        </a:defRPr>
      </a:lvl6pPr>
      <a:lvl7pPr marL="3733800" indent="-533400" defTabSz="584200">
        <a:spcBef>
          <a:spcPts val="4200"/>
        </a:spcBef>
        <a:buSzPct val="40000"/>
        <a:buBlip>
          <a:blip r:embed="rId16"/>
        </a:buBlip>
        <a:defRPr sz="4300">
          <a:solidFill>
            <a:srgbClr val="546056"/>
          </a:solidFill>
          <a:latin typeface="+mn-lt"/>
          <a:ea typeface="+mn-ea"/>
          <a:cs typeface="+mn-cs"/>
          <a:sym typeface="Palatino"/>
        </a:defRPr>
      </a:lvl7pPr>
      <a:lvl8pPr marL="4267200" indent="-533400" defTabSz="584200">
        <a:spcBef>
          <a:spcPts val="4200"/>
        </a:spcBef>
        <a:buSzPct val="40000"/>
        <a:buBlip>
          <a:blip r:embed="rId16"/>
        </a:buBlip>
        <a:defRPr sz="4300">
          <a:solidFill>
            <a:srgbClr val="546056"/>
          </a:solidFill>
          <a:latin typeface="+mn-lt"/>
          <a:ea typeface="+mn-ea"/>
          <a:cs typeface="+mn-cs"/>
          <a:sym typeface="Palatino"/>
        </a:defRPr>
      </a:lvl8pPr>
      <a:lvl9pPr marL="4800600" indent="-533400" defTabSz="584200">
        <a:spcBef>
          <a:spcPts val="4200"/>
        </a:spcBef>
        <a:buSzPct val="40000"/>
        <a:buBlip>
          <a:blip r:embed="rId16"/>
        </a:buBlip>
        <a:defRPr sz="4300">
          <a:solidFill>
            <a:srgbClr val="546056"/>
          </a:solidFill>
          <a:latin typeface="+mn-lt"/>
          <a:ea typeface="+mn-ea"/>
          <a:cs typeface="+mn-cs"/>
          <a:sym typeface="Palatino"/>
        </a:defRPr>
      </a:lvl9pPr>
    </p:bodyStyle>
    <p:otherStyle>
      <a:lvl1pPr algn="ctr" defTabSz="584200">
        <a:defRPr>
          <a:solidFill>
            <a:schemeClr val="tx1"/>
          </a:solidFill>
          <a:latin typeface="+mn-lt"/>
          <a:ea typeface="+mn-ea"/>
          <a:cs typeface="+mn-cs"/>
          <a:sym typeface="Palatino"/>
        </a:defRPr>
      </a:lvl1pPr>
      <a:lvl2pPr indent="228600" algn="ctr" defTabSz="584200">
        <a:defRPr>
          <a:solidFill>
            <a:schemeClr val="tx1"/>
          </a:solidFill>
          <a:latin typeface="+mn-lt"/>
          <a:ea typeface="+mn-ea"/>
          <a:cs typeface="+mn-cs"/>
          <a:sym typeface="Palatino"/>
        </a:defRPr>
      </a:lvl2pPr>
      <a:lvl3pPr indent="457200" algn="ctr" defTabSz="584200">
        <a:defRPr>
          <a:solidFill>
            <a:schemeClr val="tx1"/>
          </a:solidFill>
          <a:latin typeface="+mn-lt"/>
          <a:ea typeface="+mn-ea"/>
          <a:cs typeface="+mn-cs"/>
          <a:sym typeface="Palatino"/>
        </a:defRPr>
      </a:lvl3pPr>
      <a:lvl4pPr indent="685800" algn="ctr" defTabSz="584200">
        <a:defRPr>
          <a:solidFill>
            <a:schemeClr val="tx1"/>
          </a:solidFill>
          <a:latin typeface="+mn-lt"/>
          <a:ea typeface="+mn-ea"/>
          <a:cs typeface="+mn-cs"/>
          <a:sym typeface="Palatino"/>
        </a:defRPr>
      </a:lvl4pPr>
      <a:lvl5pPr indent="914400" algn="ctr" defTabSz="584200">
        <a:defRPr>
          <a:solidFill>
            <a:schemeClr val="tx1"/>
          </a:solidFill>
          <a:latin typeface="+mn-lt"/>
          <a:ea typeface="+mn-ea"/>
          <a:cs typeface="+mn-cs"/>
          <a:sym typeface="Palatino"/>
        </a:defRPr>
      </a:lvl5pPr>
      <a:lvl6pPr indent="1143000" algn="ctr" defTabSz="584200">
        <a:defRPr>
          <a:solidFill>
            <a:schemeClr val="tx1"/>
          </a:solidFill>
          <a:latin typeface="+mn-lt"/>
          <a:ea typeface="+mn-ea"/>
          <a:cs typeface="+mn-cs"/>
          <a:sym typeface="Palatino"/>
        </a:defRPr>
      </a:lvl6pPr>
      <a:lvl7pPr indent="1371600" algn="ctr" defTabSz="584200">
        <a:defRPr>
          <a:solidFill>
            <a:schemeClr val="tx1"/>
          </a:solidFill>
          <a:latin typeface="+mn-lt"/>
          <a:ea typeface="+mn-ea"/>
          <a:cs typeface="+mn-cs"/>
          <a:sym typeface="Palatino"/>
        </a:defRPr>
      </a:lvl7pPr>
      <a:lvl8pPr indent="1600200" algn="ctr" defTabSz="584200">
        <a:defRPr>
          <a:solidFill>
            <a:schemeClr val="tx1"/>
          </a:solidFill>
          <a:latin typeface="+mn-lt"/>
          <a:ea typeface="+mn-ea"/>
          <a:cs typeface="+mn-cs"/>
          <a:sym typeface="Palatino"/>
        </a:defRPr>
      </a:lvl8pPr>
      <a:lvl9pPr indent="1828800" algn="ctr" defTabSz="584200">
        <a:defRPr>
          <a:solidFill>
            <a:schemeClr val="tx1"/>
          </a:solidFill>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url?sa=i&amp;rct=j&amp;q=&amp;esrc=s&amp;frm=1&amp;source=images&amp;cd=&amp;cad=rja&amp;uact=8&amp;ved=0CAcQjRw&amp;url=http://www.thisisbasil.com/cotton.html&amp;ei=YTEJVfvtF4HymQXi54GADw&amp;bvm=bv.88198703,d.dGY&amp;psig=AFQjCNFxWspz5hLtn-8TG0yy9VnWRWZvYw&amp;ust=1426752223869611" TargetMode="External"/><Relationship Id="rId1" Type="http://schemas.openxmlformats.org/officeDocument/2006/relationships/slideLayout" Target="../slideLayouts/slideLayout6.xml"/><Relationship Id="rId5" Type="http://schemas.openxmlformats.org/officeDocument/2006/relationships/hyperlink" Target="http://www.bbc.co.uk/newsround/31673854" TargetMode="External"/><Relationship Id="rId4" Type="http://schemas.openxmlformats.org/officeDocument/2006/relationships/hyperlink" Target="https://www.youtube.com/watch?v=oNDjL_q7kH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5"/>
          <p:cNvSpPr>
            <a:spLocks noGrp="1"/>
          </p:cNvSpPr>
          <p:nvPr>
            <p:ph type="title"/>
          </p:nvPr>
        </p:nvSpPr>
        <p:spPr>
          <a:xfrm>
            <a:off x="647700" y="374724"/>
            <a:ext cx="11709400" cy="1385491"/>
          </a:xfrm>
          <a:prstGeom prst="rect">
            <a:avLst/>
          </a:prstGeom>
        </p:spPr>
        <p:txBody>
          <a:bodyPr/>
          <a:lstStyle/>
          <a:p>
            <a:pPr lvl="0">
              <a:defRPr sz="1800">
                <a:solidFill>
                  <a:srgbClr val="000000"/>
                </a:solidFill>
              </a:defRPr>
            </a:pPr>
            <a:r>
              <a:rPr sz="7000" dirty="0">
                <a:solidFill>
                  <a:srgbClr val="546056"/>
                </a:solidFill>
              </a:rPr>
              <a:t>What happened to this boat?</a:t>
            </a:r>
          </a:p>
        </p:txBody>
      </p:sp>
      <p:sp>
        <p:nvSpPr>
          <p:cNvPr id="36" name="Shape 36"/>
          <p:cNvSpPr>
            <a:spLocks noGrp="1"/>
          </p:cNvSpPr>
          <p:nvPr>
            <p:ph type="body" idx="1"/>
          </p:nvPr>
        </p:nvSpPr>
        <p:spPr>
          <a:xfrm>
            <a:off x="669752" y="6930930"/>
            <a:ext cx="11709401" cy="1397000"/>
          </a:xfrm>
          <a:prstGeom prst="rect">
            <a:avLst/>
          </a:prstGeom>
        </p:spPr>
        <p:style>
          <a:lnRef idx="3">
            <a:schemeClr val="lt1"/>
          </a:lnRef>
          <a:fillRef idx="1">
            <a:schemeClr val="accent3"/>
          </a:fillRef>
          <a:effectRef idx="1">
            <a:schemeClr val="accent3"/>
          </a:effectRef>
          <a:fontRef idx="minor">
            <a:schemeClr val="lt1"/>
          </a:fontRef>
        </p:style>
        <p:txBody>
          <a:bodyPr>
            <a:normAutofit/>
          </a:bodyPr>
          <a:lstStyle/>
          <a:p>
            <a:pPr lvl="0">
              <a:defRPr sz="1800" i="0">
                <a:solidFill>
                  <a:srgbClr val="000000"/>
                </a:solidFill>
              </a:defRPr>
            </a:pPr>
            <a:r>
              <a:rPr lang="en-GB" sz="2400" dirty="0" smtClean="0">
                <a:latin typeface="Imprint MT Shadow" pitchFamily="82" charset="0"/>
              </a:rPr>
              <a:t>AF4 – explain the causes and consequences of cotton production</a:t>
            </a:r>
            <a:endParaRPr lang="en-GB" sz="2400" dirty="0" smtClean="0">
              <a:latin typeface="Imprint MT Shadow" pitchFamily="82" charset="0"/>
            </a:endParaRPr>
          </a:p>
          <a:p>
            <a:pPr lvl="0">
              <a:defRPr sz="1800" i="0">
                <a:solidFill>
                  <a:srgbClr val="000000"/>
                </a:solidFill>
              </a:defRPr>
            </a:pPr>
            <a:r>
              <a:rPr lang="en-GB" sz="2400" dirty="0">
                <a:latin typeface="Imprint MT Shadow" pitchFamily="82" charset="0"/>
              </a:rPr>
              <a:t> </a:t>
            </a:r>
            <a:r>
              <a:rPr lang="en-GB" sz="2400" dirty="0" smtClean="0">
                <a:latin typeface="Imprint MT Shadow" pitchFamily="82" charset="0"/>
              </a:rPr>
              <a:t>AF5 </a:t>
            </a:r>
            <a:r>
              <a:rPr lang="en-GB" sz="2400" dirty="0" smtClean="0">
                <a:latin typeface="Imprint MT Shadow" pitchFamily="82" charset="0"/>
              </a:rPr>
              <a:t>- evaluate </a:t>
            </a:r>
            <a:r>
              <a:rPr lang="en-GB" sz="2400" dirty="0">
                <a:latin typeface="Imprint MT Shadow" pitchFamily="82" charset="0"/>
              </a:rPr>
              <a:t>the impacts from </a:t>
            </a:r>
            <a:r>
              <a:rPr lang="en-GB" sz="2400" dirty="0" smtClean="0">
                <a:latin typeface="Imprint MT Shadow" pitchFamily="82" charset="0"/>
              </a:rPr>
              <a:t>cotton production</a:t>
            </a:r>
            <a:endParaRPr lang="en-GB" sz="2400" dirty="0">
              <a:solidFill>
                <a:schemeClr val="tx2"/>
              </a:solidFill>
              <a:latin typeface="Imprint MT Shadow" pitchFamily="82" charset="0"/>
            </a:endParaRPr>
          </a:p>
        </p:txBody>
      </p:sp>
      <p:grpSp>
        <p:nvGrpSpPr>
          <p:cNvPr id="39" name="Group 39"/>
          <p:cNvGrpSpPr/>
          <p:nvPr/>
        </p:nvGrpSpPr>
        <p:grpSpPr>
          <a:xfrm>
            <a:off x="2957658" y="1996480"/>
            <a:ext cx="6703507" cy="4929735"/>
            <a:chOff x="-203200" y="-215900"/>
            <a:chExt cx="6703506" cy="4929734"/>
          </a:xfrm>
        </p:grpSpPr>
        <p:pic>
          <p:nvPicPr>
            <p:cNvPr id="38" name="pasted-image.jpg"/>
            <p:cNvPicPr/>
            <p:nvPr/>
          </p:nvPicPr>
          <p:blipFill>
            <a:blip r:embed="rId2">
              <a:extLst/>
            </a:blip>
            <a:stretch>
              <a:fillRect/>
            </a:stretch>
          </p:blipFill>
          <p:spPr>
            <a:xfrm>
              <a:off x="0" y="0"/>
              <a:ext cx="6297107" cy="4497934"/>
            </a:xfrm>
            <a:prstGeom prst="rect">
              <a:avLst/>
            </a:prstGeom>
            <a:ln>
              <a:noFill/>
            </a:ln>
            <a:effectLst/>
          </p:spPr>
        </p:pic>
        <p:pic>
          <p:nvPicPr>
            <p:cNvPr id="37" name="Picture 36"/>
            <p:cNvPicPr/>
            <p:nvPr/>
          </p:nvPicPr>
          <p:blipFill>
            <a:blip r:embed="rId3">
              <a:extLst/>
            </a:blip>
            <a:stretch>
              <a:fillRect/>
            </a:stretch>
          </p:blipFill>
          <p:spPr>
            <a:xfrm>
              <a:off x="-203200" y="-215900"/>
              <a:ext cx="6703507" cy="4929734"/>
            </a:xfrm>
            <a:prstGeom prst="rect">
              <a:avLst/>
            </a:prstGeom>
            <a:effectLst/>
          </p:spPr>
        </p:pic>
      </p:gr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Describe the change between 2000 and 2014.</a:t>
            </a:r>
            <a:endParaRPr lang="en-GB" dirty="0"/>
          </a:p>
        </p:txBody>
      </p:sp>
      <p:pic>
        <p:nvPicPr>
          <p:cNvPr id="1026"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07" y="2572544"/>
            <a:ext cx="11838907" cy="59046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13768" y="8755746"/>
            <a:ext cx="8352928" cy="5950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rgbClr val="546056"/>
                </a:solidFill>
                <a:effectLst/>
                <a:uFillTx/>
                <a:latin typeface="+mn-lt"/>
                <a:ea typeface="+mn-ea"/>
                <a:cs typeface="+mn-cs"/>
                <a:sym typeface="Palatino"/>
              </a:rPr>
              <a:t>The Aral </a:t>
            </a:r>
            <a:r>
              <a:rPr lang="en-US" dirty="0"/>
              <a:t>S</a:t>
            </a:r>
            <a:r>
              <a:rPr kumimoji="0" lang="en-US" sz="3200" b="0" i="0" u="none" strike="noStrike" cap="none" spc="0" normalizeH="0" baseline="0" dirty="0" smtClean="0">
                <a:ln>
                  <a:noFill/>
                </a:ln>
                <a:solidFill>
                  <a:srgbClr val="546056"/>
                </a:solidFill>
                <a:effectLst/>
                <a:uFillTx/>
                <a:latin typeface="+mn-lt"/>
                <a:ea typeface="+mn-ea"/>
                <a:cs typeface="+mn-cs"/>
                <a:sym typeface="Palatino"/>
              </a:rPr>
              <a:t>ea has….</a:t>
            </a:r>
            <a:endParaRPr kumimoji="0" lang="en-GB" sz="3200" b="0" i="0" u="none" strike="noStrike" cap="none" spc="0" normalizeH="0" baseline="0" dirty="0">
              <a:ln>
                <a:noFill/>
              </a:ln>
              <a:solidFill>
                <a:srgbClr val="546056"/>
              </a:solidFill>
              <a:effectLst/>
              <a:uFillTx/>
              <a:latin typeface="+mn-lt"/>
              <a:ea typeface="+mn-ea"/>
              <a:cs typeface="+mn-cs"/>
              <a:sym typeface="Palatino"/>
            </a:endParaRPr>
          </a:p>
        </p:txBody>
      </p:sp>
      <p:sp>
        <p:nvSpPr>
          <p:cNvPr id="4" name="TextBox 3"/>
          <p:cNvSpPr txBox="1"/>
          <p:nvPr/>
        </p:nvSpPr>
        <p:spPr>
          <a:xfrm>
            <a:off x="8518624" y="8263304"/>
            <a:ext cx="3888432" cy="1087477"/>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rgbClr val="546056"/>
                </a:solidFill>
                <a:effectLst/>
                <a:uFillTx/>
                <a:latin typeface="+mn-lt"/>
                <a:ea typeface="+mn-ea"/>
                <a:cs typeface="+mn-cs"/>
                <a:sym typeface="Palatino"/>
              </a:rPr>
              <a:t>Better answers</a:t>
            </a:r>
            <a:r>
              <a:rPr kumimoji="0" lang="en-US" sz="3200" b="0" i="0" u="none" strike="noStrike" cap="none" spc="0" normalizeH="0" dirty="0" smtClean="0">
                <a:ln>
                  <a:noFill/>
                </a:ln>
                <a:solidFill>
                  <a:srgbClr val="546056"/>
                </a:solidFill>
                <a:effectLst/>
                <a:uFillTx/>
                <a:latin typeface="+mn-lt"/>
                <a:ea typeface="+mn-ea"/>
                <a:cs typeface="+mn-cs"/>
                <a:sym typeface="Palatino"/>
              </a:rPr>
              <a:t> will </a:t>
            </a:r>
          </a:p>
          <a:p>
            <a:pPr marL="0" marR="0" indent="0" algn="ctr" defTabSz="584200" rtl="0" fontAlgn="auto" latinLnBrk="1" hangingPunct="0">
              <a:lnSpc>
                <a:spcPct val="100000"/>
              </a:lnSpc>
              <a:spcBef>
                <a:spcPts val="0"/>
              </a:spcBef>
              <a:spcAft>
                <a:spcPts val="0"/>
              </a:spcAft>
              <a:buClrTx/>
              <a:buSzTx/>
              <a:buFontTx/>
              <a:buNone/>
              <a:tabLst/>
            </a:pPr>
            <a:r>
              <a:rPr kumimoji="0" lang="en-US" sz="3200" b="0" i="0" u="none" strike="noStrike" cap="none" spc="0" normalizeH="0" dirty="0" smtClean="0">
                <a:ln>
                  <a:noFill/>
                </a:ln>
                <a:solidFill>
                  <a:srgbClr val="546056"/>
                </a:solidFill>
                <a:effectLst/>
                <a:uFillTx/>
                <a:latin typeface="+mn-lt"/>
                <a:ea typeface="+mn-ea"/>
                <a:cs typeface="+mn-cs"/>
                <a:sym typeface="Palatino"/>
              </a:rPr>
              <a:t>have data</a:t>
            </a:r>
            <a:endParaRPr kumimoji="0" lang="en-GB" sz="3200" b="0" i="0" u="none" strike="noStrike" cap="none" spc="0" normalizeH="0" baseline="0" dirty="0">
              <a:ln>
                <a:noFill/>
              </a:ln>
              <a:solidFill>
                <a:srgbClr val="546056"/>
              </a:solidFill>
              <a:effectLst/>
              <a:uFillTx/>
              <a:latin typeface="+mn-lt"/>
              <a:ea typeface="+mn-ea"/>
              <a:cs typeface="+mn-cs"/>
              <a:sym typeface="Palatino"/>
            </a:endParaRPr>
          </a:p>
        </p:txBody>
      </p:sp>
    </p:spTree>
    <p:extLst>
      <p:ext uri="{BB962C8B-B14F-4D97-AF65-F5344CB8AC3E}">
        <p14:creationId xmlns:p14="http://schemas.microsoft.com/office/powerpoint/2010/main" val="1965376669"/>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7200" u="sng" dirty="0" smtClean="0">
                <a:latin typeface="Imprint MT Shadow" pitchFamily="82" charset="0"/>
              </a:rPr>
              <a:t>AF5 </a:t>
            </a:r>
            <a:r>
              <a:rPr lang="en-GB" sz="7200" u="sng" dirty="0">
                <a:latin typeface="Imprint MT Shadow" pitchFamily="82" charset="0"/>
              </a:rPr>
              <a:t>- evaluate the impacts from </a:t>
            </a:r>
            <a:r>
              <a:rPr lang="en-GB" sz="7200" u="sng" dirty="0" smtClean="0">
                <a:latin typeface="Imprint MT Shadow" pitchFamily="82" charset="0"/>
              </a:rPr>
              <a:t>cotton production.</a:t>
            </a:r>
            <a:endParaRPr lang="en-GB" u="sng" dirty="0"/>
          </a:p>
        </p:txBody>
      </p:sp>
      <p:pic>
        <p:nvPicPr>
          <p:cNvPr id="3" name="Picture 2" descr="http://www.thisisbasil.com/images/cotton-big-imag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494" y="2428527"/>
            <a:ext cx="7572439" cy="479105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021933" y="3359791"/>
            <a:ext cx="4601147" cy="404213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14350" marR="0" indent="-514350" algn="ctr" defTabSz="584200" rtl="0" fontAlgn="auto" latinLnBrk="1" hangingPunct="0">
              <a:lnSpc>
                <a:spcPct val="100000"/>
              </a:lnSpc>
              <a:spcBef>
                <a:spcPts val="0"/>
              </a:spcBef>
              <a:spcAft>
                <a:spcPts val="0"/>
              </a:spcAft>
              <a:buClrTx/>
              <a:buSzTx/>
              <a:buFont typeface="+mj-lt"/>
              <a:buAutoNum type="arabicPeriod"/>
              <a:tabLst/>
            </a:pPr>
            <a:r>
              <a:rPr lang="en-US" dirty="0" smtClean="0"/>
              <a:t>Are there any positive impacts?</a:t>
            </a:r>
          </a:p>
          <a:p>
            <a:pPr marL="0" marR="0" indent="0" algn="ctr" defTabSz="584200" rtl="0" fontAlgn="auto" latinLnBrk="1" hangingPunct="0">
              <a:lnSpc>
                <a:spcPct val="100000"/>
              </a:lnSpc>
              <a:spcBef>
                <a:spcPts val="0"/>
              </a:spcBef>
              <a:spcAft>
                <a:spcPts val="0"/>
              </a:spcAft>
              <a:buClrTx/>
              <a:buSzTx/>
              <a:buFontTx/>
              <a:buNone/>
              <a:tabLst/>
            </a:pPr>
            <a:r>
              <a:rPr lang="en-US" dirty="0" smtClean="0"/>
              <a:t>2. What are the negative impacts?</a:t>
            </a:r>
          </a:p>
          <a:p>
            <a:pPr marL="0" marR="0" indent="0" algn="ctr" defTabSz="584200" rtl="0" fontAlgn="auto" latinLnBrk="1" hangingPunct="0">
              <a:lnSpc>
                <a:spcPct val="100000"/>
              </a:lnSpc>
              <a:spcBef>
                <a:spcPts val="0"/>
              </a:spcBef>
              <a:spcAft>
                <a:spcPts val="0"/>
              </a:spcAft>
              <a:buClrTx/>
              <a:buSzTx/>
              <a:buFontTx/>
              <a:buNone/>
              <a:tabLst/>
            </a:pPr>
            <a:r>
              <a:rPr lang="en-US" dirty="0" smtClean="0"/>
              <a:t>3. Which do you think </a:t>
            </a:r>
          </a:p>
          <a:p>
            <a:pPr marL="0" marR="0" indent="0" algn="ctr" defTabSz="584200" rtl="0" fontAlgn="auto" latinLnBrk="1" hangingPunct="0">
              <a:lnSpc>
                <a:spcPct val="100000"/>
              </a:lnSpc>
              <a:spcBef>
                <a:spcPts val="0"/>
              </a:spcBef>
              <a:spcAft>
                <a:spcPts val="0"/>
              </a:spcAft>
              <a:buClrTx/>
              <a:buSzTx/>
              <a:buFontTx/>
              <a:buNone/>
              <a:tabLst/>
            </a:pPr>
            <a:r>
              <a:rPr lang="en-US" dirty="0" smtClean="0"/>
              <a:t>was the worst and </a:t>
            </a:r>
          </a:p>
          <a:p>
            <a:pPr marL="0" marR="0" indent="0" algn="ctr" defTabSz="584200" rtl="0" fontAlgn="auto" latinLnBrk="1" hangingPunct="0">
              <a:lnSpc>
                <a:spcPct val="100000"/>
              </a:lnSpc>
              <a:spcBef>
                <a:spcPts val="0"/>
              </a:spcBef>
              <a:spcAft>
                <a:spcPts val="0"/>
              </a:spcAft>
              <a:buClrTx/>
              <a:buSzTx/>
              <a:buFontTx/>
              <a:buNone/>
              <a:tabLst/>
            </a:pPr>
            <a:r>
              <a:rPr lang="en-US" dirty="0" smtClean="0"/>
              <a:t>why?</a:t>
            </a:r>
          </a:p>
          <a:p>
            <a:pPr marL="0" marR="0" indent="0" algn="ctr" defTabSz="584200" rtl="0" fontAlgn="auto" latinLnBrk="1" hangingPunct="0">
              <a:lnSpc>
                <a:spcPct val="100000"/>
              </a:lnSpc>
              <a:spcBef>
                <a:spcPts val="0"/>
              </a:spcBef>
              <a:spcAft>
                <a:spcPts val="0"/>
              </a:spcAft>
              <a:buClrTx/>
              <a:buSzTx/>
              <a:buFontTx/>
              <a:buNone/>
              <a:tabLst/>
            </a:pPr>
            <a:endParaRPr kumimoji="0" lang="en-GB" sz="3200" b="0" i="0" u="none" strike="noStrike" cap="none" spc="0" normalizeH="0" baseline="0" dirty="0">
              <a:ln>
                <a:noFill/>
              </a:ln>
              <a:solidFill>
                <a:srgbClr val="546056"/>
              </a:solidFill>
              <a:effectLst/>
              <a:uFillTx/>
              <a:latin typeface="+mn-lt"/>
              <a:ea typeface="+mn-ea"/>
              <a:cs typeface="+mn-cs"/>
              <a:sym typeface="Palatino"/>
            </a:endParaRPr>
          </a:p>
        </p:txBody>
      </p:sp>
      <p:sp>
        <p:nvSpPr>
          <p:cNvPr id="5" name="Rectangle 4"/>
          <p:cNvSpPr/>
          <p:nvPr/>
        </p:nvSpPr>
        <p:spPr>
          <a:xfrm>
            <a:off x="449494" y="7613104"/>
            <a:ext cx="6502400" cy="2062103"/>
          </a:xfrm>
          <a:prstGeom prst="rect">
            <a:avLst/>
          </a:prstGeom>
        </p:spPr>
        <p:txBody>
          <a:bodyPr>
            <a:spAutoFit/>
          </a:bodyPr>
          <a:lstStyle/>
          <a:p>
            <a:r>
              <a:rPr lang="en-GB" dirty="0">
                <a:hlinkClick r:id="rId4"/>
              </a:rPr>
              <a:t>https://</a:t>
            </a:r>
            <a:r>
              <a:rPr lang="en-GB" dirty="0" smtClean="0">
                <a:hlinkClick r:id="rId4"/>
              </a:rPr>
              <a:t>www.youtube.com/watch?v=oNDjL_q7kHU</a:t>
            </a:r>
            <a:endParaRPr lang="en-GB" dirty="0" smtClean="0"/>
          </a:p>
          <a:p>
            <a:r>
              <a:rPr lang="en-GB" dirty="0" smtClean="0"/>
              <a:t>(first 1 min then from 6min)</a:t>
            </a:r>
            <a:endParaRPr lang="en-GB" dirty="0" smtClean="0"/>
          </a:p>
          <a:p>
            <a:endParaRPr lang="en-GB" dirty="0"/>
          </a:p>
        </p:txBody>
      </p:sp>
      <p:sp>
        <p:nvSpPr>
          <p:cNvPr id="6" name="Rectangle 5"/>
          <p:cNvSpPr/>
          <p:nvPr/>
        </p:nvSpPr>
        <p:spPr>
          <a:xfrm>
            <a:off x="6502400" y="8397934"/>
            <a:ext cx="6502400" cy="1569660"/>
          </a:xfrm>
          <a:prstGeom prst="rect">
            <a:avLst/>
          </a:prstGeom>
        </p:spPr>
        <p:txBody>
          <a:bodyPr>
            <a:spAutoFit/>
          </a:bodyPr>
          <a:lstStyle/>
          <a:p>
            <a:r>
              <a:rPr lang="en-GB" dirty="0">
                <a:hlinkClick r:id="rId5"/>
              </a:rPr>
              <a:t>http://</a:t>
            </a:r>
            <a:r>
              <a:rPr lang="en-GB" dirty="0" smtClean="0">
                <a:hlinkClick r:id="rId5"/>
              </a:rPr>
              <a:t>www.bbc.co.uk/newsround/31673854</a:t>
            </a:r>
            <a:endParaRPr lang="en-GB" dirty="0" smtClean="0"/>
          </a:p>
          <a:p>
            <a:endParaRPr lang="en-GB" dirty="0"/>
          </a:p>
        </p:txBody>
      </p:sp>
      <p:sp>
        <p:nvSpPr>
          <p:cNvPr id="7" name="TextBox 6"/>
          <p:cNvSpPr txBox="1"/>
          <p:nvPr/>
        </p:nvSpPr>
        <p:spPr>
          <a:xfrm>
            <a:off x="6953777" y="7401923"/>
            <a:ext cx="2459112" cy="108747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rgbClr val="546056"/>
                </a:solidFill>
                <a:effectLst/>
                <a:uFillTx/>
                <a:latin typeface="+mn-lt"/>
                <a:ea typeface="+mn-ea"/>
                <a:cs typeface="+mn-cs"/>
                <a:sym typeface="Palatino"/>
              </a:rPr>
              <a:t>Use these to help</a:t>
            </a:r>
            <a:endParaRPr kumimoji="0" lang="en-GB" sz="3200" b="0" i="0" u="none" strike="noStrike" cap="none" spc="0" normalizeH="0" baseline="0" dirty="0">
              <a:ln>
                <a:noFill/>
              </a:ln>
              <a:solidFill>
                <a:srgbClr val="546056"/>
              </a:solidFill>
              <a:effectLst/>
              <a:uFillTx/>
              <a:latin typeface="+mn-lt"/>
              <a:ea typeface="+mn-ea"/>
              <a:cs typeface="+mn-cs"/>
              <a:sym typeface="Palatino"/>
            </a:endParaRPr>
          </a:p>
        </p:txBody>
      </p:sp>
    </p:spTree>
    <p:extLst>
      <p:ext uri="{BB962C8B-B14F-4D97-AF65-F5344CB8AC3E}">
        <p14:creationId xmlns:p14="http://schemas.microsoft.com/office/powerpoint/2010/main" val="1222314163"/>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47700" y="152400"/>
            <a:ext cx="11687348" cy="691952"/>
          </a:xfrm>
        </p:spPr>
        <p:txBody>
          <a:bodyPr>
            <a:normAutofit fontScale="90000"/>
          </a:bodyPr>
          <a:lstStyle/>
          <a:p>
            <a:r>
              <a:rPr lang="en-US" dirty="0" smtClean="0"/>
              <a:t>Copy this </a:t>
            </a:r>
            <a:r>
              <a:rPr lang="en-US" dirty="0"/>
              <a:t>c</a:t>
            </a:r>
            <a:r>
              <a:rPr lang="en-US" dirty="0" smtClean="0"/>
              <a:t>ause/impacts table</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1307847971"/>
              </p:ext>
            </p:extLst>
          </p:nvPr>
        </p:nvGraphicFramePr>
        <p:xfrm>
          <a:off x="348622" y="3364632"/>
          <a:ext cx="11986429" cy="5212080"/>
        </p:xfrm>
        <a:graphic>
          <a:graphicData uri="http://schemas.openxmlformats.org/drawingml/2006/table">
            <a:tbl>
              <a:tblPr firstRow="1" bandRow="1">
                <a:tableStyleId>{5940675A-B579-460E-94D1-54222C63F5DA}</a:tableStyleId>
              </a:tblPr>
              <a:tblGrid>
                <a:gridCol w="1712347"/>
                <a:gridCol w="1712347"/>
                <a:gridCol w="1712347"/>
                <a:gridCol w="1712347"/>
                <a:gridCol w="1712347"/>
                <a:gridCol w="1712347"/>
                <a:gridCol w="1712347"/>
              </a:tblGrid>
              <a:tr h="370840">
                <a:tc>
                  <a:txBody>
                    <a:bodyPr/>
                    <a:lstStyle/>
                    <a:p>
                      <a:r>
                        <a:rPr lang="en-US" dirty="0" smtClean="0"/>
                        <a:t>Following</a:t>
                      </a:r>
                      <a:r>
                        <a:rPr lang="en-US" baseline="0" dirty="0" smtClean="0"/>
                        <a:t> the </a:t>
                      </a:r>
                      <a:r>
                        <a:rPr lang="en-US" dirty="0" smtClean="0"/>
                        <a:t>Cuban Missile Crisis</a:t>
                      </a:r>
                      <a:r>
                        <a:rPr lang="en-US" baseline="0" dirty="0" smtClean="0"/>
                        <a:t> in 1962, international relations improve</a:t>
                      </a:r>
                      <a:endParaRPr lang="en-GB" dirty="0"/>
                    </a:p>
                  </a:txBody>
                  <a:tcPr/>
                </a:tc>
                <a:tc>
                  <a:txBody>
                    <a:bodyPr/>
                    <a:lstStyle/>
                    <a:p>
                      <a:r>
                        <a:rPr lang="en-US" dirty="0" smtClean="0"/>
                        <a:t>Exporting products (trade) brings in money</a:t>
                      </a:r>
                      <a:endParaRPr lang="en-GB" dirty="0"/>
                    </a:p>
                  </a:txBody>
                  <a:tcPr/>
                </a:tc>
                <a:tc>
                  <a:txBody>
                    <a:bodyPr/>
                    <a:lstStyle/>
                    <a:p>
                      <a:r>
                        <a:rPr lang="en-US" dirty="0" smtClean="0"/>
                        <a:t>In 2000, the Aral Sea separated </a:t>
                      </a:r>
                      <a:r>
                        <a:rPr lang="en-US" smtClean="0"/>
                        <a:t>into</a:t>
                      </a:r>
                      <a:r>
                        <a:rPr lang="en-US" baseline="0" smtClean="0"/>
                        <a:t> two</a:t>
                      </a:r>
                      <a:endParaRPr lang="en-GB" dirty="0"/>
                    </a:p>
                  </a:txBody>
                  <a:tcPr/>
                </a:tc>
                <a:tc>
                  <a:txBody>
                    <a:bodyPr/>
                    <a:lstStyle/>
                    <a:p>
                      <a:r>
                        <a:rPr lang="en-US" dirty="0" smtClean="0"/>
                        <a:t>Cotton</a:t>
                      </a:r>
                      <a:r>
                        <a:rPr lang="en-US" baseline="0" dirty="0" smtClean="0"/>
                        <a:t> is irrigated (watered)</a:t>
                      </a:r>
                      <a:endParaRPr lang="en-GB" dirty="0"/>
                    </a:p>
                  </a:txBody>
                  <a:tcPr/>
                </a:tc>
                <a:tc>
                  <a:txBody>
                    <a:bodyPr/>
                    <a:lstStyle/>
                    <a:p>
                      <a:r>
                        <a:rPr lang="en-US" dirty="0" smtClean="0"/>
                        <a:t>They</a:t>
                      </a:r>
                      <a:r>
                        <a:rPr lang="en-US" baseline="0" dirty="0" smtClean="0"/>
                        <a:t> wanted to turn the desert into farms</a:t>
                      </a:r>
                      <a:endParaRPr lang="en-GB" dirty="0"/>
                    </a:p>
                  </a:txBody>
                  <a:tcPr/>
                </a:tc>
                <a:tc>
                  <a:txBody>
                    <a:bodyPr/>
                    <a:lstStyle/>
                    <a:p>
                      <a:r>
                        <a:rPr lang="en-US" dirty="0" smtClean="0"/>
                        <a:t>More exporting opportunities to improve</a:t>
                      </a:r>
                      <a:r>
                        <a:rPr lang="en-US" baseline="0" dirty="0" smtClean="0"/>
                        <a:t> Russia’s economy</a:t>
                      </a:r>
                      <a:endParaRPr lang="en-GB" dirty="0"/>
                    </a:p>
                  </a:txBody>
                  <a:tcPr/>
                </a:tc>
                <a:tc>
                  <a:txBody>
                    <a:bodyPr/>
                    <a:lstStyle/>
                    <a:p>
                      <a:r>
                        <a:rPr lang="en-US" dirty="0" smtClean="0"/>
                        <a:t>Wheat and</a:t>
                      </a:r>
                      <a:r>
                        <a:rPr lang="en-US" baseline="0" dirty="0" smtClean="0"/>
                        <a:t> other crops were planted around the Aral Sea</a:t>
                      </a:r>
                      <a:endParaRPr lang="en-GB" dirty="0"/>
                    </a:p>
                  </a:txBody>
                  <a:tcPr/>
                </a:tc>
              </a:tr>
              <a:tr h="370840">
                <a:tc>
                  <a:txBody>
                    <a:bodyPr/>
                    <a:lstStyle/>
                    <a:p>
                      <a:r>
                        <a:rPr lang="en-US" dirty="0" smtClean="0"/>
                        <a:t>The Aral Sea used to be the 4</a:t>
                      </a:r>
                      <a:r>
                        <a:rPr lang="en-US" baseline="30000" dirty="0" smtClean="0"/>
                        <a:t>th</a:t>
                      </a:r>
                      <a:r>
                        <a:rPr lang="en-US" dirty="0" smtClean="0"/>
                        <a:t> largest lake</a:t>
                      </a:r>
                      <a:endParaRPr lang="en-GB" dirty="0"/>
                    </a:p>
                  </a:txBody>
                  <a:tcPr/>
                </a:tc>
                <a:tc>
                  <a:txBody>
                    <a:bodyPr/>
                    <a:lstStyle/>
                    <a:p>
                      <a:r>
                        <a:rPr lang="en-US" dirty="0" smtClean="0"/>
                        <a:t>Rates of throat cancer are among</a:t>
                      </a:r>
                      <a:r>
                        <a:rPr lang="en-US" baseline="0" dirty="0" smtClean="0"/>
                        <a:t> the highest in the world.</a:t>
                      </a:r>
                      <a:endParaRPr lang="en-GB" dirty="0"/>
                    </a:p>
                  </a:txBody>
                  <a:tcPr/>
                </a:tc>
                <a:tc>
                  <a:txBody>
                    <a:bodyPr/>
                    <a:lstStyle/>
                    <a:p>
                      <a:r>
                        <a:rPr lang="en-US" dirty="0" smtClean="0"/>
                        <a:t>In the 1960s, the Soviet Union diverted</a:t>
                      </a:r>
                      <a:r>
                        <a:rPr lang="en-US" baseline="0" dirty="0" smtClean="0"/>
                        <a:t> water</a:t>
                      </a:r>
                      <a:endParaRPr lang="en-GB" dirty="0"/>
                    </a:p>
                  </a:txBody>
                  <a:tcPr/>
                </a:tc>
                <a:tc>
                  <a:txBody>
                    <a:bodyPr/>
                    <a:lstStyle/>
                    <a:p>
                      <a:r>
                        <a:rPr lang="en-US" dirty="0" smtClean="0"/>
                        <a:t>The lake has shrunk to 15% of its original size.</a:t>
                      </a:r>
                      <a:endParaRPr lang="en-GB" dirty="0"/>
                    </a:p>
                  </a:txBody>
                  <a:tcPr/>
                </a:tc>
                <a:tc>
                  <a:txBody>
                    <a:bodyPr/>
                    <a:lstStyle/>
                    <a:p>
                      <a:r>
                        <a:rPr lang="en-US" dirty="0" smtClean="0"/>
                        <a:t>Huge amounts of pesticides (chemicals to kill pests) are used to grow cotton.</a:t>
                      </a:r>
                      <a:endParaRPr lang="en-GB" dirty="0"/>
                    </a:p>
                  </a:txBody>
                  <a:tcPr/>
                </a:tc>
                <a:tc>
                  <a:txBody>
                    <a:bodyPr/>
                    <a:lstStyle/>
                    <a:p>
                      <a:r>
                        <a:rPr lang="en-US" dirty="0" smtClean="0"/>
                        <a:t>The Soviet Union wanted money</a:t>
                      </a:r>
                      <a:endParaRPr lang="en-GB" dirty="0"/>
                    </a:p>
                  </a:txBody>
                  <a:tcPr/>
                </a:tc>
                <a:tc>
                  <a:txBody>
                    <a:bodyPr/>
                    <a:lstStyle/>
                    <a:p>
                      <a:r>
                        <a:rPr lang="en-US" dirty="0" smtClean="0"/>
                        <a:t>Children were used as cheap workers during the cotton harvest. </a:t>
                      </a:r>
                      <a:endParaRPr lang="en-GB" dirty="0"/>
                    </a:p>
                  </a:txBody>
                  <a:tcPr/>
                </a:tc>
              </a:tr>
              <a:tr h="370840">
                <a:tc>
                  <a:txBody>
                    <a:bodyPr/>
                    <a:lstStyle/>
                    <a:p>
                      <a:r>
                        <a:rPr lang="en-US" dirty="0" smtClean="0"/>
                        <a:t>Cotton plants need lots of water.</a:t>
                      </a:r>
                      <a:endParaRPr lang="en-GB" dirty="0"/>
                    </a:p>
                  </a:txBody>
                  <a:tcPr/>
                </a:tc>
                <a:tc>
                  <a:txBody>
                    <a:bodyPr/>
                    <a:lstStyle/>
                    <a:p>
                      <a:r>
                        <a:rPr lang="en-US" dirty="0" smtClean="0"/>
                        <a:t>The salinity (salt) of the water and soil has increased.</a:t>
                      </a:r>
                      <a:endParaRPr lang="en-GB" dirty="0"/>
                    </a:p>
                  </a:txBody>
                  <a:tcPr/>
                </a:tc>
                <a:tc>
                  <a:txBody>
                    <a:bodyPr/>
                    <a:lstStyle/>
                    <a:p>
                      <a:r>
                        <a:rPr lang="en-US" dirty="0" smtClean="0"/>
                        <a:t>Half of all human deaths in the area are form respiratory disease.</a:t>
                      </a:r>
                      <a:endParaRPr lang="en-GB" dirty="0"/>
                    </a:p>
                  </a:txBody>
                  <a:tcPr/>
                </a:tc>
                <a:tc>
                  <a:txBody>
                    <a:bodyPr/>
                    <a:lstStyle/>
                    <a:p>
                      <a:r>
                        <a:rPr lang="en-US" dirty="0" smtClean="0"/>
                        <a:t>Fish are dying as the water is saltier.</a:t>
                      </a:r>
                      <a:endParaRPr lang="en-GB" dirty="0"/>
                    </a:p>
                  </a:txBody>
                  <a:tcPr/>
                </a:tc>
                <a:tc>
                  <a:txBody>
                    <a:bodyPr/>
                    <a:lstStyle/>
                    <a:p>
                      <a:r>
                        <a:rPr lang="en-US" dirty="0" smtClean="0"/>
                        <a:t>People </a:t>
                      </a:r>
                      <a:r>
                        <a:rPr lang="en-US" dirty="0" smtClean="0"/>
                        <a:t>died </a:t>
                      </a:r>
                      <a:r>
                        <a:rPr lang="en-US" dirty="0" smtClean="0"/>
                        <a:t>of famine (no food) others </a:t>
                      </a:r>
                      <a:r>
                        <a:rPr lang="en-US" dirty="0" smtClean="0"/>
                        <a:t>moved </a:t>
                      </a:r>
                      <a:r>
                        <a:rPr lang="en-US" dirty="0" smtClean="0"/>
                        <a:t>away.</a:t>
                      </a:r>
                      <a:endParaRPr lang="en-GB" dirty="0"/>
                    </a:p>
                  </a:txBody>
                  <a:tcPr/>
                </a:tc>
                <a:tc>
                  <a:txBody>
                    <a:bodyPr/>
                    <a:lstStyle/>
                    <a:p>
                      <a:r>
                        <a:rPr lang="en-US" dirty="0" smtClean="0"/>
                        <a:t>Crops</a:t>
                      </a:r>
                      <a:r>
                        <a:rPr lang="en-US" baseline="0" dirty="0" smtClean="0"/>
                        <a:t> (plants for food) can’t grow in the salty soil.</a:t>
                      </a:r>
                      <a:endParaRPr lang="en-GB" dirty="0"/>
                    </a:p>
                  </a:txBody>
                  <a:tcPr/>
                </a:tc>
                <a:tc>
                  <a:txBody>
                    <a:bodyPr/>
                    <a:lstStyle/>
                    <a:p>
                      <a:r>
                        <a:rPr lang="en-US" dirty="0" smtClean="0"/>
                        <a:t>Children as young as 7 </a:t>
                      </a:r>
                      <a:r>
                        <a:rPr lang="en-US" baseline="0" dirty="0" smtClean="0"/>
                        <a:t> miss 3 months of school</a:t>
                      </a:r>
                      <a:endParaRPr lang="en-GB" dirty="0"/>
                    </a:p>
                  </a:txBody>
                  <a:tcPr/>
                </a:tc>
              </a:tr>
            </a:tbl>
          </a:graphicData>
        </a:graphic>
      </p:graphicFrame>
      <p:cxnSp>
        <p:nvCxnSpPr>
          <p:cNvPr id="3" name="Straight Connector 2"/>
          <p:cNvCxnSpPr>
            <a:stCxn id="4" idx="0"/>
          </p:cNvCxnSpPr>
          <p:nvPr/>
        </p:nvCxnSpPr>
        <p:spPr>
          <a:xfrm>
            <a:off x="6491374" y="152400"/>
            <a:ext cx="11026" cy="2780184"/>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6" name="Straight Connector 5"/>
          <p:cNvCxnSpPr/>
          <p:nvPr/>
        </p:nvCxnSpPr>
        <p:spPr>
          <a:xfrm flipH="1">
            <a:off x="4414168" y="988368"/>
            <a:ext cx="4456112" cy="0"/>
          </a:xfrm>
          <a:prstGeom prst="line">
            <a:avLst/>
          </a:prstGeom>
          <a:ln/>
        </p:spPr>
        <p:style>
          <a:lnRef idx="3">
            <a:schemeClr val="accent5"/>
          </a:lnRef>
          <a:fillRef idx="0">
            <a:schemeClr val="accent5"/>
          </a:fillRef>
          <a:effectRef idx="2">
            <a:schemeClr val="accent5"/>
          </a:effectRef>
          <a:fontRef idx="minor">
            <a:schemeClr val="tx1"/>
          </a:fontRef>
        </p:style>
      </p:cxnSp>
      <p:cxnSp>
        <p:nvCxnSpPr>
          <p:cNvPr id="11" name="Straight Arrow Connector 10"/>
          <p:cNvCxnSpPr/>
          <p:nvPr/>
        </p:nvCxnSpPr>
        <p:spPr>
          <a:xfrm>
            <a:off x="6214368" y="1420416"/>
            <a:ext cx="576064"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2" name="TextBox 11"/>
          <p:cNvSpPr txBox="1"/>
          <p:nvPr/>
        </p:nvSpPr>
        <p:spPr>
          <a:xfrm>
            <a:off x="9126860" y="1352664"/>
            <a:ext cx="3896816" cy="1579920"/>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546056"/>
                </a:solidFill>
                <a:effectLst/>
                <a:uFillTx/>
                <a:latin typeface="+mn-lt"/>
                <a:ea typeface="+mn-ea"/>
                <a:cs typeface="+mn-cs"/>
                <a:sym typeface="Palatino"/>
              </a:rPr>
              <a:t>Match up as many causes and impacts as you can. </a:t>
            </a:r>
          </a:p>
          <a:p>
            <a:pPr marL="0" marR="0" indent="0" algn="ctr" defTabSz="5842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546056"/>
                </a:solidFill>
                <a:effectLst/>
                <a:uFillTx/>
                <a:latin typeface="+mn-lt"/>
                <a:ea typeface="+mn-ea"/>
                <a:cs typeface="+mn-cs"/>
                <a:sym typeface="Palatino"/>
              </a:rPr>
              <a:t>Some may have more than one impact</a:t>
            </a:r>
            <a:r>
              <a:rPr kumimoji="0" lang="en-US" sz="2400" b="0" i="0" u="none" strike="noStrike" cap="none" spc="0" normalizeH="0" dirty="0" smtClean="0">
                <a:ln>
                  <a:noFill/>
                </a:ln>
                <a:solidFill>
                  <a:srgbClr val="546056"/>
                </a:solidFill>
                <a:effectLst/>
                <a:uFillTx/>
                <a:latin typeface="+mn-lt"/>
                <a:ea typeface="+mn-ea"/>
                <a:cs typeface="+mn-cs"/>
                <a:sym typeface="Palatino"/>
              </a:rPr>
              <a:t> or cause.</a:t>
            </a:r>
            <a:endParaRPr kumimoji="0" lang="en-GB" sz="2400" b="0" i="0" u="none" strike="noStrike" cap="none" spc="0" normalizeH="0" baseline="0" dirty="0">
              <a:ln>
                <a:noFill/>
              </a:ln>
              <a:solidFill>
                <a:srgbClr val="546056"/>
              </a:solidFill>
              <a:effectLst/>
              <a:uFillTx/>
              <a:latin typeface="+mn-lt"/>
              <a:ea typeface="+mn-ea"/>
              <a:cs typeface="+mn-cs"/>
              <a:sym typeface="Palatino"/>
            </a:endParaRPr>
          </a:p>
        </p:txBody>
      </p:sp>
      <p:sp>
        <p:nvSpPr>
          <p:cNvPr id="14" name="Rectangle 13"/>
          <p:cNvSpPr/>
          <p:nvPr/>
        </p:nvSpPr>
        <p:spPr>
          <a:xfrm>
            <a:off x="3460062" y="1154184"/>
            <a:ext cx="1908212" cy="193899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000" dirty="0"/>
              <a:t>Following the Cuban Missile Crisis in 1962, international relations </a:t>
            </a:r>
            <a:r>
              <a:rPr lang="en-US" sz="2000" dirty="0" smtClean="0"/>
              <a:t>improve</a:t>
            </a:r>
            <a:endParaRPr lang="en-GB" sz="2000" dirty="0"/>
          </a:p>
        </p:txBody>
      </p:sp>
      <p:sp>
        <p:nvSpPr>
          <p:cNvPr id="15" name="Rectangle 14"/>
          <p:cNvSpPr/>
          <p:nvPr/>
        </p:nvSpPr>
        <p:spPr>
          <a:xfrm>
            <a:off x="7208800" y="1173128"/>
            <a:ext cx="1732384" cy="193899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000" dirty="0"/>
              <a:t>More exporting opportunities to improve Russia’s economy</a:t>
            </a:r>
            <a:endParaRPr lang="en-GB" sz="2000" dirty="0"/>
          </a:p>
        </p:txBody>
      </p:sp>
      <p:sp>
        <p:nvSpPr>
          <p:cNvPr id="2" name="TextBox 1"/>
          <p:cNvSpPr txBox="1"/>
          <p:nvPr/>
        </p:nvSpPr>
        <p:spPr>
          <a:xfrm>
            <a:off x="5334242" y="1646626"/>
            <a:ext cx="2016224" cy="59503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rgbClr val="546056"/>
                </a:solidFill>
                <a:effectLst/>
                <a:uFillTx/>
                <a:latin typeface="+mn-lt"/>
                <a:ea typeface="+mn-ea"/>
                <a:cs typeface="+mn-cs"/>
                <a:sym typeface="Palatino"/>
              </a:rPr>
              <a:t>therefore</a:t>
            </a:r>
            <a:endParaRPr kumimoji="0" lang="en-GB" sz="3200" b="0" i="0" u="none" strike="noStrike" cap="none" spc="0" normalizeH="0" baseline="0" dirty="0">
              <a:ln>
                <a:noFill/>
              </a:ln>
              <a:solidFill>
                <a:srgbClr val="546056"/>
              </a:solidFill>
              <a:effectLst/>
              <a:uFillTx/>
              <a:latin typeface="+mn-lt"/>
              <a:ea typeface="+mn-ea"/>
              <a:cs typeface="+mn-cs"/>
              <a:sym typeface="Palatino"/>
            </a:endParaRPr>
          </a:p>
        </p:txBody>
      </p:sp>
      <p:sp>
        <p:nvSpPr>
          <p:cNvPr id="7" name="TextBox 6"/>
          <p:cNvSpPr txBox="1"/>
          <p:nvPr/>
        </p:nvSpPr>
        <p:spPr>
          <a:xfrm>
            <a:off x="1461840" y="8643345"/>
            <a:ext cx="6901184" cy="1087477"/>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rgbClr val="546056"/>
                </a:solidFill>
                <a:effectLst/>
                <a:uFillTx/>
                <a:latin typeface="+mn-lt"/>
                <a:ea typeface="+mn-ea"/>
                <a:cs typeface="+mn-cs"/>
                <a:sym typeface="Palatino"/>
              </a:rPr>
              <a:t>Use because and therefore</a:t>
            </a:r>
            <a:r>
              <a:rPr kumimoji="0" lang="en-US" sz="3200" b="0" i="0" u="none" strike="noStrike" cap="none" spc="0" normalizeH="0" dirty="0" smtClean="0">
                <a:ln>
                  <a:noFill/>
                </a:ln>
                <a:solidFill>
                  <a:srgbClr val="546056"/>
                </a:solidFill>
                <a:effectLst/>
                <a:uFillTx/>
                <a:latin typeface="+mn-lt"/>
                <a:ea typeface="+mn-ea"/>
                <a:cs typeface="+mn-cs"/>
                <a:sym typeface="Palatino"/>
              </a:rPr>
              <a:t> to help </a:t>
            </a:r>
          </a:p>
          <a:p>
            <a:pPr marL="0" marR="0" indent="0" algn="ctr" defTabSz="584200" rtl="0" fontAlgn="auto" latinLnBrk="1" hangingPunct="0">
              <a:lnSpc>
                <a:spcPct val="100000"/>
              </a:lnSpc>
              <a:spcBef>
                <a:spcPts val="0"/>
              </a:spcBef>
              <a:spcAft>
                <a:spcPts val="0"/>
              </a:spcAft>
              <a:buClrTx/>
              <a:buSzTx/>
              <a:buFontTx/>
              <a:buNone/>
              <a:tabLst/>
            </a:pPr>
            <a:r>
              <a:rPr kumimoji="0" lang="en-US" sz="3200" b="0" i="0" u="none" strike="noStrike" cap="none" spc="0" normalizeH="0" dirty="0" smtClean="0">
                <a:ln>
                  <a:noFill/>
                </a:ln>
                <a:solidFill>
                  <a:srgbClr val="546056"/>
                </a:solidFill>
                <a:effectLst/>
                <a:uFillTx/>
                <a:latin typeface="+mn-lt"/>
                <a:ea typeface="+mn-ea"/>
                <a:cs typeface="+mn-cs"/>
                <a:sym typeface="Palatino"/>
              </a:rPr>
              <a:t>you work out the cause and impact</a:t>
            </a:r>
            <a:endParaRPr kumimoji="0" lang="en-GB" sz="3200" b="0" i="0" u="none" strike="noStrike" cap="none" spc="0" normalizeH="0" baseline="0" dirty="0">
              <a:ln>
                <a:noFill/>
              </a:ln>
              <a:solidFill>
                <a:srgbClr val="546056"/>
              </a:solidFill>
              <a:effectLst/>
              <a:uFillTx/>
              <a:latin typeface="+mn-lt"/>
              <a:ea typeface="+mn-ea"/>
              <a:cs typeface="+mn-cs"/>
              <a:sym typeface="Palatino"/>
            </a:endParaRPr>
          </a:p>
        </p:txBody>
      </p:sp>
    </p:spTree>
    <p:extLst>
      <p:ext uri="{BB962C8B-B14F-4D97-AF65-F5344CB8AC3E}">
        <p14:creationId xmlns:p14="http://schemas.microsoft.com/office/powerpoint/2010/main" val="1605372618"/>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p:cNvSpPr>
          <p:nvPr>
            <p:ph type="body" idx="1"/>
          </p:nvPr>
        </p:nvSpPr>
        <p:spPr>
          <a:xfrm>
            <a:off x="597744" y="8261176"/>
            <a:ext cx="11709400" cy="1282700"/>
          </a:xfrm>
          <a:prstGeom prst="rect">
            <a:avLst/>
          </a:prstGeom>
        </p:spPr>
        <p:txBody>
          <a:bodyPr/>
          <a:lstStyle/>
          <a:p>
            <a:pPr lvl="0"/>
            <a:r>
              <a:rPr lang="en-US" dirty="0" smtClean="0"/>
              <a:t>Use your classwork and the extract above to explain what happened.</a:t>
            </a:r>
            <a:endParaRPr dirty="0"/>
          </a:p>
        </p:txBody>
      </p:sp>
      <p:pic>
        <p:nvPicPr>
          <p:cNvPr id="43" name="2EE7C3BC-78BD-4A01-BB02-4D97B796B5DE-L0-001.png"/>
          <p:cNvPicPr/>
          <p:nvPr/>
        </p:nvPicPr>
        <p:blipFill>
          <a:blip r:embed="rId2">
            <a:extLst/>
          </a:blip>
          <a:srcRect l="15456" t="17642" r="20491" b="5152"/>
          <a:stretch>
            <a:fillRect/>
          </a:stretch>
        </p:blipFill>
        <p:spPr>
          <a:xfrm>
            <a:off x="33834" y="340296"/>
            <a:ext cx="3588246" cy="3456384"/>
          </a:xfrm>
          <a:prstGeom prst="rect">
            <a:avLst/>
          </a:prstGeom>
          <a:ln w="12700">
            <a:miter lim="400000"/>
          </a:ln>
        </p:spPr>
      </p:pic>
      <p:sp>
        <p:nvSpPr>
          <p:cNvPr id="44" name="Shape 44"/>
          <p:cNvSpPr/>
          <p:nvPr/>
        </p:nvSpPr>
        <p:spPr>
          <a:xfrm>
            <a:off x="2974008" y="-44195"/>
            <a:ext cx="9834454" cy="7504619"/>
          </a:xfrm>
          <a:prstGeom prst="rect">
            <a:avLst/>
          </a:prstGeom>
          <a:blipFill>
            <a:blip r:embed="rId3"/>
          </a:blipFill>
          <a:ln w="12700">
            <a:miter lim="400000"/>
          </a:ln>
          <a:extLst>
            <a:ext uri="{C572A759-6A51-4108-AA02-DFA0A04FC94B}">
              <ma14:wrappingTextBoxFlag xmlns:ma14="http://schemas.microsoft.com/office/mac/drawingml/2011/main" xmlns="" val="1"/>
            </a:ext>
          </a:extLst>
        </p:spPr>
        <p:txBody>
          <a:bodyPr wrap="square" lIns="12700" tIns="12700" rIns="12700" bIns="12700" anchor="ctr">
            <a:spAutoFit/>
          </a:bodyPr>
          <a:lstStyle/>
          <a:p>
            <a:pPr lvl="0">
              <a:defRPr sz="1800">
                <a:solidFill>
                  <a:srgbClr val="000000"/>
                </a:solidFill>
              </a:defRPr>
            </a:pPr>
            <a:r>
              <a:rPr sz="1800" b="1" dirty="0" err="1">
                <a:solidFill>
                  <a:srgbClr val="F5F8EB"/>
                </a:solidFill>
                <a:latin typeface="Arial" pitchFamily="34" charset="0"/>
                <a:cs typeface="Arial" pitchFamily="34" charset="0"/>
              </a:rPr>
              <a:t>Khojabay</a:t>
            </a:r>
            <a:r>
              <a:rPr sz="1800" b="1" dirty="0">
                <a:solidFill>
                  <a:srgbClr val="F5F8EB"/>
                </a:solidFill>
                <a:latin typeface="Arial" pitchFamily="34" charset="0"/>
                <a:cs typeface="Arial" pitchFamily="34" charset="0"/>
              </a:rPr>
              <a:t> is a fisherman who lives in a desert.</a:t>
            </a:r>
          </a:p>
          <a:p>
            <a:pPr lvl="0">
              <a:defRPr sz="1800">
                <a:solidFill>
                  <a:srgbClr val="000000"/>
                </a:solidFill>
              </a:defRPr>
            </a:pPr>
            <a:endParaRPr sz="1800" b="1" dirty="0">
              <a:solidFill>
                <a:srgbClr val="F5F8EB"/>
              </a:solidFill>
              <a:latin typeface="Arial" pitchFamily="34" charset="0"/>
              <a:cs typeface="Arial" pitchFamily="34" charset="0"/>
            </a:endParaRPr>
          </a:p>
          <a:p>
            <a:pPr lvl="0">
              <a:defRPr sz="1800">
                <a:solidFill>
                  <a:srgbClr val="000000"/>
                </a:solidFill>
              </a:defRPr>
            </a:pPr>
            <a:r>
              <a:rPr sz="1800" b="1" dirty="0">
                <a:solidFill>
                  <a:srgbClr val="F5F8EB"/>
                </a:solidFill>
                <a:latin typeface="Arial" pitchFamily="34" charset="0"/>
                <a:cs typeface="Arial" pitchFamily="34" charset="0"/>
              </a:rPr>
              <a:t>Almost everyone in his village used to fish for a living but in the 1970s the fish died, and the sea began to dry up. Steadily, over the past 40 years, around 60,000 </a:t>
            </a:r>
            <a:r>
              <a:rPr sz="1800" b="1" dirty="0" err="1">
                <a:solidFill>
                  <a:srgbClr val="F5F8EB"/>
                </a:solidFill>
                <a:latin typeface="Arial" pitchFamily="34" charset="0"/>
                <a:cs typeface="Arial" pitchFamily="34" charset="0"/>
              </a:rPr>
              <a:t>sq</a:t>
            </a:r>
            <a:r>
              <a:rPr sz="1800" b="1" dirty="0">
                <a:solidFill>
                  <a:srgbClr val="F5F8EB"/>
                </a:solidFill>
                <a:latin typeface="Arial" pitchFamily="34" charset="0"/>
                <a:cs typeface="Arial" pitchFamily="34" charset="0"/>
              </a:rPr>
              <a:t> km of water, in places 40m deep, has evaporated into thin air. The Aral Sea, in Central Asia, used to be the fourth largest lake in the world, after the Caspian Sea, and Lakes Superior and Victoria. Now barely 10% of it is left. This must be one of the most dramatic alterations of the Earth’s surface for centuries.</a:t>
            </a:r>
          </a:p>
          <a:p>
            <a:pPr lvl="0">
              <a:defRPr sz="1800">
                <a:solidFill>
                  <a:srgbClr val="000000"/>
                </a:solidFill>
              </a:defRPr>
            </a:pPr>
            <a:r>
              <a:rPr sz="1800" b="1" dirty="0">
                <a:solidFill>
                  <a:srgbClr val="F5F8EB"/>
                </a:solidFill>
                <a:latin typeface="Arial" pitchFamily="34" charset="0"/>
                <a:cs typeface="Arial" pitchFamily="34" charset="0"/>
              </a:rPr>
              <a:t>In </a:t>
            </a:r>
            <a:r>
              <a:rPr sz="1800" b="1" dirty="0" err="1">
                <a:solidFill>
                  <a:srgbClr val="F5F8EB"/>
                </a:solidFill>
                <a:latin typeface="Arial" pitchFamily="34" charset="0"/>
                <a:cs typeface="Arial" pitchFamily="34" charset="0"/>
              </a:rPr>
              <a:t>Khojabay’s</a:t>
            </a:r>
            <a:r>
              <a:rPr sz="1800" b="1" dirty="0">
                <a:solidFill>
                  <a:srgbClr val="F5F8EB"/>
                </a:solidFill>
                <a:latin typeface="Arial" pitchFamily="34" charset="0"/>
                <a:cs typeface="Arial" pitchFamily="34" charset="0"/>
              </a:rPr>
              <a:t> village, </a:t>
            </a:r>
            <a:r>
              <a:rPr sz="1800" b="1" dirty="0" err="1">
                <a:solidFill>
                  <a:srgbClr val="F5F8EB"/>
                </a:solidFill>
                <a:latin typeface="Arial" pitchFamily="34" charset="0"/>
                <a:cs typeface="Arial" pitchFamily="34" charset="0"/>
              </a:rPr>
              <a:t>Zhalanash</a:t>
            </a:r>
            <a:r>
              <a:rPr sz="1800" b="1" dirty="0">
                <a:solidFill>
                  <a:srgbClr val="F5F8EB"/>
                </a:solidFill>
                <a:latin typeface="Arial" pitchFamily="34" charset="0"/>
                <a:cs typeface="Arial" pitchFamily="34" charset="0"/>
              </a:rPr>
              <a:t> in Kazakhstan, on what used to be the Aral Sea’s northern shore, there is now no water in sight, just brown earth and wind-blown sand.</a:t>
            </a:r>
          </a:p>
          <a:p>
            <a:pPr lvl="0">
              <a:defRPr sz="1800">
                <a:solidFill>
                  <a:srgbClr val="000000"/>
                </a:solidFill>
              </a:defRPr>
            </a:pPr>
            <a:endParaRPr sz="1800" b="1" dirty="0">
              <a:solidFill>
                <a:srgbClr val="F5F8EB"/>
              </a:solidFill>
              <a:latin typeface="Arial" pitchFamily="34" charset="0"/>
              <a:cs typeface="Arial" pitchFamily="34" charset="0"/>
            </a:endParaRPr>
          </a:p>
          <a:p>
            <a:pPr lvl="0">
              <a:defRPr sz="1800">
                <a:solidFill>
                  <a:srgbClr val="000000"/>
                </a:solidFill>
              </a:defRPr>
            </a:pPr>
            <a:r>
              <a:rPr sz="1800" b="1" dirty="0">
                <a:solidFill>
                  <a:srgbClr val="F5F8EB"/>
                </a:solidFill>
                <a:latin typeface="Arial" pitchFamily="34" charset="0"/>
                <a:cs typeface="Arial" pitchFamily="34" charset="0"/>
              </a:rPr>
              <a:t>“Just over there was the sea. We would come over here and dive in the water. It was right here where we stand now. There was a sandy beach and all the kids sunbathed on it,” he remembers.</a:t>
            </a:r>
          </a:p>
          <a:p>
            <a:pPr lvl="0">
              <a:defRPr sz="1800">
                <a:solidFill>
                  <a:srgbClr val="000000"/>
                </a:solidFill>
              </a:defRPr>
            </a:pPr>
            <a:endParaRPr sz="1800" b="1" dirty="0">
              <a:solidFill>
                <a:srgbClr val="F5F8EB"/>
              </a:solidFill>
              <a:latin typeface="Arial" pitchFamily="34" charset="0"/>
              <a:cs typeface="Arial" pitchFamily="34" charset="0"/>
            </a:endParaRPr>
          </a:p>
          <a:p>
            <a:pPr lvl="0">
              <a:defRPr sz="1800">
                <a:solidFill>
                  <a:srgbClr val="000000"/>
                </a:solidFill>
              </a:defRPr>
            </a:pPr>
            <a:r>
              <a:rPr sz="1800" b="1" dirty="0">
                <a:solidFill>
                  <a:srgbClr val="F5F8EB"/>
                </a:solidFill>
                <a:latin typeface="Arial" pitchFamily="34" charset="0"/>
                <a:cs typeface="Arial" pitchFamily="34" charset="0"/>
              </a:rPr>
              <a:t>His eyes are now failing him, but on the horizon it’s possible to make out three black dots, one of the few reminders of the way things once were.</a:t>
            </a:r>
          </a:p>
          <a:p>
            <a:pPr lvl="0">
              <a:defRPr sz="1800">
                <a:solidFill>
                  <a:srgbClr val="000000"/>
                </a:solidFill>
              </a:defRPr>
            </a:pPr>
            <a:endParaRPr sz="1800" b="1" dirty="0">
              <a:solidFill>
                <a:srgbClr val="F5F8EB"/>
              </a:solidFill>
              <a:latin typeface="Arial" pitchFamily="34" charset="0"/>
              <a:cs typeface="Arial" pitchFamily="34" charset="0"/>
            </a:endParaRPr>
          </a:p>
          <a:p>
            <a:pPr lvl="0">
              <a:defRPr sz="1800">
                <a:solidFill>
                  <a:srgbClr val="000000"/>
                </a:solidFill>
              </a:defRPr>
            </a:pPr>
            <a:r>
              <a:rPr sz="1800" b="1" dirty="0">
                <a:solidFill>
                  <a:srgbClr val="F5F8EB"/>
                </a:solidFill>
                <a:latin typeface="Arial" pitchFamily="34" charset="0"/>
                <a:cs typeface="Arial" pitchFamily="34" charset="0"/>
              </a:rPr>
              <a:t>Each is the wreck of a giant fishing boat beached and abandoned, now clanking and rattling in the wind. Beyond the horizon there are hundreds more.</a:t>
            </a:r>
          </a:p>
          <a:p>
            <a:pPr lvl="0">
              <a:defRPr sz="1800">
                <a:solidFill>
                  <a:srgbClr val="000000"/>
                </a:solidFill>
              </a:defRPr>
            </a:pPr>
            <a:endParaRPr sz="1800" b="1" dirty="0">
              <a:solidFill>
                <a:srgbClr val="F5F8EB"/>
              </a:solidFill>
              <a:latin typeface="Arial" pitchFamily="34" charset="0"/>
              <a:cs typeface="Arial" pitchFamily="34" charset="0"/>
            </a:endParaRPr>
          </a:p>
          <a:p>
            <a:pPr lvl="0">
              <a:defRPr sz="1800">
                <a:solidFill>
                  <a:srgbClr val="000000"/>
                </a:solidFill>
              </a:defRPr>
            </a:pPr>
            <a:r>
              <a:rPr sz="1800" b="1" dirty="0">
                <a:solidFill>
                  <a:srgbClr val="F5F8EB"/>
                </a:solidFill>
                <a:latin typeface="Arial" pitchFamily="34" charset="0"/>
                <a:cs typeface="Arial" pitchFamily="34" charset="0"/>
              </a:rPr>
              <a:t>“This ship was big, she could accommodate at least 20 or even 40 people,” remembers </a:t>
            </a:r>
            <a:r>
              <a:rPr sz="1800" b="1" dirty="0" err="1">
                <a:solidFill>
                  <a:srgbClr val="F5F8EB"/>
                </a:solidFill>
                <a:latin typeface="Arial" pitchFamily="34" charset="0"/>
                <a:cs typeface="Arial" pitchFamily="34" charset="0"/>
              </a:rPr>
              <a:t>Khojabay</a:t>
            </a:r>
            <a:r>
              <a:rPr sz="1800" b="1" dirty="0">
                <a:solidFill>
                  <a:srgbClr val="F5F8EB"/>
                </a:solidFill>
                <a:latin typeface="Arial" pitchFamily="34" charset="0"/>
                <a:cs typeface="Arial" pitchFamily="34" charset="0"/>
              </a:rPr>
              <a:t>, now 86.</a:t>
            </a:r>
          </a:p>
          <a:p>
            <a:pPr lvl="0">
              <a:defRPr sz="1800">
                <a:solidFill>
                  <a:srgbClr val="000000"/>
                </a:solidFill>
              </a:defRPr>
            </a:pPr>
            <a:endParaRPr sz="1800" b="1" dirty="0">
              <a:solidFill>
                <a:srgbClr val="F5F8EB"/>
              </a:solidFill>
              <a:latin typeface="Arial" pitchFamily="34" charset="0"/>
              <a:cs typeface="Arial" pitchFamily="34" charset="0"/>
            </a:endParaRPr>
          </a:p>
          <a:p>
            <a:pPr lvl="0">
              <a:defRPr sz="1800">
                <a:solidFill>
                  <a:srgbClr val="000000"/>
                </a:solidFill>
              </a:defRPr>
            </a:pPr>
            <a:r>
              <a:rPr sz="1800" b="1" dirty="0">
                <a:solidFill>
                  <a:srgbClr val="F5F8EB"/>
                </a:solidFill>
                <a:latin typeface="Arial" pitchFamily="34" charset="0"/>
                <a:cs typeface="Arial" pitchFamily="34" charset="0"/>
              </a:rPr>
              <a:t>There were fishermen, chefs, sailors and engineers. These big ships could not reach shallow docks when the sea started shrinking. One by one they stranded in the soft mud, and the mud became the sand in the wind you see now.”</a:t>
            </a:r>
          </a:p>
        </p:txBody>
      </p:sp>
      <p:sp>
        <p:nvSpPr>
          <p:cNvPr id="6" name="Shape 35"/>
          <p:cNvSpPr>
            <a:spLocks noGrp="1"/>
          </p:cNvSpPr>
          <p:nvPr>
            <p:ph type="title"/>
          </p:nvPr>
        </p:nvSpPr>
        <p:spPr>
          <a:xfrm>
            <a:off x="669752" y="7231824"/>
            <a:ext cx="11709400" cy="1107852"/>
          </a:xfrm>
          <a:prstGeom prst="rect">
            <a:avLst/>
          </a:prstGeom>
        </p:spPr>
        <p:txBody>
          <a:bodyPr/>
          <a:lstStyle/>
          <a:p>
            <a:pPr lvl="0">
              <a:defRPr sz="1800">
                <a:solidFill>
                  <a:srgbClr val="000000"/>
                </a:solidFill>
              </a:defRPr>
            </a:pPr>
            <a:r>
              <a:rPr sz="7000" dirty="0">
                <a:solidFill>
                  <a:srgbClr val="546056"/>
                </a:solidFill>
              </a:rPr>
              <a:t>What happened to </a:t>
            </a:r>
            <a:r>
              <a:rPr sz="7000" dirty="0" smtClean="0">
                <a:solidFill>
                  <a:srgbClr val="546056"/>
                </a:solidFill>
              </a:rPr>
              <a:t>th</a:t>
            </a:r>
            <a:r>
              <a:rPr lang="en-US" sz="7000" dirty="0" smtClean="0">
                <a:solidFill>
                  <a:srgbClr val="546056"/>
                </a:solidFill>
              </a:rPr>
              <a:t>e</a:t>
            </a:r>
            <a:r>
              <a:rPr sz="7000" dirty="0" smtClean="0">
                <a:solidFill>
                  <a:srgbClr val="546056"/>
                </a:solidFill>
              </a:rPr>
              <a:t> </a:t>
            </a:r>
            <a:r>
              <a:rPr sz="7000" dirty="0">
                <a:solidFill>
                  <a:srgbClr val="546056"/>
                </a:solidFill>
              </a:rPr>
              <a:t>boat?</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2000"/>
          </a:schemeClr>
        </a:solid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705385127"/>
              </p:ext>
            </p:extLst>
          </p:nvPr>
        </p:nvGraphicFramePr>
        <p:xfrm>
          <a:off x="348622" y="3364632"/>
          <a:ext cx="11986429" cy="5212080"/>
        </p:xfrm>
        <a:graphic>
          <a:graphicData uri="http://schemas.openxmlformats.org/drawingml/2006/table">
            <a:tbl>
              <a:tblPr firstRow="1" bandRow="1">
                <a:tableStyleId>{5940675A-B579-460E-94D1-54222C63F5DA}</a:tableStyleId>
              </a:tblPr>
              <a:tblGrid>
                <a:gridCol w="1712347"/>
                <a:gridCol w="1712347"/>
                <a:gridCol w="1712347"/>
                <a:gridCol w="1712347"/>
                <a:gridCol w="1712347"/>
                <a:gridCol w="1712347"/>
                <a:gridCol w="1712347"/>
              </a:tblGrid>
              <a:tr h="370840">
                <a:tc>
                  <a:txBody>
                    <a:bodyPr/>
                    <a:lstStyle/>
                    <a:p>
                      <a:r>
                        <a:rPr lang="en-US" dirty="0" smtClean="0"/>
                        <a:t>Following</a:t>
                      </a:r>
                      <a:r>
                        <a:rPr lang="en-US" baseline="0" dirty="0" smtClean="0"/>
                        <a:t> the </a:t>
                      </a:r>
                      <a:r>
                        <a:rPr lang="en-US" dirty="0" smtClean="0"/>
                        <a:t>Cuban Missile Crisis</a:t>
                      </a:r>
                      <a:r>
                        <a:rPr lang="en-US" baseline="0" dirty="0" smtClean="0"/>
                        <a:t> in 1962, international relations improve</a:t>
                      </a:r>
                      <a:endParaRPr lang="en-GB" dirty="0"/>
                    </a:p>
                  </a:txBody>
                  <a:tcPr/>
                </a:tc>
                <a:tc>
                  <a:txBody>
                    <a:bodyPr/>
                    <a:lstStyle/>
                    <a:p>
                      <a:r>
                        <a:rPr lang="en-US" dirty="0" smtClean="0"/>
                        <a:t>Exporting products (trade) brings in money</a:t>
                      </a:r>
                      <a:endParaRPr lang="en-GB" dirty="0"/>
                    </a:p>
                  </a:txBody>
                  <a:tcPr/>
                </a:tc>
                <a:tc>
                  <a:txBody>
                    <a:bodyPr/>
                    <a:lstStyle/>
                    <a:p>
                      <a:r>
                        <a:rPr lang="en-US" dirty="0" smtClean="0"/>
                        <a:t>In 2000, the Aral Sea separated </a:t>
                      </a:r>
                      <a:r>
                        <a:rPr lang="en-US" smtClean="0"/>
                        <a:t>into</a:t>
                      </a:r>
                      <a:r>
                        <a:rPr lang="en-US" baseline="0" smtClean="0"/>
                        <a:t> two</a:t>
                      </a:r>
                      <a:endParaRPr lang="en-GB" dirty="0"/>
                    </a:p>
                  </a:txBody>
                  <a:tcPr/>
                </a:tc>
                <a:tc>
                  <a:txBody>
                    <a:bodyPr/>
                    <a:lstStyle/>
                    <a:p>
                      <a:r>
                        <a:rPr lang="en-US" dirty="0" smtClean="0"/>
                        <a:t>Cotton</a:t>
                      </a:r>
                      <a:r>
                        <a:rPr lang="en-US" baseline="0" dirty="0" smtClean="0"/>
                        <a:t> is irrigated (watered)</a:t>
                      </a:r>
                      <a:endParaRPr lang="en-GB" dirty="0"/>
                    </a:p>
                  </a:txBody>
                  <a:tcPr/>
                </a:tc>
                <a:tc>
                  <a:txBody>
                    <a:bodyPr/>
                    <a:lstStyle/>
                    <a:p>
                      <a:r>
                        <a:rPr lang="en-US" dirty="0" smtClean="0"/>
                        <a:t>They</a:t>
                      </a:r>
                      <a:r>
                        <a:rPr lang="en-US" baseline="0" dirty="0" smtClean="0"/>
                        <a:t> wanted to turn the desert into farms</a:t>
                      </a:r>
                      <a:endParaRPr lang="en-GB" dirty="0"/>
                    </a:p>
                  </a:txBody>
                  <a:tcPr/>
                </a:tc>
                <a:tc>
                  <a:txBody>
                    <a:bodyPr/>
                    <a:lstStyle/>
                    <a:p>
                      <a:r>
                        <a:rPr lang="en-US" dirty="0" smtClean="0"/>
                        <a:t>More exporting opportunities to improve</a:t>
                      </a:r>
                      <a:r>
                        <a:rPr lang="en-US" baseline="0" dirty="0" smtClean="0"/>
                        <a:t> Russia’s economy</a:t>
                      </a:r>
                      <a:endParaRPr lang="en-GB" dirty="0"/>
                    </a:p>
                  </a:txBody>
                  <a:tcPr/>
                </a:tc>
                <a:tc>
                  <a:txBody>
                    <a:bodyPr/>
                    <a:lstStyle/>
                    <a:p>
                      <a:r>
                        <a:rPr lang="en-US" dirty="0" smtClean="0"/>
                        <a:t>Wheat and</a:t>
                      </a:r>
                      <a:r>
                        <a:rPr lang="en-US" baseline="0" dirty="0" smtClean="0"/>
                        <a:t> other crops were planted around the Aral Sea</a:t>
                      </a:r>
                      <a:endParaRPr lang="en-GB" dirty="0"/>
                    </a:p>
                  </a:txBody>
                  <a:tcPr/>
                </a:tc>
              </a:tr>
              <a:tr h="370840">
                <a:tc>
                  <a:txBody>
                    <a:bodyPr/>
                    <a:lstStyle/>
                    <a:p>
                      <a:r>
                        <a:rPr lang="en-US" dirty="0" smtClean="0"/>
                        <a:t>The Aral Sea used to be the 4</a:t>
                      </a:r>
                      <a:r>
                        <a:rPr lang="en-US" baseline="30000" dirty="0" smtClean="0"/>
                        <a:t>th</a:t>
                      </a:r>
                      <a:r>
                        <a:rPr lang="en-US" dirty="0" smtClean="0"/>
                        <a:t> largest lake</a:t>
                      </a:r>
                      <a:endParaRPr lang="en-GB" dirty="0"/>
                    </a:p>
                  </a:txBody>
                  <a:tcPr/>
                </a:tc>
                <a:tc>
                  <a:txBody>
                    <a:bodyPr/>
                    <a:lstStyle/>
                    <a:p>
                      <a:r>
                        <a:rPr lang="en-US" dirty="0" smtClean="0"/>
                        <a:t>Rates of throat cancer are among</a:t>
                      </a:r>
                      <a:r>
                        <a:rPr lang="en-US" baseline="0" dirty="0" smtClean="0"/>
                        <a:t> the highest in the world.</a:t>
                      </a:r>
                      <a:endParaRPr lang="en-GB" dirty="0"/>
                    </a:p>
                  </a:txBody>
                  <a:tcPr/>
                </a:tc>
                <a:tc>
                  <a:txBody>
                    <a:bodyPr/>
                    <a:lstStyle/>
                    <a:p>
                      <a:r>
                        <a:rPr lang="en-US" dirty="0" smtClean="0"/>
                        <a:t>In the 1960s, the Soviet Union diverted</a:t>
                      </a:r>
                      <a:r>
                        <a:rPr lang="en-US" baseline="0" dirty="0" smtClean="0"/>
                        <a:t> water</a:t>
                      </a:r>
                      <a:endParaRPr lang="en-GB" dirty="0"/>
                    </a:p>
                  </a:txBody>
                  <a:tcPr/>
                </a:tc>
                <a:tc>
                  <a:txBody>
                    <a:bodyPr/>
                    <a:lstStyle/>
                    <a:p>
                      <a:r>
                        <a:rPr lang="en-US" dirty="0" smtClean="0"/>
                        <a:t>The lake has shrunk to 15% of its original size.</a:t>
                      </a:r>
                      <a:endParaRPr lang="en-GB" dirty="0"/>
                    </a:p>
                  </a:txBody>
                  <a:tcPr/>
                </a:tc>
                <a:tc>
                  <a:txBody>
                    <a:bodyPr/>
                    <a:lstStyle/>
                    <a:p>
                      <a:r>
                        <a:rPr lang="en-US" dirty="0" smtClean="0"/>
                        <a:t>Huge amounts of pesticides (chemicals to kill pests) are used to grow cotton.</a:t>
                      </a:r>
                      <a:endParaRPr lang="en-GB" dirty="0"/>
                    </a:p>
                  </a:txBody>
                  <a:tcPr/>
                </a:tc>
                <a:tc>
                  <a:txBody>
                    <a:bodyPr/>
                    <a:lstStyle/>
                    <a:p>
                      <a:r>
                        <a:rPr lang="en-US" dirty="0" smtClean="0"/>
                        <a:t>The Soviet Union wanted money</a:t>
                      </a:r>
                      <a:endParaRPr lang="en-GB" dirty="0"/>
                    </a:p>
                  </a:txBody>
                  <a:tcPr/>
                </a:tc>
                <a:tc>
                  <a:txBody>
                    <a:bodyPr/>
                    <a:lstStyle/>
                    <a:p>
                      <a:r>
                        <a:rPr lang="en-US" dirty="0" smtClean="0"/>
                        <a:t>Children were used as cheap </a:t>
                      </a:r>
                      <a:r>
                        <a:rPr lang="en-US" dirty="0" smtClean="0"/>
                        <a:t>workers </a:t>
                      </a:r>
                      <a:r>
                        <a:rPr lang="en-US" dirty="0" smtClean="0"/>
                        <a:t>during the cotton harvest. </a:t>
                      </a:r>
                      <a:endParaRPr lang="en-GB" dirty="0"/>
                    </a:p>
                  </a:txBody>
                  <a:tcPr/>
                </a:tc>
              </a:tr>
              <a:tr h="370840">
                <a:tc>
                  <a:txBody>
                    <a:bodyPr/>
                    <a:lstStyle/>
                    <a:p>
                      <a:r>
                        <a:rPr lang="en-US" dirty="0" smtClean="0"/>
                        <a:t>Cotton plants need lots of water.</a:t>
                      </a:r>
                      <a:endParaRPr lang="en-GB" dirty="0"/>
                    </a:p>
                  </a:txBody>
                  <a:tcPr/>
                </a:tc>
                <a:tc>
                  <a:txBody>
                    <a:bodyPr/>
                    <a:lstStyle/>
                    <a:p>
                      <a:r>
                        <a:rPr lang="en-US" dirty="0" smtClean="0"/>
                        <a:t>The salinity (salt) of the water and soil has increased.</a:t>
                      </a:r>
                      <a:endParaRPr lang="en-GB" dirty="0"/>
                    </a:p>
                  </a:txBody>
                  <a:tcPr/>
                </a:tc>
                <a:tc>
                  <a:txBody>
                    <a:bodyPr/>
                    <a:lstStyle/>
                    <a:p>
                      <a:r>
                        <a:rPr lang="en-US" dirty="0" smtClean="0"/>
                        <a:t>Half of all human deaths in the area are form respiratory disease.</a:t>
                      </a:r>
                      <a:endParaRPr lang="en-GB" dirty="0"/>
                    </a:p>
                  </a:txBody>
                  <a:tcPr/>
                </a:tc>
                <a:tc>
                  <a:txBody>
                    <a:bodyPr/>
                    <a:lstStyle/>
                    <a:p>
                      <a:r>
                        <a:rPr lang="en-US" dirty="0" smtClean="0"/>
                        <a:t>Fish are dying as the water is saltier.</a:t>
                      </a:r>
                      <a:endParaRPr lang="en-GB" dirty="0"/>
                    </a:p>
                  </a:txBody>
                  <a:tcPr/>
                </a:tc>
                <a:tc>
                  <a:txBody>
                    <a:bodyPr/>
                    <a:lstStyle/>
                    <a:p>
                      <a:r>
                        <a:rPr lang="en-US" dirty="0" smtClean="0"/>
                        <a:t>People </a:t>
                      </a:r>
                      <a:r>
                        <a:rPr lang="en-US" dirty="0" smtClean="0"/>
                        <a:t>died </a:t>
                      </a:r>
                      <a:r>
                        <a:rPr lang="en-US" dirty="0" smtClean="0"/>
                        <a:t>of famine (no food) others </a:t>
                      </a:r>
                      <a:r>
                        <a:rPr lang="en-US" dirty="0" smtClean="0"/>
                        <a:t>moved </a:t>
                      </a:r>
                      <a:r>
                        <a:rPr lang="en-US" dirty="0" smtClean="0"/>
                        <a:t>away.</a:t>
                      </a:r>
                      <a:endParaRPr lang="en-GB" dirty="0"/>
                    </a:p>
                  </a:txBody>
                  <a:tcPr/>
                </a:tc>
                <a:tc>
                  <a:txBody>
                    <a:bodyPr/>
                    <a:lstStyle/>
                    <a:p>
                      <a:r>
                        <a:rPr lang="en-US" dirty="0" smtClean="0"/>
                        <a:t>Crops</a:t>
                      </a:r>
                      <a:r>
                        <a:rPr lang="en-US" baseline="0" dirty="0" smtClean="0"/>
                        <a:t> (plants for food) can’t grow in the salty soil.</a:t>
                      </a:r>
                      <a:endParaRPr lang="en-GB" dirty="0"/>
                    </a:p>
                  </a:txBody>
                  <a:tcPr/>
                </a:tc>
                <a:tc>
                  <a:txBody>
                    <a:bodyPr/>
                    <a:lstStyle/>
                    <a:p>
                      <a:r>
                        <a:rPr lang="en-US" dirty="0" smtClean="0"/>
                        <a:t>Children as young as 7 </a:t>
                      </a:r>
                      <a:r>
                        <a:rPr lang="en-US" baseline="0" dirty="0" smtClean="0"/>
                        <a:t> miss 3 months of school</a:t>
                      </a:r>
                      <a:endParaRPr lang="en-GB" dirty="0"/>
                    </a:p>
                  </a:txBody>
                  <a:tcPr/>
                </a:tc>
              </a:tr>
            </a:tbl>
          </a:graphicData>
        </a:graphic>
      </p:graphicFrame>
      <p:cxnSp>
        <p:nvCxnSpPr>
          <p:cNvPr id="11" name="Straight Arrow Connector 10"/>
          <p:cNvCxnSpPr/>
          <p:nvPr/>
        </p:nvCxnSpPr>
        <p:spPr>
          <a:xfrm>
            <a:off x="6214368" y="1420416"/>
            <a:ext cx="576064"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2" name="TextBox 11"/>
          <p:cNvSpPr txBox="1"/>
          <p:nvPr/>
        </p:nvSpPr>
        <p:spPr>
          <a:xfrm>
            <a:off x="9126860" y="1352664"/>
            <a:ext cx="3896816" cy="1579920"/>
          </a:xfrm>
          <a:prstGeom prst="rect">
            <a:avLst/>
          </a:prstGeom>
          <a:ln/>
        </p:spPr>
        <p:style>
          <a:lnRef idx="1">
            <a:schemeClr val="accent3"/>
          </a:lnRef>
          <a:fillRef idx="2">
            <a:schemeClr val="accent3"/>
          </a:fillRef>
          <a:effectRef idx="1">
            <a:schemeClr val="accent3"/>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546056"/>
                </a:solidFill>
                <a:effectLst/>
                <a:uFillTx/>
                <a:latin typeface="+mn-lt"/>
                <a:ea typeface="+mn-ea"/>
                <a:cs typeface="+mn-cs"/>
                <a:sym typeface="Palatino"/>
              </a:rPr>
              <a:t>Match up as many causes and impacts as you can. </a:t>
            </a:r>
          </a:p>
          <a:p>
            <a:pPr marL="0" marR="0" indent="0" algn="ctr" defTabSz="5842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546056"/>
                </a:solidFill>
                <a:effectLst/>
                <a:uFillTx/>
                <a:latin typeface="+mn-lt"/>
                <a:ea typeface="+mn-ea"/>
                <a:cs typeface="+mn-cs"/>
                <a:sym typeface="Palatino"/>
              </a:rPr>
              <a:t>Some may have more than one impact</a:t>
            </a:r>
            <a:r>
              <a:rPr kumimoji="0" lang="en-US" sz="2400" b="0" i="0" u="none" strike="noStrike" cap="none" spc="0" normalizeH="0" dirty="0" smtClean="0">
                <a:ln>
                  <a:noFill/>
                </a:ln>
                <a:solidFill>
                  <a:srgbClr val="546056"/>
                </a:solidFill>
                <a:effectLst/>
                <a:uFillTx/>
                <a:latin typeface="+mn-lt"/>
                <a:ea typeface="+mn-ea"/>
                <a:cs typeface="+mn-cs"/>
                <a:sym typeface="Palatino"/>
              </a:rPr>
              <a:t> or cause.</a:t>
            </a:r>
            <a:endParaRPr kumimoji="0" lang="en-GB" sz="2400" b="0" i="0" u="none" strike="noStrike" cap="none" spc="0" normalizeH="0" baseline="0" dirty="0">
              <a:ln>
                <a:noFill/>
              </a:ln>
              <a:solidFill>
                <a:srgbClr val="546056"/>
              </a:solidFill>
              <a:effectLst/>
              <a:uFillTx/>
              <a:latin typeface="+mn-lt"/>
              <a:ea typeface="+mn-ea"/>
              <a:cs typeface="+mn-cs"/>
              <a:sym typeface="Palatino"/>
            </a:endParaRPr>
          </a:p>
        </p:txBody>
      </p:sp>
      <p:sp>
        <p:nvSpPr>
          <p:cNvPr id="14" name="Rectangle 13"/>
          <p:cNvSpPr/>
          <p:nvPr/>
        </p:nvSpPr>
        <p:spPr>
          <a:xfrm>
            <a:off x="3460062" y="1154184"/>
            <a:ext cx="1908212" cy="193899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000" dirty="0"/>
              <a:t>Following the Cuban Missile Crisis in 1962, international relations </a:t>
            </a:r>
            <a:r>
              <a:rPr lang="en-US" sz="2000" dirty="0" smtClean="0"/>
              <a:t>improve</a:t>
            </a:r>
            <a:endParaRPr lang="en-GB" sz="2000" dirty="0"/>
          </a:p>
        </p:txBody>
      </p:sp>
      <p:sp>
        <p:nvSpPr>
          <p:cNvPr id="15" name="Rectangle 14"/>
          <p:cNvSpPr/>
          <p:nvPr/>
        </p:nvSpPr>
        <p:spPr>
          <a:xfrm>
            <a:off x="7208800" y="1173128"/>
            <a:ext cx="1732384" cy="1938992"/>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000" dirty="0"/>
              <a:t>More exporting opportunities to improve Russia’s economy</a:t>
            </a:r>
            <a:endParaRPr lang="en-GB" sz="2000" dirty="0"/>
          </a:p>
        </p:txBody>
      </p:sp>
      <p:sp>
        <p:nvSpPr>
          <p:cNvPr id="2" name="TextBox 1"/>
          <p:cNvSpPr txBox="1"/>
          <p:nvPr/>
        </p:nvSpPr>
        <p:spPr>
          <a:xfrm>
            <a:off x="5334242" y="1646626"/>
            <a:ext cx="2016224" cy="595035"/>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rgbClr val="546056"/>
                </a:solidFill>
                <a:effectLst/>
                <a:uFillTx/>
                <a:latin typeface="+mn-lt"/>
                <a:ea typeface="+mn-ea"/>
                <a:cs typeface="+mn-cs"/>
                <a:sym typeface="Palatino"/>
              </a:rPr>
              <a:t>therefore</a:t>
            </a:r>
            <a:endParaRPr kumimoji="0" lang="en-GB" sz="3200" b="0" i="0" u="none" strike="noStrike" cap="none" spc="0" normalizeH="0" baseline="0" dirty="0">
              <a:ln>
                <a:noFill/>
              </a:ln>
              <a:solidFill>
                <a:srgbClr val="546056"/>
              </a:solidFill>
              <a:effectLst/>
              <a:uFillTx/>
              <a:latin typeface="+mn-lt"/>
              <a:ea typeface="+mn-ea"/>
              <a:cs typeface="+mn-cs"/>
              <a:sym typeface="Palatino"/>
            </a:endParaRPr>
          </a:p>
        </p:txBody>
      </p:sp>
      <p:sp>
        <p:nvSpPr>
          <p:cNvPr id="7" name="TextBox 6"/>
          <p:cNvSpPr txBox="1"/>
          <p:nvPr/>
        </p:nvSpPr>
        <p:spPr>
          <a:xfrm>
            <a:off x="1461840" y="8643345"/>
            <a:ext cx="6901184" cy="1087477"/>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smtClean="0">
                <a:ln>
                  <a:noFill/>
                </a:ln>
                <a:solidFill>
                  <a:srgbClr val="546056"/>
                </a:solidFill>
                <a:effectLst/>
                <a:uFillTx/>
                <a:latin typeface="+mn-lt"/>
                <a:ea typeface="+mn-ea"/>
                <a:cs typeface="+mn-cs"/>
                <a:sym typeface="Palatino"/>
              </a:rPr>
              <a:t>Use because and therefore</a:t>
            </a:r>
            <a:r>
              <a:rPr kumimoji="0" lang="en-US" sz="3200" b="0" i="0" u="none" strike="noStrike" cap="none" spc="0" normalizeH="0" dirty="0" smtClean="0">
                <a:ln>
                  <a:noFill/>
                </a:ln>
                <a:solidFill>
                  <a:srgbClr val="546056"/>
                </a:solidFill>
                <a:effectLst/>
                <a:uFillTx/>
                <a:latin typeface="+mn-lt"/>
                <a:ea typeface="+mn-ea"/>
                <a:cs typeface="+mn-cs"/>
                <a:sym typeface="Palatino"/>
              </a:rPr>
              <a:t> to help </a:t>
            </a:r>
          </a:p>
          <a:p>
            <a:pPr marL="0" marR="0" indent="0" algn="ctr" defTabSz="584200" rtl="0" fontAlgn="auto" latinLnBrk="1" hangingPunct="0">
              <a:lnSpc>
                <a:spcPct val="100000"/>
              </a:lnSpc>
              <a:spcBef>
                <a:spcPts val="0"/>
              </a:spcBef>
              <a:spcAft>
                <a:spcPts val="0"/>
              </a:spcAft>
              <a:buClrTx/>
              <a:buSzTx/>
              <a:buFontTx/>
              <a:buNone/>
              <a:tabLst/>
            </a:pPr>
            <a:r>
              <a:rPr kumimoji="0" lang="en-US" sz="3200" b="0" i="0" u="none" strike="noStrike" cap="none" spc="0" normalizeH="0" dirty="0" smtClean="0">
                <a:ln>
                  <a:noFill/>
                </a:ln>
                <a:solidFill>
                  <a:srgbClr val="546056"/>
                </a:solidFill>
                <a:effectLst/>
                <a:uFillTx/>
                <a:latin typeface="+mn-lt"/>
                <a:ea typeface="+mn-ea"/>
                <a:cs typeface="+mn-cs"/>
                <a:sym typeface="Palatino"/>
              </a:rPr>
              <a:t>you work out the cause and impact</a:t>
            </a:r>
            <a:endParaRPr kumimoji="0" lang="en-GB" sz="3200" b="0" i="0" u="none" strike="noStrike" cap="none" spc="0" normalizeH="0" baseline="0" dirty="0">
              <a:ln>
                <a:noFill/>
              </a:ln>
              <a:solidFill>
                <a:srgbClr val="546056"/>
              </a:solidFill>
              <a:effectLst/>
              <a:uFillTx/>
              <a:latin typeface="+mn-lt"/>
              <a:ea typeface="+mn-ea"/>
              <a:cs typeface="+mn-cs"/>
              <a:sym typeface="Palatino"/>
            </a:endParaRPr>
          </a:p>
        </p:txBody>
      </p:sp>
    </p:spTree>
    <p:extLst>
      <p:ext uri="{BB962C8B-B14F-4D97-AF65-F5344CB8AC3E}">
        <p14:creationId xmlns:p14="http://schemas.microsoft.com/office/powerpoint/2010/main" val="3003393389"/>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alpha val="14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solidFill>
                  <a:schemeClr val="bg1">
                    <a:lumMod val="50000"/>
                    <a:alpha val="95000"/>
                  </a:schemeClr>
                </a:solidFill>
              </a:rPr>
              <a:t>AF5 – Evaluate: Of all the consequences which do you think was the worst and why?</a:t>
            </a:r>
            <a:endParaRPr lang="en-US" sz="4800" dirty="0">
              <a:solidFill>
                <a:schemeClr val="bg1">
                  <a:lumMod val="50000"/>
                  <a:alpha val="95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801899868"/>
              </p:ext>
            </p:extLst>
          </p:nvPr>
        </p:nvGraphicFramePr>
        <p:xfrm>
          <a:off x="309712" y="2500536"/>
          <a:ext cx="9267983" cy="6329765"/>
        </p:xfrm>
        <a:graphic>
          <a:graphicData uri="http://schemas.openxmlformats.org/drawingml/2006/table">
            <a:tbl>
              <a:tblPr firstRow="1" bandRow="1">
                <a:tableStyleId>{5940675A-B579-460E-94D1-54222C63F5DA}</a:tableStyleId>
              </a:tblPr>
              <a:tblGrid>
                <a:gridCol w="9267983"/>
              </a:tblGrid>
              <a:tr h="1152128">
                <a:tc>
                  <a:txBody>
                    <a:bodyPr/>
                    <a:lstStyle/>
                    <a:p>
                      <a:r>
                        <a:rPr lang="en-US" b="1" dirty="0" smtClean="0"/>
                        <a:t>Introduction: Describe what is happening.</a:t>
                      </a:r>
                      <a:r>
                        <a:rPr lang="en-US" b="1" baseline="0" dirty="0" smtClean="0"/>
                        <a:t> (include place names and data.</a:t>
                      </a:r>
                    </a:p>
                    <a:p>
                      <a:endParaRPr lang="en-US" baseline="0" dirty="0" smtClean="0"/>
                    </a:p>
                    <a:p>
                      <a:r>
                        <a:rPr lang="en-US" baseline="0" dirty="0" smtClean="0"/>
                        <a:t>The Aral Sea is on the border between Uzbekistan and Kazakhstan…</a:t>
                      </a:r>
                      <a:endParaRPr lang="en-US" dirty="0"/>
                    </a:p>
                  </a:txBody>
                  <a:tcPr/>
                </a:tc>
              </a:tr>
              <a:tr h="1294409">
                <a:tc>
                  <a:txBody>
                    <a:bodyPr/>
                    <a:lstStyle/>
                    <a:p>
                      <a:r>
                        <a:rPr lang="en-US" b="1" dirty="0" smtClean="0"/>
                        <a:t>Paragraph 1: The first consequence of cotton production near the Aral</a:t>
                      </a:r>
                      <a:r>
                        <a:rPr lang="en-US" b="1" baseline="0" dirty="0" smtClean="0"/>
                        <a:t> Sea is…</a:t>
                      </a:r>
                    </a:p>
                    <a:p>
                      <a:endParaRPr lang="en-US" b="1" baseline="0" dirty="0" smtClean="0"/>
                    </a:p>
                    <a:p>
                      <a:r>
                        <a:rPr lang="en-US" baseline="0" dirty="0" smtClean="0"/>
                        <a:t>Use connectives, data and place names</a:t>
                      </a:r>
                      <a:endParaRPr lang="en-US" dirty="0"/>
                    </a:p>
                  </a:txBody>
                  <a:tcPr/>
                </a:tc>
              </a:tr>
              <a:tr h="1593119">
                <a:tc>
                  <a:txBody>
                    <a:bodyPr/>
                    <a:lstStyle/>
                    <a:p>
                      <a:r>
                        <a:rPr lang="en-US" b="1" dirty="0" smtClean="0"/>
                        <a:t>Paragraph 2: The second consequence of cotton production near the Aral</a:t>
                      </a:r>
                      <a:r>
                        <a:rPr lang="en-US" b="1" baseline="0" dirty="0" smtClean="0"/>
                        <a:t> Sea is…</a:t>
                      </a:r>
                    </a:p>
                    <a:p>
                      <a:endParaRPr lang="en-US" baseline="0" dirty="0" smtClean="0"/>
                    </a:p>
                    <a:p>
                      <a:r>
                        <a:rPr lang="en-US" baseline="0" dirty="0" smtClean="0"/>
                        <a:t>Use connectives, data and place names</a:t>
                      </a:r>
                      <a:endParaRPr lang="en-US" dirty="0" smtClean="0"/>
                    </a:p>
                    <a:p>
                      <a:endParaRPr lang="en-US" dirty="0"/>
                    </a:p>
                  </a:txBody>
                  <a:tcPr/>
                </a:tc>
              </a:tr>
              <a:tr h="1593119">
                <a:tc>
                  <a:txBody>
                    <a:bodyPr/>
                    <a:lstStyle/>
                    <a:p>
                      <a:r>
                        <a:rPr lang="en-US" b="1" dirty="0" smtClean="0"/>
                        <a:t>Paragraph 3: The third consequence of cotton production near the Aral</a:t>
                      </a:r>
                      <a:r>
                        <a:rPr lang="en-US" b="1" baseline="0" dirty="0" smtClean="0"/>
                        <a:t> Sea is…</a:t>
                      </a:r>
                    </a:p>
                    <a:p>
                      <a:endParaRPr lang="en-US" b="1" baseline="0" dirty="0" smtClean="0"/>
                    </a:p>
                    <a:p>
                      <a:r>
                        <a:rPr lang="en-US" baseline="0" dirty="0" smtClean="0"/>
                        <a:t>Use connectives, data and place names</a:t>
                      </a:r>
                      <a:endParaRPr lang="en-US" dirty="0" smtClean="0"/>
                    </a:p>
                    <a:p>
                      <a:endParaRPr lang="en-US" dirty="0"/>
                    </a:p>
                  </a:txBody>
                  <a:tcPr/>
                </a:tc>
              </a:tr>
              <a:tr h="696990">
                <a:tc>
                  <a:txBody>
                    <a:bodyPr/>
                    <a:lstStyle/>
                    <a:p>
                      <a:r>
                        <a:rPr lang="en-US" b="1" dirty="0" smtClean="0"/>
                        <a:t>Conclusion: The worst</a:t>
                      </a:r>
                      <a:r>
                        <a:rPr lang="en-US" b="1" baseline="0" dirty="0" smtClean="0"/>
                        <a:t> consequences of cotton production near the Aral Sea is…….because………therefore…….</a:t>
                      </a:r>
                      <a:endParaRPr lang="en-US" b="1" dirty="0"/>
                    </a:p>
                  </a:txBody>
                  <a:tcPr/>
                </a:tc>
              </a:tr>
            </a:tbl>
          </a:graphicData>
        </a:graphic>
      </p:graphicFrame>
      <p:pic>
        <p:nvPicPr>
          <p:cNvPr id="4" name="Picture 3"/>
          <p:cNvPicPr/>
          <p:nvPr/>
        </p:nvPicPr>
        <p:blipFill rotWithShape="1">
          <a:blip r:embed="rId2">
            <a:extLst>
              <a:ext uri="{28A0092B-C50C-407E-A947-70E740481C1C}">
                <a14:useLocalDpi xmlns:a14="http://schemas.microsoft.com/office/drawing/2010/main" val="0"/>
              </a:ext>
            </a:extLst>
          </a:blip>
          <a:srcRect l="63960" t="81344" r="5987" b="4896"/>
          <a:stretch/>
        </p:blipFill>
        <p:spPr bwMode="auto">
          <a:xfrm>
            <a:off x="9584739" y="7901136"/>
            <a:ext cx="2999095" cy="1254488"/>
          </a:xfrm>
          <a:prstGeom prst="rect">
            <a:avLst/>
          </a:prstGeom>
          <a:solidFill>
            <a:schemeClr val="accent1">
              <a:lumMod val="20000"/>
              <a:lumOff val="80000"/>
            </a:schemeClr>
          </a:solidFill>
        </p:spPr>
      </p:pic>
      <p:sp>
        <p:nvSpPr>
          <p:cNvPr id="6" name="TextBox 5"/>
          <p:cNvSpPr txBox="1"/>
          <p:nvPr/>
        </p:nvSpPr>
        <p:spPr>
          <a:xfrm>
            <a:off x="9577695" y="2874317"/>
            <a:ext cx="3427105" cy="25648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2000" u="sng" dirty="0" smtClean="0"/>
              <a:t>Possible consequences to </a:t>
            </a:r>
          </a:p>
          <a:p>
            <a:pPr marL="0" marR="0" indent="0" algn="ctr" defTabSz="584200" rtl="0" fontAlgn="auto" latinLnBrk="1" hangingPunct="0">
              <a:lnSpc>
                <a:spcPct val="100000"/>
              </a:lnSpc>
              <a:spcBef>
                <a:spcPts val="0"/>
              </a:spcBef>
              <a:spcAft>
                <a:spcPts val="0"/>
              </a:spcAft>
              <a:buClrTx/>
              <a:buSzTx/>
              <a:buFontTx/>
              <a:buNone/>
              <a:tabLst/>
            </a:pPr>
            <a:r>
              <a:rPr lang="en-US" sz="2000" u="sng" dirty="0" smtClean="0"/>
              <a:t>discuss</a:t>
            </a:r>
          </a:p>
          <a:p>
            <a:pPr marL="0" marR="0" indent="0" algn="ctr" defTabSz="584200" rtl="0" fontAlgn="auto" latinLnBrk="1" hangingPunct="0">
              <a:lnSpc>
                <a:spcPct val="100000"/>
              </a:lnSpc>
              <a:spcBef>
                <a:spcPts val="0"/>
              </a:spcBef>
              <a:spcAft>
                <a:spcPts val="0"/>
              </a:spcAft>
              <a:buClrTx/>
              <a:buSzTx/>
              <a:buFontTx/>
              <a:buNone/>
              <a:tabLst/>
            </a:pPr>
            <a:endParaRPr lang="en-US" sz="2000" u="sng" dirty="0" smtClean="0"/>
          </a:p>
          <a:p>
            <a:pPr marL="0" marR="0" indent="0" algn="ctr" defTabSz="584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rgbClr val="546056"/>
                </a:solidFill>
                <a:effectLst/>
                <a:uFillTx/>
                <a:sym typeface="Palatino"/>
              </a:rPr>
              <a:t>Fish</a:t>
            </a:r>
            <a:r>
              <a:rPr kumimoji="0" lang="en-US" sz="2000" b="0" i="0" u="none" strike="noStrike" cap="none" spc="0" normalizeH="0" dirty="0" smtClean="0">
                <a:ln>
                  <a:noFill/>
                </a:ln>
                <a:solidFill>
                  <a:srgbClr val="546056"/>
                </a:solidFill>
                <a:effectLst/>
                <a:uFillTx/>
                <a:sym typeface="Palatino"/>
              </a:rPr>
              <a:t> dying = famine</a:t>
            </a:r>
          </a:p>
          <a:p>
            <a:pPr marL="0" marR="0" indent="0" algn="ctr" defTabSz="584200" rtl="0" fontAlgn="auto" latinLnBrk="1" hangingPunct="0">
              <a:lnSpc>
                <a:spcPct val="100000"/>
              </a:lnSpc>
              <a:spcBef>
                <a:spcPts val="0"/>
              </a:spcBef>
              <a:spcAft>
                <a:spcPts val="0"/>
              </a:spcAft>
              <a:buClrTx/>
              <a:buSzTx/>
              <a:buFontTx/>
              <a:buNone/>
              <a:tabLst/>
            </a:pPr>
            <a:r>
              <a:rPr lang="en-US" sz="2000" baseline="0" dirty="0" smtClean="0"/>
              <a:t>Pesticides =</a:t>
            </a:r>
            <a:r>
              <a:rPr lang="en-US" sz="2000" dirty="0" smtClean="0"/>
              <a:t> disease</a:t>
            </a:r>
          </a:p>
          <a:p>
            <a:pPr marL="0" marR="0" indent="0" algn="ctr" defTabSz="5842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smtClean="0">
                <a:ln>
                  <a:noFill/>
                </a:ln>
                <a:solidFill>
                  <a:srgbClr val="546056"/>
                </a:solidFill>
                <a:effectLst/>
                <a:uFillTx/>
                <a:sym typeface="Palatino"/>
              </a:rPr>
              <a:t>No</a:t>
            </a:r>
            <a:r>
              <a:rPr kumimoji="0" lang="en-US" sz="2000" b="0" i="0" u="none" strike="noStrike" cap="none" spc="0" normalizeH="0" dirty="0" smtClean="0">
                <a:ln>
                  <a:noFill/>
                </a:ln>
                <a:solidFill>
                  <a:srgbClr val="546056"/>
                </a:solidFill>
                <a:effectLst/>
                <a:uFillTx/>
                <a:sym typeface="Palatino"/>
              </a:rPr>
              <a:t> water left = migration</a:t>
            </a:r>
          </a:p>
          <a:p>
            <a:pPr marL="0" marR="0" indent="0" algn="ctr" defTabSz="584200" rtl="0" fontAlgn="auto" latinLnBrk="1" hangingPunct="0">
              <a:lnSpc>
                <a:spcPct val="100000"/>
              </a:lnSpc>
              <a:spcBef>
                <a:spcPts val="0"/>
              </a:spcBef>
              <a:spcAft>
                <a:spcPts val="0"/>
              </a:spcAft>
              <a:buClrTx/>
              <a:buSzTx/>
              <a:buFontTx/>
              <a:buNone/>
              <a:tabLst/>
            </a:pPr>
            <a:r>
              <a:rPr lang="en-US" sz="2000" baseline="0" dirty="0" smtClean="0"/>
              <a:t>Children miss school = poor education</a:t>
            </a:r>
            <a:endParaRPr kumimoji="0" lang="en-US" sz="2000" b="0" i="0" u="none" strike="noStrike" cap="none" spc="0" normalizeH="0" baseline="0" dirty="0">
              <a:ln>
                <a:noFill/>
              </a:ln>
              <a:solidFill>
                <a:srgbClr val="546056"/>
              </a:solidFill>
              <a:effectLst/>
              <a:uFillTx/>
              <a:sym typeface="Palatino"/>
            </a:endParaRPr>
          </a:p>
        </p:txBody>
      </p:sp>
    </p:spTree>
    <p:extLst>
      <p:ext uri="{BB962C8B-B14F-4D97-AF65-F5344CB8AC3E}">
        <p14:creationId xmlns:p14="http://schemas.microsoft.com/office/powerpoint/2010/main" val="1080452680"/>
      </p:ext>
    </p:extLst>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BrushedCanvas">
  <a:themeElements>
    <a:clrScheme name="BrushedCanvas">
      <a:dk1>
        <a:srgbClr val="546056"/>
      </a:dk1>
      <a:lt1>
        <a:srgbClr val="600C52"/>
      </a:lt1>
      <a:dk2>
        <a:srgbClr val="61615E"/>
      </a:dk2>
      <a:lt2>
        <a:srgbClr val="CECECA"/>
      </a:lt2>
      <a:accent1>
        <a:srgbClr val="648FC7"/>
      </a:accent1>
      <a:accent2>
        <a:srgbClr val="77B06D"/>
      </a:accent2>
      <a:accent3>
        <a:srgbClr val="E0BC59"/>
      </a:accent3>
      <a:accent4>
        <a:srgbClr val="EB925B"/>
      </a:accent4>
      <a:accent5>
        <a:srgbClr val="C56667"/>
      </a:accent5>
      <a:accent6>
        <a:srgbClr val="927AB0"/>
      </a:accent6>
      <a:hlink>
        <a:srgbClr val="0000FF"/>
      </a:hlink>
      <a:folHlink>
        <a:srgbClr val="FF00FF"/>
      </a:folHlink>
    </a:clrScheme>
    <a:fontScheme name="BrushedCanvas">
      <a:majorFont>
        <a:latin typeface="Palatino"/>
        <a:ea typeface="Palatino"/>
        <a:cs typeface="Palatino"/>
      </a:majorFont>
      <a:minorFont>
        <a:latin typeface="Palatino"/>
        <a:ea typeface="Palatino"/>
        <a:cs typeface="Palatino"/>
      </a:minorFont>
    </a:fontScheme>
    <a:fmtScheme name="BrushedCanva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800" b="1" i="0" u="none" strike="noStrike" cap="none" spc="0" normalizeH="0" baseline="0">
            <a:ln>
              <a:noFill/>
            </a:ln>
            <a:solidFill>
              <a:srgbClr val="F5F8EB"/>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17D75"/>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rushedCanvas">
  <a:themeElements>
    <a:clrScheme name="BrushedCanvas">
      <a:dk1>
        <a:srgbClr val="000000"/>
      </a:dk1>
      <a:lt1>
        <a:srgbClr val="FFFFFF"/>
      </a:lt1>
      <a:dk2>
        <a:srgbClr val="61615E"/>
      </a:dk2>
      <a:lt2>
        <a:srgbClr val="CECECA"/>
      </a:lt2>
      <a:accent1>
        <a:srgbClr val="648FC7"/>
      </a:accent1>
      <a:accent2>
        <a:srgbClr val="77B06D"/>
      </a:accent2>
      <a:accent3>
        <a:srgbClr val="E0BC59"/>
      </a:accent3>
      <a:accent4>
        <a:srgbClr val="EB925B"/>
      </a:accent4>
      <a:accent5>
        <a:srgbClr val="C56667"/>
      </a:accent5>
      <a:accent6>
        <a:srgbClr val="927AB0"/>
      </a:accent6>
      <a:hlink>
        <a:srgbClr val="0000FF"/>
      </a:hlink>
      <a:folHlink>
        <a:srgbClr val="FF00FF"/>
      </a:folHlink>
    </a:clrScheme>
    <a:fontScheme name="BrushedCanvas">
      <a:majorFont>
        <a:latin typeface="Palatino"/>
        <a:ea typeface="Palatino"/>
        <a:cs typeface="Palatino"/>
      </a:majorFont>
      <a:minorFont>
        <a:latin typeface="Palatino"/>
        <a:ea typeface="Palatino"/>
        <a:cs typeface="Palatino"/>
      </a:minorFont>
    </a:fontScheme>
    <a:fmtScheme name="BrushedCanva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800" b="1" i="0" u="none" strike="noStrike" cap="none" spc="0" normalizeH="0" baseline="0">
            <a:ln>
              <a:noFill/>
            </a:ln>
            <a:solidFill>
              <a:srgbClr val="F5F8EB"/>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17D75"/>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546056"/>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1345</TotalTime>
  <Words>1115</Words>
  <Application>Microsoft Office PowerPoint</Application>
  <PresentationFormat>Custom</PresentationFormat>
  <Paragraphs>111</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Helvetica Neue</vt:lpstr>
      <vt:lpstr>Hoefler Text</vt:lpstr>
      <vt:lpstr>Imprint MT Shadow</vt:lpstr>
      <vt:lpstr>Palatino</vt:lpstr>
      <vt:lpstr>Zapf Dingbats</vt:lpstr>
      <vt:lpstr>BrushedCanvas</vt:lpstr>
      <vt:lpstr>What happened to this boat?</vt:lpstr>
      <vt:lpstr>Describe the change between 2000 and 2014.</vt:lpstr>
      <vt:lpstr>AF5 - evaluate the impacts from cotton production.</vt:lpstr>
      <vt:lpstr>Copy this cause/impacts table</vt:lpstr>
      <vt:lpstr>What happened to the boat?</vt:lpstr>
      <vt:lpstr>PowerPoint Presentation</vt:lpstr>
      <vt:lpstr>AF5 – Evaluate: Of all the consequences which do you think was the worst and why?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happened to this boat?</dc:title>
  <dc:creator>Eurin Morgan</dc:creator>
  <cp:lastModifiedBy>Eurin Benjamin Morgan</cp:lastModifiedBy>
  <cp:revision>25</cp:revision>
  <cp:lastPrinted>2017-05-15T04:33:13Z</cp:lastPrinted>
  <dcterms:modified xsi:type="dcterms:W3CDTF">2017-05-15T06:41:52Z</dcterms:modified>
</cp:coreProperties>
</file>