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2.xml" ContentType="application/vnd.ms-office.activeX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activeX/activeX3.xml" ContentType="application/vnd.ms-office.activeX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  <p:sldMasterId id="2147483688" r:id="rId4"/>
  </p:sldMasterIdLst>
  <p:notesMasterIdLst>
    <p:notesMasterId r:id="rId36"/>
  </p:notesMasterIdLst>
  <p:sldIdLst>
    <p:sldId id="257" r:id="rId5"/>
    <p:sldId id="258" r:id="rId6"/>
    <p:sldId id="269" r:id="rId7"/>
    <p:sldId id="270" r:id="rId8"/>
    <p:sldId id="271" r:id="rId9"/>
    <p:sldId id="272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73" r:id="rId19"/>
    <p:sldId id="274" r:id="rId20"/>
    <p:sldId id="275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6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A4594-0785-44D2-AF36-BEAC3DCAFAF9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03D5C-CA6A-4A9E-819F-71BC1C30F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56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CEA92-F142-4D57-B507-37BDAF4471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81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START OF LESSON 2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10C68F-2C4C-40A0-A944-3C0ED2F962DE}" type="slidenum">
              <a:rPr lang="en-GB" altLang="en-US"/>
              <a:pPr eaLnBrk="1" hangingPunct="1">
                <a:spcBef>
                  <a:spcPct val="0"/>
                </a:spcBef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087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3C8511-3125-44AF-A45F-B2096EF7207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/>
          <a:lstStyle/>
          <a:p>
            <a:r>
              <a:rPr lang="en-GB" altLang="en-US" b="1"/>
              <a:t>Map credit:</a:t>
            </a:r>
            <a:r>
              <a:rPr lang="en-GB" altLang="en-US"/>
              <a:t> Reproduced by permission of Ordnance Survey on behalf of HMSO. </a:t>
            </a:r>
          </a:p>
          <a:p>
            <a:r>
              <a:rPr lang="en-US" altLang="en-US">
                <a:cs typeface="Times New Roman" panose="02020603050405020304" pitchFamily="18" charset="0"/>
              </a:rPr>
              <a:t>© Crown Copyright 2008. All rights reserved. Ordnance Survey Licence number 1000 46271.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514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EDAAA2-04A3-4182-B6D0-E6986C70C8D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Map credit:</a:t>
            </a:r>
            <a:r>
              <a:rPr lang="en-GB" altLang="en-US"/>
              <a:t> Reproduced by permission of Ordnance Survey on behalf of HMSO. </a:t>
            </a:r>
          </a:p>
          <a:p>
            <a:r>
              <a:rPr lang="en-US" altLang="en-US">
                <a:cs typeface="Times New Roman" panose="02020603050405020304" pitchFamily="18" charset="0"/>
              </a:rPr>
              <a:t>© Crown Copyright 2008. All rights reserved. Ordnance Survey Licence number 1000 46271.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4880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BDBD66-3994-45F8-B753-6DBA12A5FD3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Worksheets:</a:t>
            </a:r>
            <a:r>
              <a:rPr lang="en-GB" altLang="en-US"/>
              <a:t> The worksheet </a:t>
            </a:r>
            <a:r>
              <a:rPr lang="en-GB" altLang="en-US" b="1"/>
              <a:t>Four Figure Grid References</a:t>
            </a:r>
            <a:r>
              <a:rPr lang="en-GB" altLang="en-US"/>
              <a:t> accompanies this slide.</a:t>
            </a:r>
            <a:endParaRPr lang="en-US" altLang="en-US"/>
          </a:p>
          <a:p>
            <a:endParaRPr lang="en-GB" altLang="en-US" b="1"/>
          </a:p>
          <a:p>
            <a:r>
              <a:rPr lang="en-GB" altLang="en-US" b="1"/>
              <a:t>Map credit:</a:t>
            </a:r>
            <a:r>
              <a:rPr lang="en-GB" altLang="en-US"/>
              <a:t> Reproduced by permission of Ordnance Survey on behalf of HMSO. </a:t>
            </a:r>
          </a:p>
          <a:p>
            <a:r>
              <a:rPr lang="en-US" altLang="en-US">
                <a:cs typeface="Times New Roman" panose="02020603050405020304" pitchFamily="18" charset="0"/>
              </a:rPr>
              <a:t>© Crown Copyright 2008. All rights reserved. Ordnance Survey Licence number 1000 46271.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1185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04FA15-08A1-47EA-9A07-6F6B1326945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Map credit:</a:t>
            </a:r>
            <a:r>
              <a:rPr lang="en-GB" altLang="en-US"/>
              <a:t> Reproduced by permission of Ordnance Survey on behalf of HMSO. </a:t>
            </a:r>
          </a:p>
          <a:p>
            <a:r>
              <a:rPr lang="en-US" altLang="en-US">
                <a:cs typeface="Times New Roman" panose="02020603050405020304" pitchFamily="18" charset="0"/>
              </a:rPr>
              <a:t>© Crown Copyright 2008. All rights reserved. Ordnance Survey Licence number 1000 46271.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5181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9A9DB0-F955-4149-95DB-6305FBBDC33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Map credit:</a:t>
            </a:r>
            <a:r>
              <a:rPr lang="en-GB" altLang="en-US"/>
              <a:t> Reproduced by permission of Ordnance Survey on behalf of HMSO. </a:t>
            </a:r>
          </a:p>
          <a:p>
            <a:r>
              <a:rPr lang="en-US" altLang="en-US">
                <a:cs typeface="Times New Roman" panose="02020603050405020304" pitchFamily="18" charset="0"/>
              </a:rPr>
              <a:t>© Crown Copyright 2008. All rights reserved. Ordnance Survey Licence number 1000 46271.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2572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D2BF7A-7023-4ED6-BC5E-8F077007A1F7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Worksheets:</a:t>
            </a:r>
            <a:r>
              <a:rPr lang="en-GB" altLang="en-US"/>
              <a:t> The worksheet </a:t>
            </a:r>
            <a:r>
              <a:rPr lang="en-GB" altLang="en-US" b="1"/>
              <a:t>Six Figure Grid References</a:t>
            </a:r>
            <a:r>
              <a:rPr lang="en-GB" altLang="en-US"/>
              <a:t> accompanies this slide.</a:t>
            </a:r>
            <a:endParaRPr lang="en-GB" altLang="en-US" b="1"/>
          </a:p>
          <a:p>
            <a:endParaRPr lang="en-GB" altLang="en-US" b="1"/>
          </a:p>
          <a:p>
            <a:r>
              <a:rPr lang="en-GB" altLang="en-US" b="1"/>
              <a:t>Map credit:</a:t>
            </a:r>
            <a:r>
              <a:rPr lang="en-GB" altLang="en-US"/>
              <a:t> Reproduced by permission of Ordnance Survey on behalf of HMSO. </a:t>
            </a:r>
          </a:p>
          <a:p>
            <a:r>
              <a:rPr lang="en-US" altLang="en-US">
                <a:cs typeface="Times New Roman" panose="02020603050405020304" pitchFamily="18" charset="0"/>
              </a:rPr>
              <a:t>© Crown Copyright 2008. All rights reserved. Ordnance Survey Licence number 1000 46271.</a:t>
            </a:r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7021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6A1E6-201F-419F-BCCB-F0FC9D1117AC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Teacher’s note:</a:t>
            </a:r>
            <a:r>
              <a:rPr lang="en-GB" altLang="en-US"/>
              <a:t> Divisions are based on the 2005 Oxford Student Atlas © OUP. Some texts/atlases refer to the continent ‘Oceania’ as ‘Australasia’.</a:t>
            </a:r>
          </a:p>
        </p:txBody>
      </p:sp>
    </p:spTree>
    <p:extLst>
      <p:ext uri="{BB962C8B-B14F-4D97-AF65-F5344CB8AC3E}">
        <p14:creationId xmlns:p14="http://schemas.microsoft.com/office/powerpoint/2010/main" val="236544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hyperlink" Target="http://www.nealanalytics.com/neal-creative/templates/" TargetMode="Externa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neal-creative/templates/" TargetMode="External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neal-creative/templates/" TargetMode="External"/><Relationship Id="rId2" Type="http://schemas.openxmlformats.org/officeDocument/2006/relationships/hyperlink" Target="http://www.nealanalytics.com/templates/" TargetMode="Externa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jp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2E25-8D5B-4997-A10F-BC4465738121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EE61-F4C1-4DF9-BF19-2A4A2F83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3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2E25-8D5B-4997-A10F-BC4465738121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EE61-F4C1-4DF9-BF19-2A4A2F83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4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2E25-8D5B-4997-A10F-BC4465738121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EE61-F4C1-4DF9-BF19-2A4A2F83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10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9144000" cy="4334256"/>
          </a:xfrm>
          <a:custGeom>
            <a:avLst/>
            <a:gdLst>
              <a:gd name="connsiteX0" fmla="*/ 0 w 2536825"/>
              <a:gd name="connsiteY0" fmla="*/ 0 h 2352675"/>
              <a:gd name="connsiteX1" fmla="*/ 2536825 w 2536825"/>
              <a:gd name="connsiteY1" fmla="*/ 0 h 2352675"/>
              <a:gd name="connsiteX2" fmla="*/ 2536825 w 2536825"/>
              <a:gd name="connsiteY2" fmla="*/ 2352675 h 2352675"/>
              <a:gd name="connsiteX3" fmla="*/ 0 w 2536825"/>
              <a:gd name="connsiteY3" fmla="*/ 2352675 h 2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6825" h="2352675">
                <a:moveTo>
                  <a:pt x="0" y="0"/>
                </a:moveTo>
                <a:lnTo>
                  <a:pt x="2536825" y="0"/>
                </a:lnTo>
                <a:lnTo>
                  <a:pt x="2536825" y="2352675"/>
                </a:lnTo>
                <a:lnTo>
                  <a:pt x="0" y="2352675"/>
                </a:lnTo>
                <a:close/>
              </a:path>
            </a:pathLst>
          </a:custGeom>
          <a:pattFill prst="pct80">
            <a:fgClr>
              <a:schemeClr val="tx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750" b="0">
                <a:solidFill>
                  <a:schemeClr val="bg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641B1BD-3E3F-47CF-9037-F4F6C7EE398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LOOP - Prresentation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412089018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597274"/>
            <a:ext cx="3651739" cy="1255728"/>
          </a:xfrm>
        </p:spPr>
        <p:txBody>
          <a:bodyPr wrap="square" lIns="91440" rIns="91440">
            <a:spAutoFit/>
          </a:bodyPr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1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0" y="419101"/>
            <a:ext cx="4253823" cy="1843069"/>
          </a:xfrm>
        </p:spPr>
        <p:txBody>
          <a:bodyPr/>
          <a:lstStyle>
            <a:lvl1pPr marL="0" indent="0" algn="l">
              <a:buNone/>
              <a:defRPr sz="16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15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3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16433" y="1"/>
            <a:ext cx="3062478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2400" b="0" kern="1200" spc="45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0" y="2599498"/>
            <a:ext cx="4253823" cy="1843069"/>
          </a:xfrm>
        </p:spPr>
        <p:txBody>
          <a:bodyPr/>
          <a:lstStyle>
            <a:lvl1pPr marL="0" indent="0" algn="l">
              <a:buNone/>
              <a:defRPr sz="16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15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3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0" y="4779897"/>
            <a:ext cx="4253823" cy="1843069"/>
          </a:xfrm>
        </p:spPr>
        <p:txBody>
          <a:bodyPr/>
          <a:lstStyle>
            <a:lvl1pPr marL="0" indent="0" algn="l">
              <a:buNone/>
              <a:defRPr sz="16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15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3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44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335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36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330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555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60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63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2E25-8D5B-4997-A10F-BC4465738121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EE61-F4C1-4DF9-BF19-2A4A2F83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233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23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728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446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04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430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65BE9-C6AD-4334-83AD-C86E6C1112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3152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536C7-270E-4A7C-8225-8F94EA06AB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9435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05B3A-9509-4A00-BC72-0BAAE65972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6036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A2F77-E359-4B94-BF86-3F257CA961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8289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94DE9-0AA1-44A5-81B1-28CB2A51CD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381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2E25-8D5B-4997-A10F-BC4465738121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EE61-F4C1-4DF9-BF19-2A4A2F83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57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62166-D9D8-4729-B6B8-69716435AB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5910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C40FA-8AF3-4CAB-BFB7-BCBDC85A67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8647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76352-A832-40DE-A692-6440F51E2B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0163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FBF71-938C-4613-9C5E-92AD55C1C6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6453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DF3BD-BB58-4D0D-8F71-FA4B4C0BC7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4997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CE7DC-ADDD-4249-9FC5-BFB870E73E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816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0F93D4A-0431-4EC7-A379-CEF2B5E326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401" y="-739775"/>
            <a:ext cx="6831806" cy="9034463"/>
          </a:xfrm>
          <a:prstGeom prst="ellipse">
            <a:avLst/>
          </a:prstGeom>
          <a:noFill/>
          <a:ln w="19050" algn="ctr">
            <a:solidFill>
              <a:srgbClr val="75D1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algn="ctr" eaLnBrk="1" hangingPunct="1">
              <a:defRPr/>
            </a:pPr>
            <a:endParaRPr lang="en-AU" altLang="en-US" sz="135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24138CC-B65F-4B5E-948D-31FFCD024E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401" y="-739775"/>
            <a:ext cx="6831806" cy="9034463"/>
          </a:xfrm>
          <a:prstGeom prst="ellipse">
            <a:avLst/>
          </a:prstGeom>
          <a:noFill/>
          <a:ln w="19050" algn="ctr">
            <a:solidFill>
              <a:srgbClr val="75D1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algn="ctr" eaLnBrk="1" hangingPunct="1">
              <a:defRPr/>
            </a:pPr>
            <a:endParaRPr lang="en-AU" altLang="en-US" sz="135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F6F2A36-3FA5-4EE3-8E78-0C8D7F0646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0316" y="3214689"/>
            <a:ext cx="2105025" cy="2782887"/>
          </a:xfrm>
          <a:prstGeom prst="ellipse">
            <a:avLst/>
          </a:prstGeom>
          <a:noFill/>
          <a:ln w="19050" algn="ctr">
            <a:solidFill>
              <a:srgbClr val="75D1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algn="ctr" eaLnBrk="1" hangingPunct="1">
              <a:defRPr/>
            </a:pPr>
            <a:endParaRPr lang="en-AU" altLang="en-US" sz="135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BB4DB3-CEDD-4E56-8063-1278B63B2B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0316" y="3214689"/>
            <a:ext cx="2105025" cy="2782887"/>
          </a:xfrm>
          <a:prstGeom prst="ellipse">
            <a:avLst/>
          </a:prstGeom>
          <a:noFill/>
          <a:ln w="19050" algn="ctr">
            <a:solidFill>
              <a:srgbClr val="75D1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algn="ctr" eaLnBrk="1" hangingPunct="1">
              <a:defRPr/>
            </a:pPr>
            <a:endParaRPr lang="en-AU" altLang="en-US" sz="135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955" y="2794229"/>
            <a:ext cx="6830666" cy="1754326"/>
          </a:xfrm>
          <a:prstGeom prst="rect">
            <a:avLst/>
          </a:prstGeom>
          <a:noFill/>
        </p:spPr>
        <p:txBody>
          <a:bodyPr anchor="b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i="0" kern="1200" spc="-225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97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4"/>
          <p:cNvSpPr>
            <a:spLocks/>
          </p:cNvSpPr>
          <p:nvPr userDrawn="1"/>
        </p:nvSpPr>
        <p:spPr bwMode="auto">
          <a:xfrm>
            <a:off x="2852738" y="-65088"/>
            <a:ext cx="3438525" cy="2297113"/>
          </a:xfrm>
          <a:custGeom>
            <a:avLst/>
            <a:gdLst>
              <a:gd name="T0" fmla="*/ 278 w 4584526"/>
              <a:gd name="T1" fmla="*/ 0 h 2297766"/>
              <a:gd name="T2" fmla="*/ 4585466 w 4584526"/>
              <a:gd name="T3" fmla="*/ 0 h 2297766"/>
              <a:gd name="T4" fmla="*/ 4585744 w 4584526"/>
              <a:gd name="T5" fmla="*/ 5489 h 2297766"/>
              <a:gd name="T6" fmla="*/ 2292872 w 4584526"/>
              <a:gd name="T7" fmla="*/ 2293199 h 2297766"/>
              <a:gd name="T8" fmla="*/ 0 w 4584526"/>
              <a:gd name="T9" fmla="*/ 5489 h 22977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lnTo>
                  <a:pt x="27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 sz="135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0EB9DA-0CF7-4425-BD9D-B8A0E9423AFF}"/>
              </a:ext>
            </a:extLst>
          </p:cNvPr>
          <p:cNvSpPr txBox="1">
            <a:spLocks/>
          </p:cNvSpPr>
          <p:nvPr userDrawn="1"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25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247" y="3383281"/>
            <a:ext cx="8745304" cy="625641"/>
          </a:xfrm>
          <a:prstGeom prst="rect">
            <a:avLst/>
          </a:prstGeom>
        </p:spPr>
        <p:txBody>
          <a:bodyPr lIns="457200" rIns="45720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spc="3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42493" y="186062"/>
            <a:ext cx="3282461" cy="496803"/>
          </a:xfrm>
        </p:spPr>
        <p:txBody>
          <a:bodyPr/>
          <a:lstStyle>
            <a:lvl1pPr algn="ctr">
              <a:defRPr sz="1500">
                <a:solidFill>
                  <a:schemeClr val="bg1"/>
                </a:solidFill>
              </a:defRPr>
            </a:lvl1pPr>
            <a:lvl2pPr algn="ctr">
              <a:defRPr sz="105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1" y="4206240"/>
            <a:ext cx="8743950" cy="341632"/>
          </a:xfrm>
        </p:spPr>
        <p:txBody>
          <a:bodyPr lIns="457200" rIns="45720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18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3873" y="1145913"/>
            <a:ext cx="8192051" cy="923330"/>
          </a:xfrm>
        </p:spPr>
        <p:txBody>
          <a:bodyPr wrap="none" anchor="ctr"/>
          <a:lstStyle>
            <a:lvl1pPr algn="ctr">
              <a:defRPr kumimoji="0" lang="en-US" sz="6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743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4973B7A-BDED-48B8-AE60-F4977DB31DCF}"/>
              </a:ext>
            </a:extLst>
          </p:cNvPr>
          <p:cNvSpPr/>
          <p:nvPr userDrawn="1"/>
        </p:nvSpPr>
        <p:spPr>
          <a:xfrm>
            <a:off x="2146697" y="157163"/>
            <a:ext cx="4862513" cy="64833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" name="dots">
            <a:extLst>
              <a:ext uri="{FF2B5EF4-FFF2-40B4-BE49-F238E27FC236}">
                <a16:creationId xmlns:a16="http://schemas.microsoft.com/office/drawing/2014/main" id="{3269608F-1857-4712-A2D6-03AA0BAF7B50}"/>
              </a:ext>
            </a:extLst>
          </p:cNvPr>
          <p:cNvSpPr>
            <a:spLocks noChangeAspect="1"/>
          </p:cNvSpPr>
          <p:nvPr userDrawn="1"/>
        </p:nvSpPr>
        <p:spPr>
          <a:xfrm>
            <a:off x="2586038" y="744539"/>
            <a:ext cx="3982641" cy="5310187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6583" y="2914793"/>
            <a:ext cx="3906251" cy="96949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5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">
            <a:extLst>
              <a:ext uri="{FF2B5EF4-FFF2-40B4-BE49-F238E27FC236}">
                <a16:creationId xmlns:a16="http://schemas.microsoft.com/office/drawing/2014/main" id="{4AF611D4-D4C9-4809-95C5-8BEEFE9576CA}"/>
              </a:ext>
            </a:extLst>
          </p:cNvPr>
          <p:cNvSpPr/>
          <p:nvPr userDrawn="1"/>
        </p:nvSpPr>
        <p:spPr>
          <a:xfrm>
            <a:off x="97631" y="0"/>
            <a:ext cx="2062163" cy="1365250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3008885"/>
            <a:ext cx="8743950" cy="840230"/>
          </a:xfrm>
        </p:spPr>
        <p:txBody>
          <a:bodyPr anchor="ctr"/>
          <a:lstStyle>
            <a:lvl1pPr marL="173831" indent="-173831" algn="l">
              <a:spcBef>
                <a:spcPts val="0"/>
              </a:spcBef>
              <a:defRPr sz="27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82154" indent="0" algn="l">
              <a:spcBef>
                <a:spcPts val="0"/>
              </a:spcBef>
              <a:defRPr sz="27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99171" y="5276808"/>
            <a:ext cx="6073379" cy="300082"/>
          </a:xfrm>
        </p:spPr>
        <p:txBody>
          <a:bodyPr/>
          <a:lstStyle>
            <a:lvl1pPr algn="r"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377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2E25-8D5B-4997-A10F-BC4465738121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EE61-F4C1-4DF9-BF19-2A4A2F83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9106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">
            <a:extLst>
              <a:ext uri="{FF2B5EF4-FFF2-40B4-BE49-F238E27FC236}">
                <a16:creationId xmlns:a16="http://schemas.microsoft.com/office/drawing/2014/main" id="{B177E537-631F-4EA9-ADD3-143CE09B764E}"/>
              </a:ext>
            </a:extLst>
          </p:cNvPr>
          <p:cNvSpPr/>
          <p:nvPr userDrawn="1"/>
        </p:nvSpPr>
        <p:spPr>
          <a:xfrm>
            <a:off x="97631" y="0"/>
            <a:ext cx="2062163" cy="1365250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3008885"/>
            <a:ext cx="8743950" cy="840230"/>
          </a:xfrm>
        </p:spPr>
        <p:txBody>
          <a:bodyPr anchor="ctr"/>
          <a:lstStyle>
            <a:lvl1pPr algn="ctr">
              <a:spcBef>
                <a:spcPts val="0"/>
              </a:spcBef>
              <a:defRPr sz="27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27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99171" y="5276808"/>
            <a:ext cx="6073379" cy="300082"/>
          </a:xfrm>
        </p:spPr>
        <p:txBody>
          <a:bodyPr/>
          <a:lstStyle>
            <a:lvl1pPr algn="r"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3703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">
            <a:extLst>
              <a:ext uri="{FF2B5EF4-FFF2-40B4-BE49-F238E27FC236}">
                <a16:creationId xmlns:a16="http://schemas.microsoft.com/office/drawing/2014/main" id="{A233B107-20FD-434B-8954-C7D7A132A26A}"/>
              </a:ext>
            </a:extLst>
          </p:cNvPr>
          <p:cNvSpPr/>
          <p:nvPr userDrawn="1"/>
        </p:nvSpPr>
        <p:spPr>
          <a:xfrm>
            <a:off x="97631" y="0"/>
            <a:ext cx="2062163" cy="1365250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3008885"/>
            <a:ext cx="8743950" cy="840230"/>
          </a:xfrm>
        </p:spPr>
        <p:txBody>
          <a:bodyPr anchor="ctr"/>
          <a:lstStyle>
            <a:lvl1pPr marL="173831" indent="-173831" algn="l">
              <a:spcBef>
                <a:spcPts val="0"/>
              </a:spcBef>
              <a:defRPr sz="27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82154" indent="0" algn="l">
              <a:spcBef>
                <a:spcPts val="0"/>
              </a:spcBef>
              <a:defRPr sz="27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99171" y="5276808"/>
            <a:ext cx="6073379" cy="300082"/>
          </a:xfrm>
        </p:spPr>
        <p:txBody>
          <a:bodyPr/>
          <a:lstStyle>
            <a:lvl1pPr algn="r">
              <a:spcBef>
                <a:spcPts val="0"/>
              </a:spcBef>
              <a:defRPr sz="15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99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5BC96F-D566-40B1-A06C-3BF8C45029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36244" y="419101"/>
            <a:ext cx="671513" cy="14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>
              <a:defRPr/>
            </a:pPr>
            <a:r>
              <a:rPr lang="en-US" altLang="en-US" sz="8625">
                <a:solidFill>
                  <a:srgbClr val="FFC000"/>
                </a:solidFill>
                <a:latin typeface="Arial Black" panose="020B0A04020102020204" pitchFamily="34" charset="0"/>
              </a:rPr>
              <a:t>“</a:t>
            </a:r>
            <a:endParaRPr lang="en-US" altLang="en-US" sz="2100">
              <a:solidFill>
                <a:srgbClr val="FFC000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56271" y="5335071"/>
            <a:ext cx="6073379" cy="300082"/>
          </a:xfrm>
        </p:spPr>
        <p:txBody>
          <a:bodyPr/>
          <a:lstStyle>
            <a:lvl1pPr algn="r">
              <a:spcBef>
                <a:spcPts val="0"/>
              </a:spcBef>
              <a:defRPr sz="15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3008885"/>
            <a:ext cx="8743950" cy="840230"/>
          </a:xfrm>
        </p:spPr>
        <p:txBody>
          <a:bodyPr anchor="ctr"/>
          <a:lstStyle>
            <a:lvl1pPr algn="ctr">
              <a:spcBef>
                <a:spcPts val="0"/>
              </a:spcBef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DD36CBD-AF9A-42DD-887A-5F8577EEF8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16D371C-DFF6-42F4-9E20-5AB5088F8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95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2597274"/>
            <a:ext cx="3651739" cy="383182"/>
          </a:xfrm>
        </p:spPr>
        <p:txBody>
          <a:bodyPr/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1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0" y="419101"/>
            <a:ext cx="4253823" cy="1394228"/>
          </a:xfrm>
        </p:spPr>
        <p:txBody>
          <a:bodyPr/>
          <a:lstStyle>
            <a:lvl1pPr marL="0" indent="0" algn="l">
              <a:buNone/>
              <a:defRPr sz="16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15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3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433" y="1"/>
            <a:ext cx="3062478" cy="1135696"/>
          </a:xfrm>
          <a:prstGeom prst="rect">
            <a:avLst/>
          </a:prstGeom>
        </p:spPr>
        <p:txBody>
          <a:bodyPr lIns="146304" tIns="420624" rIns="146304"/>
          <a:lstStyle>
            <a:lvl1pPr algn="ctr">
              <a:defRPr lang="en-US" sz="2400" b="0" kern="1200" spc="45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0" y="2599498"/>
            <a:ext cx="4253823" cy="1394228"/>
          </a:xfrm>
        </p:spPr>
        <p:txBody>
          <a:bodyPr/>
          <a:lstStyle>
            <a:lvl1pPr marL="0" indent="0" algn="l">
              <a:buNone/>
              <a:defRPr sz="16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15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3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0" y="4779897"/>
            <a:ext cx="4253823" cy="1394228"/>
          </a:xfrm>
        </p:spPr>
        <p:txBody>
          <a:bodyPr/>
          <a:lstStyle>
            <a:lvl1pPr marL="0" indent="0" algn="l">
              <a:buNone/>
              <a:defRPr sz="16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15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35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6F26C0-8EE4-4300-84EC-D73158E5DE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17322DD-3755-4081-8485-78A7933B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71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4">
            <a:extLst>
              <a:ext uri="{FF2B5EF4-FFF2-40B4-BE49-F238E27FC236}">
                <a16:creationId xmlns:a16="http://schemas.microsoft.com/office/drawing/2014/main" id="{D6FBE1F9-673D-45EA-A604-00A43AF09E37}"/>
              </a:ext>
            </a:extLst>
          </p:cNvPr>
          <p:cNvSpPr/>
          <p:nvPr userDrawn="1"/>
        </p:nvSpPr>
        <p:spPr>
          <a:xfrm>
            <a:off x="97632" y="1"/>
            <a:ext cx="3555206" cy="2354263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2472752"/>
            <a:ext cx="3424501" cy="383182"/>
          </a:xfrm>
        </p:spPr>
        <p:txBody>
          <a:bodyPr/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1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0" y="419101"/>
            <a:ext cx="4253823" cy="1298432"/>
          </a:xfrm>
        </p:spPr>
        <p:txBody>
          <a:bodyPr/>
          <a:lstStyle>
            <a:lvl1pPr marL="0" indent="0" algn="l">
              <a:buNone/>
              <a:defRPr sz="1650">
                <a:latin typeface="+mn-lt"/>
              </a:defRPr>
            </a:lvl1pPr>
            <a:lvl2pPr marL="0" indent="0" algn="l">
              <a:buNone/>
              <a:defRPr sz="1324">
                <a:latin typeface="+mn-lt"/>
              </a:defRPr>
            </a:lvl2pPr>
            <a:lvl3pPr marL="0" indent="0" algn="l">
              <a:buNone/>
              <a:defRPr sz="1176">
                <a:latin typeface="+mn-lt"/>
              </a:defRPr>
            </a:lvl3pPr>
            <a:lvl4pPr marL="0" indent="0" algn="l">
              <a:buNone/>
              <a:defRPr sz="1029">
                <a:latin typeface="+mn-lt"/>
              </a:defRPr>
            </a:lvl4pPr>
            <a:lvl5pPr marL="0" indent="0" algn="l">
              <a:buNone/>
              <a:defRPr sz="1029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433" y="0"/>
            <a:ext cx="3062478" cy="1135696"/>
          </a:xfrm>
          <a:prstGeom prst="rect">
            <a:avLst/>
          </a:prstGeom>
        </p:spPr>
        <p:txBody>
          <a:bodyPr lIns="146304" tIns="420624" rIns="146304"/>
          <a:lstStyle>
            <a:lvl1pPr>
              <a:defRPr lang="en-US" sz="2400" b="0" kern="1200" spc="45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0" y="2697330"/>
            <a:ext cx="4253823" cy="1298432"/>
          </a:xfrm>
        </p:spPr>
        <p:txBody>
          <a:bodyPr/>
          <a:lstStyle>
            <a:lvl1pPr marL="0" indent="0" algn="l">
              <a:buNone/>
              <a:defRPr sz="1650">
                <a:latin typeface="+mn-lt"/>
              </a:defRPr>
            </a:lvl1pPr>
            <a:lvl2pPr marL="0" indent="0" algn="l">
              <a:buNone/>
              <a:defRPr sz="1324">
                <a:latin typeface="+mn-lt"/>
              </a:defRPr>
            </a:lvl2pPr>
            <a:lvl3pPr marL="0" indent="0" algn="l">
              <a:buNone/>
              <a:defRPr sz="1176">
                <a:latin typeface="+mn-lt"/>
              </a:defRPr>
            </a:lvl3pPr>
            <a:lvl4pPr marL="0" indent="0" algn="l">
              <a:buNone/>
              <a:defRPr sz="1029">
                <a:latin typeface="+mn-lt"/>
              </a:defRPr>
            </a:lvl4pPr>
            <a:lvl5pPr marL="0" indent="0" algn="l">
              <a:buNone/>
              <a:defRPr sz="1029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0" y="4975559"/>
            <a:ext cx="4253823" cy="1298432"/>
          </a:xfrm>
        </p:spPr>
        <p:txBody>
          <a:bodyPr/>
          <a:lstStyle>
            <a:lvl1pPr marL="0" indent="0" algn="l">
              <a:buNone/>
              <a:defRPr sz="1650">
                <a:latin typeface="+mn-lt"/>
              </a:defRPr>
            </a:lvl1pPr>
            <a:lvl2pPr marL="0" indent="0" algn="l">
              <a:buNone/>
              <a:defRPr sz="1324">
                <a:latin typeface="+mn-lt"/>
              </a:defRPr>
            </a:lvl2pPr>
            <a:lvl3pPr marL="0" indent="0" algn="l">
              <a:buNone/>
              <a:defRPr sz="1176">
                <a:latin typeface="+mn-lt"/>
              </a:defRPr>
            </a:lvl3pPr>
            <a:lvl4pPr marL="0" indent="0" algn="l">
              <a:buNone/>
              <a:defRPr sz="1029">
                <a:latin typeface="+mn-lt"/>
              </a:defRPr>
            </a:lvl4pPr>
            <a:lvl5pPr marL="0" indent="0" algn="l">
              <a:buNone/>
              <a:defRPr sz="1029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F7F30DE-4125-4566-B089-105A1197A8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813006" y="6484939"/>
            <a:ext cx="319088" cy="365125"/>
          </a:xfrm>
        </p:spPr>
        <p:txBody>
          <a:bodyPr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C59F90-8135-466E-B6F9-44524E32E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13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4">
            <a:extLst>
              <a:ext uri="{FF2B5EF4-FFF2-40B4-BE49-F238E27FC236}">
                <a16:creationId xmlns:a16="http://schemas.microsoft.com/office/drawing/2014/main" id="{EFB62725-41AC-4447-921A-EBDFB9EA152F}"/>
              </a:ext>
            </a:extLst>
          </p:cNvPr>
          <p:cNvSpPr/>
          <p:nvPr userDrawn="1"/>
        </p:nvSpPr>
        <p:spPr>
          <a:xfrm>
            <a:off x="97632" y="1"/>
            <a:ext cx="3555206" cy="2354263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0" y="431801"/>
            <a:ext cx="4028279" cy="418191"/>
          </a:xfrm>
        </p:spPr>
        <p:txBody>
          <a:bodyPr lIns="146304" rIns="146304"/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353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0265" y="3436331"/>
            <a:ext cx="1714500" cy="1371145"/>
          </a:xfrm>
        </p:spPr>
        <p:txBody>
          <a:bodyPr lIns="182880" tIns="146304" rIns="182880"/>
          <a:lstStyle>
            <a:lvl1pPr marL="0" indent="0" algn="l">
              <a:buNone/>
              <a:defRPr sz="1200" b="1">
                <a:latin typeface="+mn-lt"/>
              </a:defRPr>
            </a:lvl1pPr>
            <a:lvl2pPr marL="0" indent="0" algn="l">
              <a:buNone/>
              <a:defRPr lang="en-US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900">
                <a:latin typeface="+mn-lt"/>
              </a:defRPr>
            </a:lvl3pPr>
            <a:lvl4pPr marL="0" indent="0" algn="l">
              <a:buNone/>
              <a:defRPr sz="825">
                <a:latin typeface="+mn-lt"/>
              </a:defRPr>
            </a:lvl4pPr>
            <a:lvl5pPr marL="0" indent="0" algn="l">
              <a:buNone/>
              <a:defRPr sz="825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433" y="0"/>
            <a:ext cx="3062478" cy="1135696"/>
          </a:xfrm>
          <a:prstGeom prst="rect">
            <a:avLst/>
          </a:prstGeom>
        </p:spPr>
        <p:txBody>
          <a:bodyPr lIns="146304" tIns="420624" rIns="146304"/>
          <a:lstStyle>
            <a:lvl1pPr>
              <a:defRPr lang="en-US" sz="2400" b="0" kern="1200" spc="45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995763" y="3436331"/>
            <a:ext cx="1714500" cy="1371145"/>
          </a:xfrm>
        </p:spPr>
        <p:txBody>
          <a:bodyPr lIns="182880" tIns="146304"/>
          <a:lstStyle>
            <a:lvl1pPr marL="0" indent="0" algn="l">
              <a:buNone/>
              <a:defRPr lang="en-US" sz="1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900" b="0">
                <a:latin typeface="+mn-lt"/>
              </a:defRPr>
            </a:lvl3pPr>
            <a:lvl4pPr marL="0" indent="0" algn="l">
              <a:buNone/>
              <a:defRPr sz="825" b="0">
                <a:latin typeface="+mn-lt"/>
              </a:defRPr>
            </a:lvl4pPr>
            <a:lvl5pPr marL="0" indent="0" algn="l">
              <a:buNone/>
              <a:defRPr sz="825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71260" y="3436331"/>
            <a:ext cx="1714500" cy="1371145"/>
          </a:xfrm>
        </p:spPr>
        <p:txBody>
          <a:bodyPr lIns="182880" tIns="146304"/>
          <a:lstStyle>
            <a:lvl1pPr marL="0" indent="0" algn="l">
              <a:buNone/>
              <a:defRPr lang="en-US" sz="1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05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900" b="0">
                <a:latin typeface="+mn-lt"/>
              </a:defRPr>
            </a:lvl3pPr>
            <a:lvl4pPr marL="0" indent="0" algn="l">
              <a:buNone/>
              <a:defRPr sz="825" b="0">
                <a:latin typeface="+mn-lt"/>
              </a:defRPr>
            </a:lvl4pPr>
            <a:lvl5pPr marL="0" indent="0" algn="l">
              <a:buNone/>
              <a:defRPr sz="825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546758" y="3436331"/>
            <a:ext cx="1714500" cy="1371145"/>
          </a:xfrm>
        </p:spPr>
        <p:txBody>
          <a:bodyPr lIns="182880" tIns="146304"/>
          <a:lstStyle>
            <a:lvl1pPr marL="0" indent="0" algn="l">
              <a:buNone/>
              <a:defRPr lang="en-US" sz="1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900" b="0">
                <a:latin typeface="+mn-lt"/>
              </a:defRPr>
            </a:lvl3pPr>
            <a:lvl4pPr marL="0" indent="0" algn="l">
              <a:buNone/>
              <a:defRPr sz="825" b="0">
                <a:latin typeface="+mn-lt"/>
              </a:defRPr>
            </a:lvl4pPr>
            <a:lvl5pPr marL="0" indent="0" algn="l">
              <a:buNone/>
              <a:defRPr sz="825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322255" y="3436331"/>
            <a:ext cx="1714500" cy="1371145"/>
          </a:xfrm>
        </p:spPr>
        <p:txBody>
          <a:bodyPr lIns="182880" tIns="146304"/>
          <a:lstStyle>
            <a:lvl1pPr marL="0" indent="0" algn="l">
              <a:buNone/>
              <a:defRPr lang="en-US" sz="1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900" b="0">
                <a:latin typeface="+mn-lt"/>
              </a:defRPr>
            </a:lvl3pPr>
            <a:lvl4pPr marL="0" indent="0" algn="l">
              <a:buNone/>
              <a:defRPr sz="825" b="0">
                <a:latin typeface="+mn-lt"/>
              </a:defRPr>
            </a:lvl4pPr>
            <a:lvl5pPr marL="0" indent="0" algn="l">
              <a:buNone/>
              <a:defRPr sz="825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44CE005-ED8D-4E57-816D-E1F9F9616C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9D98D29-77C8-4EB5-9075-41E699FE1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76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E1F032-8BCA-499B-8C3C-E73521D260ED}"/>
              </a:ext>
            </a:extLst>
          </p:cNvPr>
          <p:cNvSpPr/>
          <p:nvPr userDrawn="1"/>
        </p:nvSpPr>
        <p:spPr>
          <a:xfrm>
            <a:off x="0" y="0"/>
            <a:ext cx="9144000" cy="1214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" name="Freeform: Shape 5">
            <a:extLst>
              <a:ext uri="{FF2B5EF4-FFF2-40B4-BE49-F238E27FC236}">
                <a16:creationId xmlns:a16="http://schemas.microsoft.com/office/drawing/2014/main" id="{75F00003-A517-432E-B993-2AB0065E6D63}"/>
              </a:ext>
            </a:extLst>
          </p:cNvPr>
          <p:cNvSpPr/>
          <p:nvPr userDrawn="1"/>
        </p:nvSpPr>
        <p:spPr>
          <a:xfrm>
            <a:off x="97631" y="0"/>
            <a:ext cx="2062163" cy="1365250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8127"/>
            <a:ext cx="2786028" cy="1897443"/>
          </a:xfrm>
        </p:spPr>
        <p:txBody>
          <a:bodyPr/>
          <a:lstStyle>
            <a:lvl1pPr algn="ctr">
              <a:spcAft>
                <a:spcPts val="2250"/>
              </a:spcAft>
              <a:defRPr sz="18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5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3126473" y="2598127"/>
            <a:ext cx="2880360" cy="1602490"/>
          </a:xfrm>
        </p:spPr>
        <p:txBody>
          <a:bodyPr/>
          <a:lstStyle>
            <a:lvl1pPr algn="ctr">
              <a:defRPr lang="en-US" sz="18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5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8679" y="2598127"/>
            <a:ext cx="2829808" cy="1602490"/>
          </a:xfrm>
        </p:spPr>
        <p:txBody>
          <a:bodyPr/>
          <a:lstStyle>
            <a:lvl1pPr algn="ctr">
              <a:defRPr lang="en-US" sz="18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900"/>
              </a:spcAft>
              <a:buFont typeface="Arial" panose="020B0604020202020204" pitchFamily="34" charset="0"/>
              <a:buNone/>
              <a:defRPr lang="en-US" sz="15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42" y="339409"/>
            <a:ext cx="1781908" cy="1089529"/>
          </a:xfrm>
        </p:spPr>
        <p:txBody>
          <a:bodyPr/>
          <a:lstStyle>
            <a:lvl1pPr algn="ctr">
              <a:defRPr lang="en-US" sz="2400" b="0" i="0" kern="1200" spc="45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159252" y="419101"/>
            <a:ext cx="6813299" cy="14357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E0D4B55-3F7B-4B96-A6DC-654D513D8C7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8F64ABE-216A-4A67-A8D5-46B2778AC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412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C0E5CDD-0ECF-4CAF-A7FD-9F15B08FC772}"/>
              </a:ext>
            </a:extLst>
          </p:cNvPr>
          <p:cNvSpPr/>
          <p:nvPr userDrawn="1"/>
        </p:nvSpPr>
        <p:spPr>
          <a:xfrm>
            <a:off x="0" y="0"/>
            <a:ext cx="9144000" cy="1214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555428-F99C-4BF0-B3CF-82624BB5B879}"/>
              </a:ext>
            </a:extLst>
          </p:cNvPr>
          <p:cNvSpPr/>
          <p:nvPr userDrawn="1"/>
        </p:nvSpPr>
        <p:spPr>
          <a:xfrm>
            <a:off x="222648" y="3381375"/>
            <a:ext cx="1440656" cy="19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FE007F-E87B-4F2B-9930-804A1EAE2239}"/>
              </a:ext>
            </a:extLst>
          </p:cNvPr>
          <p:cNvSpPr/>
          <p:nvPr userDrawn="1"/>
        </p:nvSpPr>
        <p:spPr>
          <a:xfrm>
            <a:off x="2033588" y="3381375"/>
            <a:ext cx="1440656" cy="19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E11305-A9A4-474D-90E2-991B4A8256E5}"/>
              </a:ext>
            </a:extLst>
          </p:cNvPr>
          <p:cNvSpPr/>
          <p:nvPr userDrawn="1"/>
        </p:nvSpPr>
        <p:spPr>
          <a:xfrm>
            <a:off x="5656660" y="3381375"/>
            <a:ext cx="1440656" cy="19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0B0DB-1650-42AD-95CD-38FA1EBB18C1}"/>
              </a:ext>
            </a:extLst>
          </p:cNvPr>
          <p:cNvSpPr/>
          <p:nvPr userDrawn="1"/>
        </p:nvSpPr>
        <p:spPr>
          <a:xfrm>
            <a:off x="7467601" y="3381375"/>
            <a:ext cx="1440656" cy="19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921BCA-A90B-46B2-B071-DDF5DDD974E8}"/>
              </a:ext>
            </a:extLst>
          </p:cNvPr>
          <p:cNvSpPr/>
          <p:nvPr userDrawn="1"/>
        </p:nvSpPr>
        <p:spPr>
          <a:xfrm>
            <a:off x="3845719" y="3381375"/>
            <a:ext cx="1439466" cy="19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94" y="3493675"/>
            <a:ext cx="1783080" cy="1664302"/>
          </a:xfrm>
        </p:spPr>
        <p:txBody>
          <a:bodyPr lIns="146304" rIns="146304"/>
          <a:lstStyle>
            <a:lvl1pPr algn="ctr">
              <a:defRPr sz="165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1862726" y="3493675"/>
            <a:ext cx="1783080" cy="1664302"/>
          </a:xfrm>
        </p:spPr>
        <p:txBody>
          <a:bodyPr lIns="146304" rIns="146304"/>
          <a:lstStyle>
            <a:lvl1pPr algn="ctr">
              <a:defRPr sz="165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3673959" y="3493675"/>
            <a:ext cx="1783080" cy="1664302"/>
          </a:xfrm>
        </p:spPr>
        <p:txBody>
          <a:bodyPr lIns="146304" rIns="146304"/>
          <a:lstStyle>
            <a:lvl1pPr algn="ctr">
              <a:defRPr sz="165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5485192" y="3493675"/>
            <a:ext cx="1783080" cy="1664302"/>
          </a:xfrm>
        </p:spPr>
        <p:txBody>
          <a:bodyPr lIns="146304" rIns="146304"/>
          <a:lstStyle>
            <a:lvl1pPr algn="ctr">
              <a:defRPr sz="165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7296425" y="3493675"/>
            <a:ext cx="1783080" cy="1664302"/>
          </a:xfrm>
        </p:spPr>
        <p:txBody>
          <a:bodyPr lIns="146304" rIns="146304"/>
          <a:lstStyle>
            <a:lvl1pPr algn="ctr">
              <a:defRPr sz="165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470362"/>
            <a:ext cx="9144000" cy="424732"/>
          </a:xfr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51494" y="2577396"/>
            <a:ext cx="1783080" cy="2896947"/>
          </a:xfrm>
        </p:spPr>
        <p:txBody>
          <a:bodyPr lIns="146304" rIns="146304"/>
          <a:lstStyle>
            <a:lvl1pPr marL="0" algn="ctr" defTabSz="685800" rtl="0" eaLnBrk="1" latinLnBrk="0" hangingPunct="1">
              <a:defRPr lang="en-US" sz="405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/>
          </p:nvPr>
        </p:nvSpPr>
        <p:spPr>
          <a:xfrm>
            <a:off x="1862726" y="2577396"/>
            <a:ext cx="1783080" cy="2896947"/>
          </a:xfrm>
        </p:spPr>
        <p:txBody>
          <a:bodyPr lIns="146304" rIns="146304"/>
          <a:lstStyle>
            <a:lvl1pPr algn="ctr">
              <a:defRPr lang="en-US" sz="405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/>
          </p:nvPr>
        </p:nvSpPr>
        <p:spPr>
          <a:xfrm>
            <a:off x="3673959" y="2577396"/>
            <a:ext cx="1783080" cy="2896947"/>
          </a:xfrm>
        </p:spPr>
        <p:txBody>
          <a:bodyPr lIns="146304" rIns="146304"/>
          <a:lstStyle>
            <a:lvl1pPr algn="ctr">
              <a:defRPr lang="en-US" sz="405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/>
          </p:nvPr>
        </p:nvSpPr>
        <p:spPr>
          <a:xfrm>
            <a:off x="5485192" y="2577396"/>
            <a:ext cx="1783080" cy="2896947"/>
          </a:xfrm>
        </p:spPr>
        <p:txBody>
          <a:bodyPr lIns="146304" rIns="146304"/>
          <a:lstStyle>
            <a:lvl1pPr algn="ctr">
              <a:defRPr lang="en-US" sz="405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/>
          </p:nvPr>
        </p:nvSpPr>
        <p:spPr>
          <a:xfrm>
            <a:off x="7296425" y="2577396"/>
            <a:ext cx="1783080" cy="2896947"/>
          </a:xfrm>
        </p:spPr>
        <p:txBody>
          <a:bodyPr lIns="146304" rIns="146304"/>
          <a:lstStyle>
            <a:lvl1pPr algn="ctr">
              <a:defRPr lang="en-US" sz="405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C1E9A21-2A1F-4138-AA6B-D3A3145CFFB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810625" y="6465889"/>
            <a:ext cx="323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8953D-D75B-4BF5-BB63-F48134FE1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  <p:bldP spid="23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4596978" y="0"/>
            <a:ext cx="4547022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27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8"/>
          </p:nvPr>
        </p:nvSpPr>
        <p:spPr>
          <a:xfrm>
            <a:off x="1406962" y="419100"/>
            <a:ext cx="1783080" cy="2896947"/>
          </a:xfrm>
        </p:spPr>
        <p:txBody>
          <a:bodyPr lIns="146304" rIns="146304"/>
          <a:lstStyle>
            <a:lvl1pPr marL="0" algn="ctr" defTabSz="685800" rtl="0" eaLnBrk="1" latinLnBrk="0" hangingPunct="1">
              <a:defRPr lang="en-US" sz="405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1"/>
            <a:ext cx="4596978" cy="204235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4572000" cy="466281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algn="ctr">
              <a:defRPr lang="en-US" sz="24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3030E8C1-79F4-43C8-9FB5-67514E60B70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953AE4-95B9-41E3-AD5F-B8E62B796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195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99A2F847-627B-4BEB-96A1-4E50A7C9B001}"/>
              </a:ext>
            </a:extLst>
          </p:cNvPr>
          <p:cNvSpPr txBox="1">
            <a:spLocks/>
          </p:cNvSpPr>
          <p:nvPr userDrawn="1"/>
        </p:nvSpPr>
        <p:spPr>
          <a:xfrm>
            <a:off x="7758113" y="6499226"/>
            <a:ext cx="392906" cy="365125"/>
          </a:xfrm>
          <a:prstGeom prst="rect">
            <a:avLst/>
          </a:prstGeom>
        </p:spPr>
        <p:txBody>
          <a:bodyPr wrap="none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6A72C5D-FE92-46FC-8E02-A7649BA27FA0}" type="slidenum">
              <a:rPr lang="en-US" sz="9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4596978" y="0"/>
            <a:ext cx="4547022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27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8"/>
          </p:nvPr>
        </p:nvSpPr>
        <p:spPr>
          <a:xfrm>
            <a:off x="1406962" y="419100"/>
            <a:ext cx="1783080" cy="2896947"/>
          </a:xfrm>
        </p:spPr>
        <p:txBody>
          <a:bodyPr lIns="146304" rIns="146304"/>
          <a:lstStyle>
            <a:lvl1pPr marL="0" algn="ctr" defTabSz="685800" rtl="0" eaLnBrk="1" latinLnBrk="0" hangingPunct="1">
              <a:defRPr lang="en-US" sz="405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1"/>
            <a:ext cx="4572000" cy="1991058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spcAft>
                <a:spcPts val="450"/>
              </a:spcAft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4"/>
            <a:ext cx="4572000" cy="466281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algn="ctr">
              <a:defRPr lang="en-US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EE75EA-7858-468A-AC68-2CEF138C57D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878491" y="6484939"/>
            <a:ext cx="290513" cy="365125"/>
          </a:xfrm>
        </p:spPr>
        <p:txBody>
          <a:bodyPr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37EB291-C418-45A1-B51C-32A5D49CD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2E25-8D5B-4997-A10F-BC4465738121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EE61-F4C1-4DF9-BF19-2A4A2F83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807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4596978" y="0"/>
            <a:ext cx="4547022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27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1"/>
            <a:ext cx="4596978" cy="204235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/>
          </p:nvPr>
        </p:nvSpPr>
        <p:spPr>
          <a:xfrm>
            <a:off x="1406962" y="419100"/>
            <a:ext cx="1783080" cy="2896947"/>
          </a:xfrm>
        </p:spPr>
        <p:txBody>
          <a:bodyPr lIns="146304" rIns="146304"/>
          <a:lstStyle>
            <a:lvl1pPr marL="0" algn="ctr" defTabSz="685800" rtl="0" eaLnBrk="1" latinLnBrk="0" hangingPunct="1">
              <a:defRPr lang="en-US" sz="405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4596978" cy="466281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algn="ctr">
              <a:defRPr lang="en-US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4EB8AA-9DD9-470A-9EBB-7B6FDAF8ABF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8461FA-E70F-4AD6-94CC-D79F3A9FC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20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4570833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176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0833" y="3425620"/>
            <a:ext cx="4573166" cy="204235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570832" y="1554163"/>
            <a:ext cx="4573167" cy="466281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algn="ctr">
              <a:defRPr lang="en-US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>
          <a:xfrm>
            <a:off x="5807512" y="419100"/>
            <a:ext cx="1783080" cy="2896947"/>
          </a:xfrm>
        </p:spPr>
        <p:txBody>
          <a:bodyPr lIns="146304" rIns="146304"/>
          <a:lstStyle>
            <a:lvl1pPr marL="0" algn="ctr" defTabSz="685800" rtl="0" eaLnBrk="1" latinLnBrk="0" hangingPunct="1">
              <a:defRPr lang="en-US" sz="405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CC70ECA9-875F-4FDD-8597-0B4A1298D7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FDCED-5701-4492-9732-A2C89CBCD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00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4570833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176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35400" y="3429001"/>
            <a:ext cx="4508600" cy="204235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35400" y="1554163"/>
            <a:ext cx="4343400" cy="466281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algn="ctr">
              <a:defRPr lang="en-US" sz="24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5807512" y="419100"/>
            <a:ext cx="1783080" cy="2896947"/>
          </a:xfrm>
        </p:spPr>
        <p:txBody>
          <a:bodyPr lIns="146304" rIns="146304"/>
          <a:lstStyle>
            <a:lvl1pPr marL="0" algn="ctr" defTabSz="685800" rtl="0" eaLnBrk="1" latinLnBrk="0" hangingPunct="1">
              <a:defRPr lang="en-US" sz="405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CC70ECA9-875F-4FDD-8597-0B4A1298D7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F9DB0-A993-4BDF-8BBD-4C34CC775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12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4570833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176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03700" y="3457546"/>
            <a:ext cx="4540300" cy="204235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603700" y="1554165"/>
            <a:ext cx="4406801" cy="466281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marL="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24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CC70ECA9-875F-4FDD-8597-0B4A1298D7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9A68A-D98D-44A0-AE92-4D1F53EA0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30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4570833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176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0" y="2600184"/>
            <a:ext cx="4572000" cy="1657633"/>
          </a:xfrm>
        </p:spPr>
        <p:txBody>
          <a:bodyPr anchor="ctr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450"/>
              </a:spcAft>
              <a:defRPr sz="2100"/>
            </a:lvl2pPr>
            <a:lvl3pPr algn="ctr">
              <a:spcBef>
                <a:spcPts val="0"/>
              </a:spcBef>
              <a:spcAft>
                <a:spcPts val="450"/>
              </a:spcAft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450"/>
              </a:spcAft>
              <a:defRPr sz="1500" b="1"/>
            </a:lvl4pPr>
            <a:lvl5pPr algn="ctr">
              <a:spcBef>
                <a:spcPts val="0"/>
              </a:spcBef>
              <a:spcAft>
                <a:spcPts val="450"/>
              </a:spcAft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CC70ECA9-875F-4FDD-8597-0B4A1298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3C69-7886-4C3B-974C-DC05D0419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554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2810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8"/>
          </p:nvPr>
        </p:nvSpPr>
        <p:spPr>
          <a:xfrm>
            <a:off x="1406962" y="419100"/>
            <a:ext cx="1783080" cy="2896947"/>
          </a:xfrm>
        </p:spPr>
        <p:txBody>
          <a:bodyPr lIns="146304" rIns="146304"/>
          <a:lstStyle>
            <a:lvl1pPr marL="0" algn="ctr" defTabSz="685800" rtl="0" eaLnBrk="1" latinLnBrk="0" hangingPunct="1">
              <a:defRPr lang="en-US" sz="405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350"/>
            </a:lvl3pPr>
            <a:lvl4pPr algn="ctr">
              <a:defRPr sz="1350">
                <a:latin typeface="+mn-lt"/>
              </a:defRPr>
            </a:lvl4pPr>
            <a:lvl5pPr algn="ctr">
              <a:defRPr sz="12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28600" y="3429001"/>
            <a:ext cx="4470202" cy="2042354"/>
          </a:xfrm>
        </p:spPr>
        <p:txBody>
          <a:bodyPr anchor="t" anchorCtr="0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250"/>
              </a:spcAft>
              <a:buNone/>
              <a:defRPr lang="en-US" sz="27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100"/>
            </a:lvl2pPr>
            <a:lvl3pPr algn="ctr">
              <a:defRPr lang="en-US" sz="18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1500" b="1"/>
            </a:lvl4pPr>
            <a:lvl5pPr algn="ctr"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28600" y="1554165"/>
            <a:ext cx="4406801" cy="466281"/>
          </a:xfrm>
        </p:spPr>
        <p:txBody>
          <a:bodyPr/>
          <a:lstStyle>
            <a:lvl1pPr algn="ctr">
              <a:defRPr sz="2700" b="0">
                <a:latin typeface="+mj-lt"/>
              </a:defRPr>
            </a:lvl1pPr>
            <a:lvl2pPr marL="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24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03293B37-288E-493C-B40C-C5812E5CF0E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295233C-BE14-4581-AB85-975861FB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29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4127D3-CA09-4A5D-9B5C-D3A4EB347844}"/>
              </a:ext>
            </a:extLst>
          </p:cNvPr>
          <p:cNvSpPr/>
          <p:nvPr userDrawn="1"/>
        </p:nvSpPr>
        <p:spPr>
          <a:xfrm>
            <a:off x="0" y="1"/>
            <a:ext cx="9144000" cy="2974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3367879"/>
            <a:ext cx="3894581" cy="418191"/>
          </a:xfrm>
        </p:spPr>
        <p:txBody>
          <a:bodyPr/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353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9987" y="3503951"/>
            <a:ext cx="4253823" cy="1273618"/>
          </a:xfrm>
        </p:spPr>
        <p:txBody>
          <a:bodyPr/>
          <a:lstStyle>
            <a:lvl1pPr marL="0" indent="0" algn="l">
              <a:buNone/>
              <a:defRPr sz="1471">
                <a:latin typeface="+mn-lt"/>
              </a:defRPr>
            </a:lvl1pPr>
            <a:lvl2pPr marL="0" indent="0" algn="l">
              <a:buNone/>
              <a:defRPr sz="1324">
                <a:latin typeface="+mn-lt"/>
              </a:defRPr>
            </a:lvl2pPr>
            <a:lvl3pPr marL="0" indent="0" algn="l">
              <a:buNone/>
              <a:defRPr sz="1176">
                <a:latin typeface="+mn-lt"/>
              </a:defRPr>
            </a:lvl3pPr>
            <a:lvl4pPr marL="0" indent="0" algn="l">
              <a:buNone/>
              <a:defRPr sz="1029">
                <a:latin typeface="+mn-lt"/>
              </a:defRPr>
            </a:lvl4pPr>
            <a:lvl5pPr marL="0" indent="0" algn="l">
              <a:buNone/>
              <a:defRPr sz="1029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6E6E60F8-55FA-401A-A4DB-231CDB7C8D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5EEBCF-82CC-46EC-819E-9E6EA1FF7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753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989" y="2567614"/>
            <a:ext cx="6603274" cy="2834622"/>
          </a:xfrm>
          <a:prstGeom prst="rect">
            <a:avLst/>
          </a:prstGeom>
        </p:spPr>
        <p:txBody>
          <a:bodyPr/>
          <a:lstStyle>
            <a:lvl1pPr algn="l">
              <a:defRPr lang="en-US" sz="6600" b="1" i="0" kern="1200" spc="75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85863" y="3971108"/>
            <a:ext cx="7096125" cy="590931"/>
          </a:xfrm>
        </p:spPr>
        <p:txBody>
          <a:bodyPr/>
          <a:lstStyle>
            <a:lvl1pPr algn="l">
              <a:defRPr lang="en-US" sz="3600" b="1" i="0" kern="1200" spc="225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54E4C31-0349-4F3F-8241-60EAB9A8BF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810625" y="6465889"/>
            <a:ext cx="323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8132A-58D4-423B-8CDE-6F5DC1C78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17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050216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FA56F-7F15-4C53-AB77-175DDE1B0C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810625" y="6465889"/>
            <a:ext cx="323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ACF3F-7677-4937-B224-B24F56308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420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5A1AFA8-D59F-4896-A8FC-C7C0AB07F4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0625" y="6465889"/>
            <a:ext cx="323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0C4A6-FC15-45E8-9474-70B986D76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4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2E25-8D5B-4997-A10F-BC4465738121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EE61-F4C1-4DF9-BF19-2A4A2F83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4378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id="{4F75CFFB-C582-48CD-A16F-613AE180DA09}"/>
              </a:ext>
            </a:extLst>
          </p:cNvPr>
          <p:cNvSpPr txBox="1"/>
          <p:nvPr userDrawn="1"/>
        </p:nvSpPr>
        <p:spPr>
          <a:xfrm>
            <a:off x="3720704" y="93663"/>
            <a:ext cx="1702594" cy="31591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kern="0" dirty="0"/>
              <a:t>Neal Creative  | click &amp; </a:t>
            </a:r>
            <a:r>
              <a:rPr lang="en-US" sz="788" b="1" kern="0" dirty="0"/>
              <a:t>Learn more</a:t>
            </a:r>
          </a:p>
        </p:txBody>
      </p:sp>
      <p:sp>
        <p:nvSpPr>
          <p:cNvPr id="4" name="TextBox 6">
            <a:hlinkClick r:id="rId4"/>
            <a:extLst>
              <a:ext uri="{FF2B5EF4-FFF2-40B4-BE49-F238E27FC236}">
                <a16:creationId xmlns:a16="http://schemas.microsoft.com/office/drawing/2014/main" id="{607BE670-372C-4FB8-A359-EF6DEA271A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48439"/>
            <a:ext cx="972680" cy="292135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eaLnBrk="1" hangingPunct="1">
              <a:defRPr/>
            </a:pPr>
            <a:r>
              <a:rPr lang="en-US" altLang="en-US" sz="750"/>
              <a:t>Neal Creative </a:t>
            </a:r>
            <a:r>
              <a:rPr lang="en-US" altLang="en-US" sz="675">
                <a:latin typeface="Segoe UI" panose="020B0502040204020203" pitchFamily="34" charset="0"/>
              </a:rPr>
              <a:t>©</a:t>
            </a:r>
            <a:r>
              <a:rPr lang="en-US" altLang="en-US" sz="750"/>
              <a:t> </a:t>
            </a:r>
            <a:endParaRPr lang="en-US" altLang="en-US" sz="750" b="1"/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4481513" y="3633789"/>
            <a:ext cx="1276350" cy="1800225"/>
            <a:chOff x="5976075" y="3634505"/>
            <a:chExt cx="1700633" cy="1798732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135" y="4142336"/>
              <a:ext cx="860601" cy="1290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5288EC-AF90-4AF0-B437-3D37B2EAB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6075" y="3634505"/>
              <a:ext cx="1700633" cy="507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oboto Condensed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boto Condensed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boto Condensed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boto Condensed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boto Condensed Ligh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boto Condensed Light"/>
                </a:defRPr>
              </a:lvl9pPr>
            </a:lstStyle>
            <a:p>
              <a:pPr>
                <a:defRPr/>
              </a:pPr>
              <a:r>
                <a:rPr lang="en-US" altLang="en-US" sz="675">
                  <a:solidFill>
                    <a:srgbClr val="595959"/>
                  </a:solidFill>
                </a:rPr>
                <a:t>TIP </a:t>
              </a:r>
              <a:r>
                <a:rPr lang="en-US" altLang="en-US" sz="675">
                  <a:solidFill>
                    <a:srgbClr val="59595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altLang="en-US" sz="675">
                  <a:solidFill>
                    <a:srgbClr val="595959"/>
                  </a:solidFill>
                </a:rPr>
                <a:t>olor palette with green and yellow for callouts and accents</a:t>
              </a:r>
            </a:p>
          </p:txBody>
        </p:sp>
      </p:grp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141F4E3-9FE9-4B2B-A430-C36F6FE0F3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0625" y="6465889"/>
            <a:ext cx="323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33EA-C7C8-419D-88CB-067F0FC71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738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4018E8-86B5-4829-9C1D-DF5C0826D5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401" y="-739775"/>
            <a:ext cx="6831806" cy="9034463"/>
          </a:xfrm>
          <a:prstGeom prst="ellipse">
            <a:avLst/>
          </a:prstGeom>
          <a:noFill/>
          <a:ln w="19050" algn="ctr">
            <a:solidFill>
              <a:srgbClr val="75D1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algn="ctr" eaLnBrk="1" hangingPunct="1">
              <a:defRPr/>
            </a:pPr>
            <a:endParaRPr lang="en-AU" altLang="en-US" sz="135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8C584A-4534-45F5-B5BC-FE5C169947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401" y="-739775"/>
            <a:ext cx="6831806" cy="9034463"/>
          </a:xfrm>
          <a:prstGeom prst="ellipse">
            <a:avLst/>
          </a:prstGeom>
          <a:noFill/>
          <a:ln w="19050" algn="ctr">
            <a:solidFill>
              <a:srgbClr val="75D1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algn="ctr" eaLnBrk="1" hangingPunct="1">
              <a:defRPr/>
            </a:pPr>
            <a:endParaRPr lang="en-AU" altLang="en-US" sz="135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A1E366-543A-4D8C-9CDE-6AE3AC7C9C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0316" y="3214689"/>
            <a:ext cx="2105025" cy="2782887"/>
          </a:xfrm>
          <a:prstGeom prst="ellipse">
            <a:avLst/>
          </a:prstGeom>
          <a:noFill/>
          <a:ln w="19050" algn="ctr">
            <a:solidFill>
              <a:srgbClr val="75D1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algn="ctr" eaLnBrk="1" hangingPunct="1">
              <a:defRPr/>
            </a:pPr>
            <a:endParaRPr lang="en-AU" altLang="en-US" sz="135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868FC3-CED0-4043-A22B-43E612BE99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0316" y="3214689"/>
            <a:ext cx="2105025" cy="2782887"/>
          </a:xfrm>
          <a:prstGeom prst="ellipse">
            <a:avLst/>
          </a:prstGeom>
          <a:noFill/>
          <a:ln w="19050" algn="ctr">
            <a:solidFill>
              <a:srgbClr val="75D1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algn="ctr" eaLnBrk="1" hangingPunct="1">
              <a:defRPr/>
            </a:pPr>
            <a:endParaRPr lang="en-AU" altLang="en-US" sz="135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7" name="TextBox 9">
            <a:hlinkClick r:id="rId3"/>
            <a:extLst>
              <a:ext uri="{FF2B5EF4-FFF2-40B4-BE49-F238E27FC236}">
                <a16:creationId xmlns:a16="http://schemas.microsoft.com/office/drawing/2014/main" id="{66F89DFF-C534-4CCB-97A2-4DF0E3410D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54417" y="6316663"/>
            <a:ext cx="1944695" cy="30836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>
              <a:defRPr/>
            </a:pPr>
            <a:r>
              <a:rPr lang="en-US" altLang="en-US" sz="825"/>
              <a:t>Neal Creative  | click &amp; </a:t>
            </a:r>
            <a:r>
              <a:rPr lang="en-US" altLang="en-US" sz="825" b="1"/>
              <a:t>Learn more</a:t>
            </a:r>
          </a:p>
        </p:txBody>
      </p:sp>
      <p:sp>
        <p:nvSpPr>
          <p:cNvPr id="8" name="TextBox 10">
            <a:hlinkClick r:id="rId3"/>
            <a:extLst>
              <a:ext uri="{FF2B5EF4-FFF2-40B4-BE49-F238E27FC236}">
                <a16:creationId xmlns:a16="http://schemas.microsoft.com/office/drawing/2014/main" id="{3EF94B04-981C-4BA0-AE25-1D73D32DEB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4066" y="6337301"/>
            <a:ext cx="972680" cy="292135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eaLnBrk="1" hangingPunct="1">
              <a:defRPr/>
            </a:pPr>
            <a:r>
              <a:rPr lang="en-US" altLang="en-US" sz="750">
                <a:solidFill>
                  <a:srgbClr val="003A57"/>
                </a:solidFill>
              </a:rPr>
              <a:t>Neal Creative </a:t>
            </a:r>
            <a:r>
              <a:rPr lang="en-US" altLang="en-US" sz="675">
                <a:solidFill>
                  <a:srgbClr val="003A57"/>
                </a:solidFill>
                <a:latin typeface="Segoe UI" panose="020B0502040204020203" pitchFamily="34" charset="0"/>
              </a:rPr>
              <a:t>©</a:t>
            </a:r>
            <a:r>
              <a:rPr lang="en-US" altLang="en-US" sz="750">
                <a:solidFill>
                  <a:srgbClr val="003A57"/>
                </a:solidFill>
              </a:rPr>
              <a:t> </a:t>
            </a:r>
            <a:endParaRPr lang="en-US" altLang="en-US" sz="750" b="1">
              <a:solidFill>
                <a:srgbClr val="003A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955" y="2794229"/>
            <a:ext cx="6830666" cy="1754326"/>
          </a:xfrm>
          <a:prstGeom prst="rect">
            <a:avLst/>
          </a:prstGeom>
          <a:noFill/>
        </p:spPr>
        <p:txBody>
          <a:bodyPr anchor="b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i="0" kern="1200" spc="-225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60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FBCCC3-A125-4C61-8979-8241AB5A21BF}"/>
              </a:ext>
            </a:extLst>
          </p:cNvPr>
          <p:cNvSpPr/>
          <p:nvPr userDrawn="1"/>
        </p:nvSpPr>
        <p:spPr>
          <a:xfrm>
            <a:off x="0" y="1"/>
            <a:ext cx="9144000" cy="2974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" name="TextBox 5">
            <a:hlinkClick r:id="rId2"/>
            <a:extLst>
              <a:ext uri="{FF2B5EF4-FFF2-40B4-BE49-F238E27FC236}">
                <a16:creationId xmlns:a16="http://schemas.microsoft.com/office/drawing/2014/main" id="{0007222A-7F1C-48A6-BCE4-6CCD9AD92D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6329" y="6297613"/>
            <a:ext cx="1944695" cy="308364"/>
          </a:xfrm>
          <a:prstGeom prst="roundRect">
            <a:avLst>
              <a:gd name="adj" fmla="val 50000"/>
            </a:avLst>
          </a:prstGeom>
          <a:solidFill>
            <a:srgbClr val="0045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eaLnBrk="1" hangingPunct="1">
              <a:defRPr/>
            </a:pPr>
            <a:r>
              <a:rPr lang="en-US" altLang="en-US" sz="825">
                <a:solidFill>
                  <a:srgbClr val="FFFFFF"/>
                </a:solidFill>
              </a:rPr>
              <a:t>Neal Creative  | click &amp; </a:t>
            </a:r>
            <a:r>
              <a:rPr lang="en-US" altLang="en-US" sz="825" b="1">
                <a:solidFill>
                  <a:srgbClr val="FFFFFF"/>
                </a:solidFill>
              </a:rPr>
              <a:t>Learn more</a:t>
            </a:r>
          </a:p>
        </p:txBody>
      </p:sp>
      <p:sp>
        <p:nvSpPr>
          <p:cNvPr id="8" name="TextBox 6">
            <a:hlinkClick r:id="rId3"/>
            <a:extLst>
              <a:ext uri="{FF2B5EF4-FFF2-40B4-BE49-F238E27FC236}">
                <a16:creationId xmlns:a16="http://schemas.microsoft.com/office/drawing/2014/main" id="{670ACB84-CB8F-4FE9-B763-D4C2EB9044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4066" y="6337301"/>
            <a:ext cx="972680" cy="292135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/>
              </a:defRPr>
            </a:lvl9pPr>
          </a:lstStyle>
          <a:p>
            <a:pPr eaLnBrk="1" hangingPunct="1">
              <a:defRPr/>
            </a:pPr>
            <a:r>
              <a:rPr lang="en-US" altLang="en-US" sz="750">
                <a:solidFill>
                  <a:srgbClr val="BFBFBF"/>
                </a:solidFill>
              </a:rPr>
              <a:t>Neal Creative </a:t>
            </a:r>
            <a:r>
              <a:rPr lang="en-US" altLang="en-US" sz="675">
                <a:solidFill>
                  <a:srgbClr val="BFBFBF"/>
                </a:solidFill>
                <a:latin typeface="Segoe UI" panose="020B0502040204020203" pitchFamily="34" charset="0"/>
              </a:rPr>
              <a:t>©</a:t>
            </a:r>
            <a:r>
              <a:rPr lang="en-US" altLang="en-US" sz="750">
                <a:solidFill>
                  <a:srgbClr val="BFBFBF"/>
                </a:solidFill>
              </a:rPr>
              <a:t> </a:t>
            </a:r>
            <a:endParaRPr lang="en-US" altLang="en-US" sz="750" b="1">
              <a:solidFill>
                <a:srgbClr val="BFBFB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3367879"/>
            <a:ext cx="3894581" cy="418191"/>
          </a:xfrm>
        </p:spPr>
        <p:txBody>
          <a:bodyPr/>
          <a:lstStyle>
            <a:lvl1pPr marL="0" marR="0" indent="0" algn="l" defTabSz="685775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353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471"/>
            </a:lvl2pPr>
            <a:lvl3pPr marL="170407" indent="0">
              <a:buNone/>
              <a:tabLst/>
              <a:defRPr sz="1471"/>
            </a:lvl3pPr>
            <a:lvl4pPr marL="338480" indent="0">
              <a:buNone/>
              <a:defRPr/>
            </a:lvl4pPr>
            <a:lvl5pPr marL="504218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89987" y="3503951"/>
            <a:ext cx="4253823" cy="1273618"/>
          </a:xfrm>
        </p:spPr>
        <p:txBody>
          <a:bodyPr/>
          <a:lstStyle>
            <a:lvl1pPr marL="0" indent="0" algn="l">
              <a:buNone/>
              <a:defRPr sz="1471">
                <a:latin typeface="+mn-lt"/>
              </a:defRPr>
            </a:lvl1pPr>
            <a:lvl2pPr marL="0" indent="0" algn="l">
              <a:buNone/>
              <a:defRPr sz="1324">
                <a:latin typeface="+mn-lt"/>
              </a:defRPr>
            </a:lvl2pPr>
            <a:lvl3pPr marL="0" indent="0" algn="l">
              <a:buNone/>
              <a:defRPr sz="1176">
                <a:latin typeface="+mn-lt"/>
              </a:defRPr>
            </a:lvl3pPr>
            <a:lvl4pPr marL="0" indent="0" algn="l">
              <a:buNone/>
              <a:defRPr sz="1029">
                <a:latin typeface="+mn-lt"/>
              </a:defRPr>
            </a:lvl4pPr>
            <a:lvl5pPr marL="0" indent="0" algn="l">
              <a:buNone/>
              <a:defRPr sz="1029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2974848"/>
          </a:xfrm>
          <a:blipFill>
            <a:blip r:embed="rId4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9100"/>
            <a:ext cx="6688183" cy="4662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1B4C24D7-521D-42A7-A25F-BC92EC9B61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29F59C-39EC-44C3-9067-949A85040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576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71135"/>
            <a:ext cx="6858000" cy="133882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34163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E3EF8-4765-40D3-8628-0C01D8A9C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08DCB-1F1B-428F-9634-6948C25A8321}" type="datetimeFigureOut">
              <a:rPr lang="en-US"/>
              <a:pPr>
                <a:defRPr/>
              </a:pPr>
              <a:t>8/27/2019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4ECC0-CEBD-4FD6-9704-2C733A38B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65616-F70F-4EEB-BC1A-1E1552FA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C384B-B368-412E-86B3-294B1D9D6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508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5D3C8-08DF-42B3-A7EF-6A143D6F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23083-3CEB-4298-8D0C-F701B0ABE24F}" type="datetimeFigureOut">
              <a:rPr lang="en-US"/>
              <a:pPr>
                <a:defRPr/>
              </a:pPr>
              <a:t>8/27/2019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B2B75-3ACB-4997-A40E-8C2AB2308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58CAA-2D87-4D59-8FDE-7A44EDAF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772A-3E8E-4FAB-BD9B-E4298458DB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71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2E25-8D5B-4997-A10F-BC4465738121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EE61-F4C1-4DF9-BF19-2A4A2F83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29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2E25-8D5B-4997-A10F-BC4465738121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EE61-F4C1-4DF9-BF19-2A4A2F83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97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2E25-8D5B-4997-A10F-BC4465738121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EE61-F4C1-4DF9-BF19-2A4A2F83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21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62E25-8D5B-4997-A10F-BC4465738121}" type="datetimeFigureOut">
              <a:rPr lang="en-GB" smtClean="0"/>
              <a:t>27/08/2019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FEE61-F4C1-4DF9-BF19-2A4A2F83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66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KS3geogmast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 userDrawn="1"/>
        </p:nvSpPr>
        <p:spPr bwMode="auto">
          <a:xfrm>
            <a:off x="6445250" y="6669088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GB" altLang="en-US" sz="1000">
                <a:solidFill>
                  <a:srgbClr val="5B0091"/>
                </a:solidFill>
                <a:cs typeface="Arial" panose="020B0604020202020204" pitchFamily="34" charset="0"/>
              </a:rPr>
              <a:t>© Boardworks Ltd 2008</a:t>
            </a:r>
          </a:p>
        </p:txBody>
      </p:sp>
      <p:sp>
        <p:nvSpPr>
          <p:cNvPr id="55300" name="Text Box 4"/>
          <p:cNvSpPr txBox="1">
            <a:spLocks noChangeArrowheads="1"/>
          </p:cNvSpPr>
          <p:nvPr userDrawn="1"/>
        </p:nvSpPr>
        <p:spPr bwMode="auto">
          <a:xfrm>
            <a:off x="858838" y="6654800"/>
            <a:ext cx="1116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61B98E23-CD24-48BA-918A-AC5B97E310EF}" type="slidenum">
              <a:rPr lang="en-GB" altLang="en-US" sz="1000">
                <a:solidFill>
                  <a:srgbClr val="5B0091"/>
                </a:solidFill>
              </a:rPr>
              <a:pPr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>
                <a:solidFill>
                  <a:srgbClr val="5B0091"/>
                </a:solidFill>
              </a:rPr>
              <a:t> of 42</a:t>
            </a:r>
          </a:p>
        </p:txBody>
      </p:sp>
      <p:pic>
        <p:nvPicPr>
          <p:cNvPr id="55302" name="Picture 6" descr="back_btn_colour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7588"/>
            <a:ext cx="638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092825"/>
            <a:ext cx="630238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06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40B137-E91B-4570-AF82-1CCF601EDF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307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C50C3-3A5C-4C78-BCD7-B61005144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274763"/>
            <a:ext cx="8743950" cy="143577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4260A91-13F6-4E3A-A934-5D207865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19100"/>
            <a:ext cx="8743950" cy="46628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70ECA9-875F-4FDD-8597-0B4A1298D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1094" y="6484939"/>
            <a:ext cx="3929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02593F-6AD1-4663-9AD5-3DC028566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5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700" kern="1200" spc="225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Segoe UI Semibold" panose="020B0702040204020203" pitchFamily="34" charset="0"/>
          <a:cs typeface="Segoe UI Semibold" panose="020B07020402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Segoe UI Semibold" panose="020B0702040204020203" pitchFamily="34" charset="0"/>
          <a:cs typeface="Segoe UI Semibold" panose="020B07020402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Segoe UI Semibold" panose="020B0702040204020203" pitchFamily="34" charset="0"/>
          <a:cs typeface="Segoe UI Semibold" panose="020B07020402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Segoe UI Semibold" panose="020B0702040204020203" pitchFamily="34" charset="0"/>
          <a:cs typeface="Segoe UI Semibold" panose="020B0702040204020203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Segoe UI Semibold" panose="020B0702040204020203" pitchFamily="34" charset="0"/>
          <a:cs typeface="Segoe UI Semibold" panose="020B0702040204020203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Segoe UI Semibold" panose="020B0702040204020203" pitchFamily="34" charset="0"/>
          <a:cs typeface="Segoe UI Semibold" panose="020B0702040204020203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Segoe UI Semibold" panose="020B0702040204020203" pitchFamily="34" charset="0"/>
          <a:cs typeface="Segoe UI Semibold" panose="020B0702040204020203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Segoe UI Semibold" panose="020B0702040204020203" pitchFamily="34" charset="0"/>
          <a:cs typeface="Segoe UI Semibold" panose="020B0702040204020203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18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595959"/>
          </a:solidFill>
          <a:latin typeface="+mn-lt"/>
          <a:ea typeface="+mn-ea"/>
          <a:cs typeface="+mn-cs"/>
        </a:defRPr>
      </a:lvl2pPr>
      <a:lvl3pPr algn="l" rtl="0" eaLnBrk="0" fontAlgn="base" hangingPunct="0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ts val="450"/>
        </a:spcAft>
        <a:buFont typeface="Arial" panose="020B0604020202020204" pitchFamily="34" charset="0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ts val="900"/>
        </a:spcAft>
        <a:buFont typeface="Arial" panose="020B0604020202020204" pitchFamily="34" charset="0"/>
        <a:defRPr sz="12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8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7.emf"/><Relationship Id="rId3" Type="http://schemas.openxmlformats.org/officeDocument/2006/relationships/slide" Target="slide30.xml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7.emf"/><Relationship Id="rId3" Type="http://schemas.openxmlformats.org/officeDocument/2006/relationships/slide" Target="slide30.xml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7.emf"/><Relationship Id="rId3" Type="http://schemas.openxmlformats.org/officeDocument/2006/relationships/slide" Target="slide30.xml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7.emf"/><Relationship Id="rId3" Type="http://schemas.openxmlformats.org/officeDocument/2006/relationships/slide" Target="slide30.xml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7.emf"/><Relationship Id="rId3" Type="http://schemas.openxmlformats.org/officeDocument/2006/relationships/slide" Target="slide30.xml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27.emf"/><Relationship Id="rId3" Type="http://schemas.openxmlformats.org/officeDocument/2006/relationships/slide" Target="slide30.xml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udQpijN1eAzaJM&amp;tbnid=DXvEdPvoxkD1pM:&amp;ved=0CAUQjRw&amp;url=http://www.independent.co.uk/arts-entertainment/books/news/wheres-the-brains-behind-wally-6261459.html&amp;ei=sK9mUsvDGeiZ0QWp14CoCQ&amp;bvm=bv.55123115,d.d2k&amp;psig=AFQjCNGfOY9QkRs9uD9mTx_kXOhfTNNgFA&amp;ust=138254774189230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s://www.google.co.uk/url?sa=i&amp;rct=j&amp;q=&amp;esrc=s&amp;frm=1&amp;source=images&amp;cd=&amp;cad=rja&amp;docid=h5b0GvqWEgqaEM&amp;tbnid=PFrW9LlGywuZ4M:&amp;ved=0CAUQjRw&amp;url=https://itunes.apple.com/gb/app/wheres-wally-fantastic-journey/id441740595?mt%3D12&amp;ei=xrFmUuS4D4HU0QW9lYHwDg&amp;bvm=bv.55123115,d.d2k&amp;psig=AFQjCNHZbTpwnzdhDSvNCpCONov30cq38g&amp;ust=1382548275699040" TargetMode="External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image" Target="../media/image29.gif"/><Relationship Id="rId4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8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8" b="-709"/>
          <a:stretch/>
        </p:blipFill>
        <p:spPr>
          <a:xfrm>
            <a:off x="0" y="927463"/>
            <a:ext cx="9144000" cy="5123149"/>
          </a:xfrm>
        </p:spPr>
      </p:pic>
      <p:sp>
        <p:nvSpPr>
          <p:cNvPr id="66565" name="TextBox 4">
            <a:extLst>
              <a:ext uri="{FF2B5EF4-FFF2-40B4-BE49-F238E27FC236}">
                <a16:creationId xmlns:a16="http://schemas.microsoft.com/office/drawing/2014/main" id="{273AAC25-613E-4738-9FDF-18B860EC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9392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GRID REFERENCES</a:t>
            </a:r>
            <a:endParaRPr lang="en-US" altLang="en-US" sz="7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6567" name="Rectangle 6">
            <a:extLst>
              <a:ext uri="{FF2B5EF4-FFF2-40B4-BE49-F238E27FC236}">
                <a16:creationId xmlns:a16="http://schemas.microsoft.com/office/drawing/2014/main" id="{0C55B7C8-10AD-4D9F-AB5E-B3AD8F5EE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9" y="6050612"/>
            <a:ext cx="9087831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50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#</a:t>
            </a:r>
            <a:r>
              <a:rPr lang="en-US" altLang="en-US" sz="3900" dirty="0" err="1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</a:t>
            </a:r>
            <a:r>
              <a:rPr lang="en-US" altLang="en-US" sz="3900" dirty="0" err="1" smtClean="0">
                <a:solidFill>
                  <a:srgbClr val="00B0F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what</a:t>
            </a:r>
            <a:r>
              <a:rPr lang="en-US" altLang="en-US" sz="3900" dirty="0" err="1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grid</a:t>
            </a:r>
            <a:r>
              <a:rPr lang="en-US" altLang="en-US" sz="3900" dirty="0" err="1" smtClean="0">
                <a:solidFill>
                  <a:srgbClr val="00B0F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square</a:t>
            </a:r>
            <a:r>
              <a:rPr lang="en-US" altLang="en-US" sz="3900" dirty="0" err="1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</a:t>
            </a:r>
            <a:r>
              <a:rPr lang="en-US" altLang="en-US" sz="3900" b="1" dirty="0" err="1" smtClean="0">
                <a:solidFill>
                  <a:srgbClr val="00B0F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PucksFm</a:t>
            </a:r>
            <a:r>
              <a:rPr lang="en-US" altLang="en-US" sz="3900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?</a:t>
            </a:r>
            <a:endParaRPr lang="en-US" altLang="en-US" sz="3900" dirty="0">
              <a:solidFill>
                <a:srgbClr val="FF0000"/>
              </a:solidFill>
              <a:latin typeface="Bebas Neue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50B322-651A-4834-AEC0-DA525936F0DE}"/>
              </a:ext>
            </a:extLst>
          </p:cNvPr>
          <p:cNvSpPr/>
          <p:nvPr/>
        </p:nvSpPr>
        <p:spPr>
          <a:xfrm flipV="1">
            <a:off x="176980" y="6152605"/>
            <a:ext cx="4346382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663">
              <a:defRPr/>
            </a:pPr>
            <a:endParaRPr lang="en-US" sz="90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528086-2D22-432E-9A2F-826F19C1654F}"/>
              </a:ext>
            </a:extLst>
          </p:cNvPr>
          <p:cNvSpPr/>
          <p:nvPr/>
        </p:nvSpPr>
        <p:spPr>
          <a:xfrm>
            <a:off x="4523362" y="6743108"/>
            <a:ext cx="4314217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663">
              <a:defRPr/>
            </a:pPr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539750" y="333375"/>
            <a:ext cx="7561263" cy="6237288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2627313" y="2133600"/>
            <a:ext cx="3816350" cy="26638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348038" y="3141663"/>
            <a:ext cx="23764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3852390832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1125538"/>
            <a:ext cx="4752975" cy="4895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395288" y="1484313"/>
            <a:ext cx="4464050" cy="4279900"/>
            <a:chOff x="249" y="935"/>
            <a:chExt cx="2812" cy="2696"/>
          </a:xfrm>
        </p:grpSpPr>
        <p:grpSp>
          <p:nvGrpSpPr>
            <p:cNvPr id="9220" name="Group 4"/>
            <p:cNvGrpSpPr>
              <a:grpSpLocks/>
            </p:cNvGrpSpPr>
            <p:nvPr/>
          </p:nvGrpSpPr>
          <p:grpSpPr bwMode="auto">
            <a:xfrm>
              <a:off x="657" y="1026"/>
              <a:ext cx="2268" cy="2268"/>
              <a:chOff x="975" y="1026"/>
              <a:chExt cx="2268" cy="2268"/>
            </a:xfrm>
          </p:grpSpPr>
          <p:sp>
            <p:nvSpPr>
              <p:cNvPr id="9221" name="Rectangle 5"/>
              <p:cNvSpPr>
                <a:spLocks noChangeArrowheads="1"/>
              </p:cNvSpPr>
              <p:nvPr/>
            </p:nvSpPr>
            <p:spPr bwMode="auto">
              <a:xfrm>
                <a:off x="975" y="1026"/>
                <a:ext cx="2267" cy="226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22" name="Line 6"/>
              <p:cNvSpPr>
                <a:spLocks noChangeShapeType="1"/>
              </p:cNvSpPr>
              <p:nvPr/>
            </p:nvSpPr>
            <p:spPr bwMode="auto">
              <a:xfrm>
                <a:off x="2109" y="1026"/>
                <a:ext cx="0" cy="22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23" name="Line 7"/>
              <p:cNvSpPr>
                <a:spLocks noChangeShapeType="1"/>
              </p:cNvSpPr>
              <p:nvPr/>
            </p:nvSpPr>
            <p:spPr bwMode="auto">
              <a:xfrm>
                <a:off x="975" y="2160"/>
                <a:ext cx="22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476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1610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</a:t>
              </a:r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2744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249" y="3158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249" y="2024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03</a:t>
              </a:r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249" y="935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04</a:t>
              </a:r>
            </a:p>
          </p:txBody>
        </p:sp>
      </p:grp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580063" y="1196975"/>
            <a:ext cx="2232025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sng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sng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on the square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32" name="Rectangle 1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771775" y="5157788"/>
            <a:ext cx="1944688" cy="1943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273AAC25-613E-4738-9FDF-18B860EC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9392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 FIG GRID PRACTICE</a:t>
            </a:r>
            <a:endParaRPr lang="en-US" altLang="en-US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449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539750" y="333375"/>
            <a:ext cx="7561263" cy="6237288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627313" y="2133600"/>
            <a:ext cx="3816350" cy="26638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348038" y="3141663"/>
            <a:ext cx="23764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1960363728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1341438"/>
            <a:ext cx="914400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Wrong answer, try again!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here</a:t>
            </a:r>
          </a:p>
        </p:txBody>
      </p:sp>
      <p:sp>
        <p:nvSpPr>
          <p:cNvPr id="3077" name="Rectangle 5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4114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2">
            <a:extLst>
              <a:ext uri="{FF2B5EF4-FFF2-40B4-BE49-F238E27FC236}">
                <a16:creationId xmlns:a16="http://schemas.microsoft.com/office/drawing/2014/main" id="{4692DD23-8D91-499E-B736-4428A845202A}"/>
              </a:ext>
            </a:extLst>
          </p:cNvPr>
          <p:cNvSpPr txBox="1">
            <a:spLocks/>
          </p:cNvSpPr>
          <p:nvPr/>
        </p:nvSpPr>
        <p:spPr>
          <a:xfrm>
            <a:off x="4872445" y="0"/>
            <a:ext cx="4271555" cy="175432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i="0" kern="1200" spc="3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algn="r" defTabSz="685800">
              <a:defRPr/>
            </a:pPr>
            <a:r>
              <a:rPr lang="en-ID" b="1" spc="225" dirty="0" smtClean="0">
                <a:gradFill>
                  <a:gsLst>
                    <a:gs pos="15000">
                      <a:srgbClr val="000000"/>
                    </a:gs>
                    <a:gs pos="47000">
                      <a:srgbClr val="000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 QUESTION</a:t>
            </a:r>
            <a:endParaRPr lang="en-ID" b="1" spc="225" dirty="0">
              <a:gradFill>
                <a:gsLst>
                  <a:gs pos="15000">
                    <a:srgbClr val="000000"/>
                  </a:gs>
                  <a:gs pos="47000">
                    <a:srgbClr val="000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0" name="Text Placeholder 41">
            <a:extLst>
              <a:ext uri="{FF2B5EF4-FFF2-40B4-BE49-F238E27FC236}">
                <a16:creationId xmlns:a16="http://schemas.microsoft.com/office/drawing/2014/main" id="{7B21031B-2761-44FE-8C8F-0165EB1B5E99}"/>
              </a:ext>
            </a:extLst>
          </p:cNvPr>
          <p:cNvSpPr txBox="1">
            <a:spLocks/>
          </p:cNvSpPr>
          <p:nvPr/>
        </p:nvSpPr>
        <p:spPr>
          <a:xfrm>
            <a:off x="5029200" y="1782366"/>
            <a:ext cx="3920729" cy="4971131"/>
          </a:xfrm>
        </p:spPr>
        <p:txBody>
          <a:bodyPr/>
          <a:lstStyle>
            <a:defPPr>
              <a:defRPr lang="id-ID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 Ligh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 Ligh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 Ligh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 Ligh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Roboto Condensed Ligh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Roboto Condensed Ligh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Roboto Condensed Ligh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Roboto Condensed Ligh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Roboto Condensed Ligh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GB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HANDS UP……  </a:t>
            </a:r>
          </a:p>
          <a:p>
            <a:pPr defTabSz="685800">
              <a:defRPr/>
            </a:pPr>
            <a:endParaRPr lang="en-GB" sz="4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defTabSz="685800">
              <a:defRPr/>
            </a:pPr>
            <a:r>
              <a:rPr lang="en-GB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WHAT’S THE BIG PROBLEM WITH 4-FIGURE GRID REFERENCES?</a:t>
            </a:r>
            <a:endParaRPr lang="en-GB" sz="4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428625" indent="-428625" algn="r" defTabSz="685800">
              <a:buFontTx/>
              <a:buChar char="-"/>
              <a:defRPr/>
            </a:pPr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48724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043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/>
          <p:cNvSpPr>
            <a:spLocks noChangeArrowheads="1"/>
          </p:cNvSpPr>
          <p:nvPr/>
        </p:nvSpPr>
        <p:spPr bwMode="auto">
          <a:xfrm>
            <a:off x="1146175" y="5770563"/>
            <a:ext cx="6851650" cy="644525"/>
          </a:xfrm>
          <a:prstGeom prst="flowChartAlternateProcess">
            <a:avLst/>
          </a:prstGeom>
          <a:solidFill>
            <a:srgbClr val="E0EFFC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204913" y="5878513"/>
            <a:ext cx="6732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do the extra numbers mean in 02</a:t>
            </a: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</a:t>
            </a: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31</a:t>
            </a: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58775" y="901700"/>
            <a:ext cx="3808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Sometimes we need to be specific about the location of a place.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4500562" cy="693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altLang="en-US" sz="2800" b="1">
                <a:solidFill>
                  <a:srgbClr val="5B0091"/>
                </a:solidFill>
              </a:rPr>
              <a:t>Six figure grid references</a:t>
            </a:r>
          </a:p>
        </p:txBody>
      </p:sp>
      <p:pic>
        <p:nvPicPr>
          <p:cNvPr id="105478" name="Picture 6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7588"/>
            <a:ext cx="6286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358775" y="2662238"/>
            <a:ext cx="3897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Six figure grid references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help us be more exact.</a:t>
            </a:r>
          </a:p>
        </p:txBody>
      </p:sp>
      <p:pic>
        <p:nvPicPr>
          <p:cNvPr id="105480" name="Picture 8" descr="cottingham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901700"/>
            <a:ext cx="4256088" cy="429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4257675" y="5140325"/>
            <a:ext cx="508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6254750" y="5140325"/>
            <a:ext cx="508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8597900" y="4887913"/>
            <a:ext cx="5080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</a:t>
            </a: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8597900" y="3871913"/>
            <a:ext cx="5080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31</a:t>
            </a: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8597900" y="2790825"/>
            <a:ext cx="508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32</a:t>
            </a: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597900" y="1735138"/>
            <a:ext cx="5080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33</a:t>
            </a: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8597900" y="730250"/>
            <a:ext cx="508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34</a:t>
            </a:r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8242300" y="5140325"/>
            <a:ext cx="508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04</a:t>
            </a: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7310438" y="5140325"/>
            <a:ext cx="508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</a:t>
            </a:r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5160963" y="5140325"/>
            <a:ext cx="508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358775" y="4059238"/>
            <a:ext cx="39449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024 315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is the six figure grid reference of the church in grid square</a:t>
            </a: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02 31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05492" name="Rectangle 20"/>
          <p:cNvSpPr>
            <a:spLocks noChangeArrowheads="1"/>
          </p:cNvSpPr>
          <p:nvPr/>
        </p:nvSpPr>
        <p:spPr bwMode="auto">
          <a:xfrm>
            <a:off x="6489700" y="3052763"/>
            <a:ext cx="1090613" cy="1062037"/>
          </a:xfrm>
          <a:prstGeom prst="rect">
            <a:avLst/>
          </a:prstGeom>
          <a:noFill/>
          <a:ln w="3810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358775" y="4332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280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  <p:bldP spid="105479" grpId="0"/>
      <p:bldP spid="1054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ottingham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9" t="40324" r="18242" b="14299"/>
          <a:stretch>
            <a:fillRect/>
          </a:stretch>
        </p:blipFill>
        <p:spPr bwMode="auto">
          <a:xfrm>
            <a:off x="765175" y="1973263"/>
            <a:ext cx="3070225" cy="3646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7751762" cy="693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altLang="en-US" sz="2800" b="1">
                <a:solidFill>
                  <a:srgbClr val="5B0091"/>
                </a:solidFill>
              </a:rPr>
              <a:t>Finding a six figure grid reference</a:t>
            </a:r>
          </a:p>
        </p:txBody>
      </p:sp>
      <p:pic>
        <p:nvPicPr>
          <p:cNvPr id="107524" name="Picture 4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7588"/>
            <a:ext cx="6286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300163" y="2746375"/>
            <a:ext cx="2012950" cy="2008188"/>
          </a:xfrm>
          <a:prstGeom prst="rect">
            <a:avLst/>
          </a:prstGeom>
          <a:noFill/>
          <a:ln w="3810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4132263" y="901700"/>
            <a:ext cx="4759325" cy="5067300"/>
          </a:xfrm>
          <a:prstGeom prst="rect">
            <a:avLst/>
          </a:prstGeom>
          <a:solidFill>
            <a:srgbClr val="FFF7D5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4132263" y="901700"/>
            <a:ext cx="4808537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8108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176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542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908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480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05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624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19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AutoNum type="arabicPeriod"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Use the first two digits of each three digit number to find the four figure reference, </a:t>
            </a: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</a:t>
            </a: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31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5.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AutoNum type="arabicPeriod"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magine the square, </a:t>
            </a: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02 31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is divided into tenths vertically and horizontally.</a:t>
            </a:r>
            <a:endParaRPr kumimoji="0" lang="en-GB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AutoNum type="arabicPeriod"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Use the last digit of each three digit number, 02</a:t>
            </a: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31</a:t>
            </a: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 estimate lines at </a:t>
            </a: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tenths across the square and </a:t>
            </a: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tenths up the square.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AutoNum type="arabicPeriod"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024 315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is the point where the imaginary lines cross.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1038225" y="556895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033713" y="5583238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79400" y="4545013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31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279400" y="25400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32</a:t>
            </a:r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>
            <a:off x="1500188" y="2735263"/>
            <a:ext cx="0" cy="2032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1701800" y="2735263"/>
            <a:ext cx="0" cy="2032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1903413" y="2735263"/>
            <a:ext cx="0" cy="2032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>
            <a:off x="2105025" y="2735263"/>
            <a:ext cx="0" cy="2032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>
            <a:off x="2306638" y="2735263"/>
            <a:ext cx="0" cy="2032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>
            <a:off x="2508250" y="2735263"/>
            <a:ext cx="0" cy="2032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38" name="Line 18"/>
          <p:cNvSpPr>
            <a:spLocks noChangeShapeType="1"/>
          </p:cNvSpPr>
          <p:nvPr/>
        </p:nvSpPr>
        <p:spPr bwMode="auto">
          <a:xfrm>
            <a:off x="2709863" y="2735263"/>
            <a:ext cx="0" cy="2032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39" name="Line 19"/>
          <p:cNvSpPr>
            <a:spLocks noChangeShapeType="1"/>
          </p:cNvSpPr>
          <p:nvPr/>
        </p:nvSpPr>
        <p:spPr bwMode="auto">
          <a:xfrm>
            <a:off x="2911475" y="2735263"/>
            <a:ext cx="0" cy="2032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40" name="Line 20"/>
          <p:cNvSpPr>
            <a:spLocks noChangeShapeType="1"/>
          </p:cNvSpPr>
          <p:nvPr/>
        </p:nvSpPr>
        <p:spPr bwMode="auto">
          <a:xfrm>
            <a:off x="3113088" y="2735263"/>
            <a:ext cx="0" cy="2032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41" name="Line 21"/>
          <p:cNvSpPr>
            <a:spLocks noChangeShapeType="1"/>
          </p:cNvSpPr>
          <p:nvPr/>
        </p:nvSpPr>
        <p:spPr bwMode="auto">
          <a:xfrm rot="16200000">
            <a:off x="2315369" y="3337719"/>
            <a:ext cx="1588" cy="2032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42" name="Line 22"/>
          <p:cNvSpPr>
            <a:spLocks noChangeShapeType="1"/>
          </p:cNvSpPr>
          <p:nvPr/>
        </p:nvSpPr>
        <p:spPr bwMode="auto">
          <a:xfrm rot="16200000">
            <a:off x="2315369" y="1923257"/>
            <a:ext cx="1587" cy="2032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43" name="Line 23"/>
          <p:cNvSpPr>
            <a:spLocks noChangeShapeType="1"/>
          </p:cNvSpPr>
          <p:nvPr/>
        </p:nvSpPr>
        <p:spPr bwMode="auto">
          <a:xfrm rot="16200000">
            <a:off x="2315369" y="2124869"/>
            <a:ext cx="1588" cy="2032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44" name="Line 24"/>
          <p:cNvSpPr>
            <a:spLocks noChangeShapeType="1"/>
          </p:cNvSpPr>
          <p:nvPr/>
        </p:nvSpPr>
        <p:spPr bwMode="auto">
          <a:xfrm rot="16200000">
            <a:off x="2315369" y="2326482"/>
            <a:ext cx="1587" cy="2032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45" name="Line 25"/>
          <p:cNvSpPr>
            <a:spLocks noChangeShapeType="1"/>
          </p:cNvSpPr>
          <p:nvPr/>
        </p:nvSpPr>
        <p:spPr bwMode="auto">
          <a:xfrm rot="16200000">
            <a:off x="2315369" y="2529682"/>
            <a:ext cx="1587" cy="2032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46" name="Line 26"/>
          <p:cNvSpPr>
            <a:spLocks noChangeShapeType="1"/>
          </p:cNvSpPr>
          <p:nvPr/>
        </p:nvSpPr>
        <p:spPr bwMode="auto">
          <a:xfrm rot="16200000">
            <a:off x="2315369" y="2731294"/>
            <a:ext cx="1588" cy="2032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47" name="Line 27"/>
          <p:cNvSpPr>
            <a:spLocks noChangeShapeType="1"/>
          </p:cNvSpPr>
          <p:nvPr/>
        </p:nvSpPr>
        <p:spPr bwMode="auto">
          <a:xfrm rot="16200000">
            <a:off x="2315369" y="2932907"/>
            <a:ext cx="1587" cy="2032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48" name="Line 28"/>
          <p:cNvSpPr>
            <a:spLocks noChangeShapeType="1"/>
          </p:cNvSpPr>
          <p:nvPr/>
        </p:nvSpPr>
        <p:spPr bwMode="auto">
          <a:xfrm rot="16200000">
            <a:off x="2315369" y="3136107"/>
            <a:ext cx="1587" cy="2032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49" name="Line 29"/>
          <p:cNvSpPr>
            <a:spLocks noChangeShapeType="1"/>
          </p:cNvSpPr>
          <p:nvPr/>
        </p:nvSpPr>
        <p:spPr bwMode="auto">
          <a:xfrm rot="16200000">
            <a:off x="2315369" y="3539332"/>
            <a:ext cx="1587" cy="2032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50" name="AutoShape 30"/>
          <p:cNvSpPr>
            <a:spLocks noChangeArrowheads="1"/>
          </p:cNvSpPr>
          <p:nvPr/>
        </p:nvSpPr>
        <p:spPr bwMode="auto">
          <a:xfrm>
            <a:off x="358775" y="901700"/>
            <a:ext cx="3644900" cy="838200"/>
          </a:xfrm>
          <a:prstGeom prst="flowChartAlternateProcess">
            <a:avLst/>
          </a:prstGeom>
          <a:solidFill>
            <a:srgbClr val="E0EFFC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51" name="Text Box 31"/>
          <p:cNvSpPr txBox="1">
            <a:spLocks noChangeArrowheads="1"/>
          </p:cNvSpPr>
          <p:nvPr/>
        </p:nvSpPr>
        <p:spPr bwMode="auto">
          <a:xfrm>
            <a:off x="358775" y="901700"/>
            <a:ext cx="3630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 would you find the grid reference </a:t>
            </a: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024 315</a:t>
            </a: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07552" name="Line 32"/>
          <p:cNvSpPr>
            <a:spLocks noChangeShapeType="1"/>
          </p:cNvSpPr>
          <p:nvPr/>
        </p:nvSpPr>
        <p:spPr bwMode="auto">
          <a:xfrm flipV="1">
            <a:off x="1295400" y="4792663"/>
            <a:ext cx="0" cy="863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53" name="Line 33"/>
          <p:cNvSpPr>
            <a:spLocks noChangeShapeType="1"/>
          </p:cNvSpPr>
          <p:nvPr/>
        </p:nvSpPr>
        <p:spPr bwMode="auto">
          <a:xfrm rot="5400000" flipH="1" flipV="1">
            <a:off x="1042988" y="4464050"/>
            <a:ext cx="0" cy="5969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54" name="Text Box 34"/>
          <p:cNvSpPr txBox="1">
            <a:spLocks noChangeArrowheads="1"/>
          </p:cNvSpPr>
          <p:nvPr/>
        </p:nvSpPr>
        <p:spPr bwMode="auto">
          <a:xfrm>
            <a:off x="898525" y="30749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55" name="Text Box 35"/>
          <p:cNvSpPr txBox="1">
            <a:spLocks noChangeArrowheads="1"/>
          </p:cNvSpPr>
          <p:nvPr/>
        </p:nvSpPr>
        <p:spPr bwMode="auto">
          <a:xfrm>
            <a:off x="1927225" y="47005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07556" name="Text Box 36"/>
          <p:cNvSpPr txBox="1">
            <a:spLocks noChangeArrowheads="1"/>
          </p:cNvSpPr>
          <p:nvPr/>
        </p:nvSpPr>
        <p:spPr bwMode="auto">
          <a:xfrm>
            <a:off x="974725" y="35194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07557" name="Line 37"/>
          <p:cNvSpPr>
            <a:spLocks noChangeShapeType="1"/>
          </p:cNvSpPr>
          <p:nvPr/>
        </p:nvSpPr>
        <p:spPr bwMode="auto">
          <a:xfrm rot="16200000">
            <a:off x="2304256" y="2732882"/>
            <a:ext cx="1587" cy="2032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58" name="Line 38"/>
          <p:cNvSpPr>
            <a:spLocks noChangeShapeType="1"/>
          </p:cNvSpPr>
          <p:nvPr/>
        </p:nvSpPr>
        <p:spPr bwMode="auto">
          <a:xfrm>
            <a:off x="2106613" y="2736850"/>
            <a:ext cx="0" cy="2032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852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7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7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55" grpId="0"/>
      <p:bldP spid="1075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44450"/>
            <a:ext cx="5143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438" y="71438"/>
            <a:ext cx="6357937" cy="633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GB" altLang="en-US" sz="2800" b="1">
                <a:solidFill>
                  <a:srgbClr val="5B0091"/>
                </a:solidFill>
              </a:rPr>
              <a:t>Finding six figure grid references</a:t>
            </a:r>
          </a:p>
        </p:txBody>
      </p:sp>
      <p:pic>
        <p:nvPicPr>
          <p:cNvPr id="109572" name="Picture 4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7588"/>
            <a:ext cx="6286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4" name="Picture 6" descr="penc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0"/>
            <a:ext cx="60166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578" name="Group 10"/>
          <p:cNvGrpSpPr>
            <a:grpSpLocks/>
          </p:cNvGrpSpPr>
          <p:nvPr/>
        </p:nvGrpSpPr>
        <p:grpSpPr bwMode="auto">
          <a:xfrm>
            <a:off x="381000" y="865188"/>
            <a:ext cx="8458200" cy="5156200"/>
            <a:chOff x="240" y="545"/>
            <a:chExt cx="5328" cy="3248"/>
          </a:xfrm>
        </p:grpSpPr>
        <p:pic>
          <p:nvPicPr>
            <p:cNvPr id="109576" name="Ssix_fig_ref_anim.swf" descr="six_fig_ref_ani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45"/>
              <a:ext cx="5328" cy="3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ontrols>
      <mc:AlternateContent xmlns:mc="http://schemas.openxmlformats.org/markup-compatibility/2006">
        <mc:Choice xmlns:v="urn:schemas-microsoft-com:vml" Requires="v">
          <p:control spid="6149" name="ShockwaveFlash1" r:id="rId2" imgW="8458200" imgH="5156280"/>
        </mc:Choice>
        <mc:Fallback>
          <p:control name="ShockwaveFlash1" r:id="rId2" imgW="8458200" imgH="5156280">
            <p:pic>
              <p:nvPicPr>
                <p:cNvPr id="10957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40" y="545"/>
                  <a:ext cx="5328" cy="32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20689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1125538"/>
            <a:ext cx="4752975" cy="4895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395288" y="1484313"/>
            <a:ext cx="4464050" cy="4279900"/>
            <a:chOff x="249" y="935"/>
            <a:chExt cx="2812" cy="2696"/>
          </a:xfrm>
        </p:grpSpPr>
        <p:grpSp>
          <p:nvGrpSpPr>
            <p:cNvPr id="11268" name="Group 4"/>
            <p:cNvGrpSpPr>
              <a:grpSpLocks/>
            </p:cNvGrpSpPr>
            <p:nvPr/>
          </p:nvGrpSpPr>
          <p:grpSpPr bwMode="auto">
            <a:xfrm>
              <a:off x="657" y="1026"/>
              <a:ext cx="2268" cy="2268"/>
              <a:chOff x="975" y="1026"/>
              <a:chExt cx="2268" cy="2268"/>
            </a:xfrm>
          </p:grpSpPr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975" y="1026"/>
                <a:ext cx="2267" cy="226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270" name="Line 6"/>
              <p:cNvSpPr>
                <a:spLocks noChangeShapeType="1"/>
              </p:cNvSpPr>
              <p:nvPr/>
            </p:nvSpPr>
            <p:spPr bwMode="auto">
              <a:xfrm>
                <a:off x="2109" y="1026"/>
                <a:ext cx="0" cy="22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271" name="Line 7"/>
              <p:cNvSpPr>
                <a:spLocks noChangeShapeType="1"/>
              </p:cNvSpPr>
              <p:nvPr/>
            </p:nvSpPr>
            <p:spPr bwMode="auto">
              <a:xfrm>
                <a:off x="975" y="2160"/>
                <a:ext cx="22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476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1610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2744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249" y="3158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73</a:t>
              </a: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249" y="2024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74</a:t>
              </a: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249" y="935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75</a:t>
              </a:r>
            </a:p>
          </p:txBody>
        </p:sp>
      </p:grp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580063" y="1196975"/>
            <a:ext cx="223202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sng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sng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on the symbol found at: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152742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1281" name="Object 17">
            <a:hlinkClick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2987675" y="2781300"/>
          <a:ext cx="288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Visio" r:id="rId4" imgW="1550822" imgH="2709062" progId="Visio.Drawing.6">
                  <p:embed/>
                </p:oleObj>
              </mc:Choice>
              <mc:Fallback>
                <p:oleObj name="Visio" r:id="rId4" imgW="1550822" imgH="2709062" progId="Visio.Drawing.6">
                  <p:embed/>
                  <p:pic>
                    <p:nvPicPr>
                      <p:cNvPr id="11281" name="Object 17">
                        <a:hlinkClick r:id="" action="ppaction://hlinkshowjump?jump=nextslide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781300"/>
                        <a:ext cx="288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2" name="Object 18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3276600" y="2349500"/>
          <a:ext cx="4508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Visio" r:id="rId6" imgW="451409" imgH="534924" progId="Visio.Drawing.6">
                  <p:embed/>
                </p:oleObj>
              </mc:Choice>
              <mc:Fallback>
                <p:oleObj name="Visio" r:id="rId6" imgW="451409" imgH="534924" progId="Visio.Drawing.6">
                  <p:embed/>
                  <p:pic>
                    <p:nvPicPr>
                      <p:cNvPr id="11282" name="Object 18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349500"/>
                        <a:ext cx="4508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3" name="Object 19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3924300" y="1773238"/>
          <a:ext cx="633413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Visio" r:id="rId8" imgW="633679" imgH="237439" progId="Visio.Drawing.6">
                  <p:embed/>
                </p:oleObj>
              </mc:Choice>
              <mc:Fallback>
                <p:oleObj name="Visio" r:id="rId8" imgW="633679" imgH="237439" progId="Visio.Drawing.6">
                  <p:embed/>
                  <p:pic>
                    <p:nvPicPr>
                      <p:cNvPr id="11283" name="Object 19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773238"/>
                        <a:ext cx="633413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4" name="Object 20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1763713" y="4508500"/>
          <a:ext cx="4651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Visio" r:id="rId10" imgW="2948026" imgH="2556662" progId="Visio.Drawing.6">
                  <p:embed/>
                </p:oleObj>
              </mc:Choice>
              <mc:Fallback>
                <p:oleObj name="Visio" r:id="rId10" imgW="2948026" imgH="2556662" progId="Visio.Drawing.6">
                  <p:embed/>
                  <p:pic>
                    <p:nvPicPr>
                      <p:cNvPr id="11284" name="Object 20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508500"/>
                        <a:ext cx="4651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5" name="Object 21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4140200" y="2781300"/>
          <a:ext cx="288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Visio" r:id="rId12" imgW="1550822" imgH="2709062" progId="Visio.Drawing.6">
                  <p:embed/>
                </p:oleObj>
              </mc:Choice>
              <mc:Fallback>
                <p:oleObj name="Visio" r:id="rId12" imgW="1550822" imgH="2709062" progId="Visio.Drawing.6">
                  <p:embed/>
                  <p:pic>
                    <p:nvPicPr>
                      <p:cNvPr id="11285" name="Object 21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781300"/>
                        <a:ext cx="288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4">
            <a:extLst>
              <a:ext uri="{FF2B5EF4-FFF2-40B4-BE49-F238E27FC236}">
                <a16:creationId xmlns:a16="http://schemas.microsoft.com/office/drawing/2014/main" id="{273AAC25-613E-4738-9FDF-18B860EC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9392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</a:t>
            </a:r>
            <a:r>
              <a:rPr lang="en-US" altLang="en-U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FIG GRID PRACTICE</a:t>
            </a:r>
            <a:endParaRPr lang="en-US" altLang="en-US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189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539750" y="333375"/>
            <a:ext cx="7561263" cy="6237288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627313" y="2133600"/>
            <a:ext cx="3816350" cy="26638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348038" y="3141663"/>
            <a:ext cx="23764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3567116356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179512" y="-1179512"/>
            <a:ext cx="3705960" cy="2596437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AU" sz="2700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79511" y="1484784"/>
            <a:ext cx="3772763" cy="4745915"/>
          </a:xfrm>
        </p:spPr>
        <p:txBody>
          <a:bodyPr/>
          <a:lstStyle/>
          <a:p>
            <a:r>
              <a:rPr lang="en-GB" sz="4800" b="1" dirty="0" smtClean="0">
                <a:solidFill>
                  <a:schemeClr val="accent4"/>
                </a:solidFill>
              </a:rPr>
              <a:t>AF2: </a:t>
            </a:r>
            <a:r>
              <a:rPr lang="en-GB" sz="4800" b="1" dirty="0" smtClean="0">
                <a:solidFill>
                  <a:schemeClr val="accent4"/>
                </a:solidFill>
              </a:rPr>
              <a:t>TO </a:t>
            </a:r>
            <a:r>
              <a:rPr lang="en-GB" sz="4800" b="1" dirty="0" smtClean="0">
                <a:solidFill>
                  <a:schemeClr val="accent4"/>
                </a:solidFill>
              </a:rPr>
              <a:t>UNDERSTAND HOW TO WORK OUT 4 &amp; 6 FIGURE GRID REFERENCES</a:t>
            </a:r>
            <a:endParaRPr lang="en-US" sz="4800" b="1" dirty="0">
              <a:solidFill>
                <a:schemeClr val="accent4"/>
              </a:solidFill>
            </a:endParaRP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3062478" cy="1475019"/>
          </a:xfrm>
        </p:spPr>
        <p:txBody>
          <a:bodyPr>
            <a:normAutofit fontScale="90000"/>
          </a:bodyPr>
          <a:lstStyle/>
          <a:p>
            <a:r>
              <a:rPr lang="en-US" sz="4050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3952276" y="2675941"/>
            <a:ext cx="5191725" cy="1322753"/>
          </a:xfrm>
        </p:spPr>
        <p:txBody>
          <a:bodyPr>
            <a:noAutofit/>
          </a:bodyPr>
          <a:lstStyle/>
          <a:p>
            <a:r>
              <a:rPr lang="en-GB" sz="2250" dirty="0">
                <a:solidFill>
                  <a:srgbClr val="FFFF00"/>
                </a:solidFill>
              </a:rPr>
              <a:t>MOST (ME/ME+) STUDENTS WILL BE ABLE TO </a:t>
            </a:r>
            <a:r>
              <a:rPr lang="en-GB" sz="2250" dirty="0" smtClean="0">
                <a:solidFill>
                  <a:srgbClr val="FFFF00"/>
                </a:solidFill>
              </a:rPr>
              <a:t>WORK OUT 4 FIGURE GRID REFERENCES &amp; HAVE SOME UNDERSTANDING OF 6 FIGURE GRID REFERENCES. </a:t>
            </a:r>
            <a:endParaRPr lang="en-GB" sz="2250" dirty="0">
              <a:solidFill>
                <a:srgbClr val="FFFF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AE48AF-F5CE-4D67-90A9-93B69D96181C}"/>
              </a:ext>
            </a:extLst>
          </p:cNvPr>
          <p:cNvSpPr>
            <a:spLocks noChangeAspect="1"/>
          </p:cNvSpPr>
          <p:nvPr/>
        </p:nvSpPr>
        <p:spPr>
          <a:xfrm>
            <a:off x="4978956" y="5373216"/>
            <a:ext cx="4188502" cy="360260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AU" sz="2700" kern="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0" name="Title 31">
            <a:extLst>
              <a:ext uri="{FF2B5EF4-FFF2-40B4-BE49-F238E27FC236}">
                <a16:creationId xmlns:a16="http://schemas.microsoft.com/office/drawing/2014/main" id="{85E8A252-88AB-4EBD-95B1-71A28DDF0944}"/>
              </a:ext>
            </a:extLst>
          </p:cNvPr>
          <p:cNvSpPr txBox="1">
            <a:spLocks/>
          </p:cNvSpPr>
          <p:nvPr/>
        </p:nvSpPr>
        <p:spPr>
          <a:xfrm>
            <a:off x="5364088" y="5373216"/>
            <a:ext cx="3315599" cy="1350370"/>
          </a:xfrm>
          <a:prstGeom prst="rect">
            <a:avLst/>
          </a:prstGeom>
        </p:spPr>
        <p:txBody>
          <a:bodyPr vert="horz" wrap="square" lIns="109728" tIns="315468" rIns="109728" bIns="3429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defTabSz="685800"/>
            <a:r>
              <a:rPr lang="en-GB" sz="3600" b="1" spc="4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LEARNING OUTCOMES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41224F-8D34-4203-8A31-4BA35AD034AF}"/>
              </a:ext>
            </a:extLst>
          </p:cNvPr>
          <p:cNvSpPr/>
          <p:nvPr/>
        </p:nvSpPr>
        <p:spPr>
          <a:xfrm>
            <a:off x="3995936" y="0"/>
            <a:ext cx="5506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TITLE: 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GRID REFERENCES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957C8A-255F-4D74-937A-16BBF98471F4}"/>
              </a:ext>
            </a:extLst>
          </p:cNvPr>
          <p:cNvSpPr/>
          <p:nvPr/>
        </p:nvSpPr>
        <p:spPr>
          <a:xfrm>
            <a:off x="7363139" y="616880"/>
            <a:ext cx="213882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DATE</a:t>
            </a:r>
            <a:r>
              <a:rPr lang="en-US" sz="13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: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EA47202B-BE3A-4725-BDE2-B76C098A8720}"/>
              </a:ext>
            </a:extLst>
          </p:cNvPr>
          <p:cNvSpPr txBox="1">
            <a:spLocks/>
          </p:cNvSpPr>
          <p:nvPr/>
        </p:nvSpPr>
        <p:spPr>
          <a:xfrm>
            <a:off x="3952275" y="1549537"/>
            <a:ext cx="5191725" cy="75482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GB" sz="2250" dirty="0">
                <a:solidFill>
                  <a:srgbClr val="FF0000"/>
                </a:solidFill>
                <a:latin typeface="Calibri" panose="020F0502020204030204"/>
              </a:rPr>
              <a:t>ALL (WTE/WTE+) STUDENTS WILL BE ABLE TO </a:t>
            </a:r>
            <a:r>
              <a:rPr lang="en-GB" sz="2250" dirty="0" smtClean="0">
                <a:solidFill>
                  <a:srgbClr val="FF0000"/>
                </a:solidFill>
                <a:latin typeface="Calibri" panose="020F0502020204030204"/>
              </a:rPr>
              <a:t>WORK OUT 4 FIGURE GRID REFERENCES.</a:t>
            </a:r>
            <a:endParaRPr lang="en-GB" sz="225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A8904C5F-4C9F-4D72-AE82-2FD06301674E}"/>
              </a:ext>
            </a:extLst>
          </p:cNvPr>
          <p:cNvSpPr txBox="1">
            <a:spLocks/>
          </p:cNvSpPr>
          <p:nvPr/>
        </p:nvSpPr>
        <p:spPr>
          <a:xfrm>
            <a:off x="3978590" y="4396628"/>
            <a:ext cx="5191725" cy="90486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GB" sz="2250" dirty="0">
                <a:solidFill>
                  <a:srgbClr val="66FF33"/>
                </a:solidFill>
                <a:latin typeface="Calibri" panose="020F0502020204030204"/>
              </a:rPr>
              <a:t>SOME (EE/EE+) </a:t>
            </a:r>
            <a:r>
              <a:rPr lang="en-US" sz="2250" dirty="0">
                <a:solidFill>
                  <a:srgbClr val="66FF33"/>
                </a:solidFill>
              </a:rPr>
              <a:t>STUDENTS WILL BE ABLE TO </a:t>
            </a:r>
            <a:r>
              <a:rPr lang="en-US" sz="2250" dirty="0" smtClean="0">
                <a:solidFill>
                  <a:srgbClr val="66FF33"/>
                </a:solidFill>
              </a:rPr>
              <a:t>CONFIDENTLY UNDERSTAND 4 &amp; 6 FIGURE GRID REFERENCES &amp; APPLY TO MAPS.</a:t>
            </a:r>
            <a:endParaRPr lang="en-GB" sz="2250" dirty="0">
              <a:solidFill>
                <a:srgbClr val="66FF33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3C63F0-0751-4EC7-9164-7A37B9C2F775}"/>
              </a:ext>
            </a:extLst>
          </p:cNvPr>
          <p:cNvSpPr/>
          <p:nvPr/>
        </p:nvSpPr>
        <p:spPr>
          <a:xfrm>
            <a:off x="173668" y="6399685"/>
            <a:ext cx="5190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SCF: Communication &amp; Collaboration</a:t>
            </a:r>
            <a:endParaRPr lang="en-US" dirty="0">
              <a:solidFill>
                <a:prstClr val="white">
                  <a:lumMod val="9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81389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-7.40741E-7 L -4.16667E-6 -7.40741E-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32" grpId="0"/>
      <p:bldP spid="21" grpId="0"/>
      <p:bldP spid="9" grpId="0" animBg="1"/>
      <p:bldP spid="10" grpId="0"/>
      <p:bldP spid="4" grpId="0"/>
      <p:bldP spid="18" grpId="0"/>
      <p:bldP spid="12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1125538"/>
            <a:ext cx="4752975" cy="4895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395288" y="1484313"/>
            <a:ext cx="4464050" cy="4279900"/>
            <a:chOff x="249" y="935"/>
            <a:chExt cx="2812" cy="2696"/>
          </a:xfrm>
        </p:grpSpPr>
        <p:grpSp>
          <p:nvGrpSpPr>
            <p:cNvPr id="13316" name="Group 4"/>
            <p:cNvGrpSpPr>
              <a:grpSpLocks/>
            </p:cNvGrpSpPr>
            <p:nvPr/>
          </p:nvGrpSpPr>
          <p:grpSpPr bwMode="auto">
            <a:xfrm>
              <a:off x="657" y="1026"/>
              <a:ext cx="2268" cy="2268"/>
              <a:chOff x="975" y="1026"/>
              <a:chExt cx="2268" cy="2268"/>
            </a:xfrm>
          </p:grpSpPr>
          <p:sp>
            <p:nvSpPr>
              <p:cNvPr id="13317" name="Rectangle 5"/>
              <p:cNvSpPr>
                <a:spLocks noChangeArrowheads="1"/>
              </p:cNvSpPr>
              <p:nvPr/>
            </p:nvSpPr>
            <p:spPr bwMode="auto">
              <a:xfrm>
                <a:off x="975" y="1026"/>
                <a:ext cx="2267" cy="226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18" name="Line 6"/>
              <p:cNvSpPr>
                <a:spLocks noChangeShapeType="1"/>
              </p:cNvSpPr>
              <p:nvPr/>
            </p:nvSpPr>
            <p:spPr bwMode="auto">
              <a:xfrm>
                <a:off x="2109" y="1026"/>
                <a:ext cx="0" cy="22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19" name="Line 7"/>
              <p:cNvSpPr>
                <a:spLocks noChangeShapeType="1"/>
              </p:cNvSpPr>
              <p:nvPr/>
            </p:nvSpPr>
            <p:spPr bwMode="auto">
              <a:xfrm>
                <a:off x="975" y="2160"/>
                <a:ext cx="22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476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1610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2744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249" y="3158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73</a:t>
              </a:r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249" y="2024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74</a:t>
              </a:r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249" y="935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75</a:t>
              </a:r>
            </a:p>
          </p:txBody>
        </p:sp>
      </p:grp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580063" y="119697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sng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 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sng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on the symbol found at: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154744</a:t>
            </a:r>
            <a:endParaRPr kumimoji="0" lang="en-GB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3328" name="Object 16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804128"/>
              </p:ext>
            </p:extLst>
          </p:nvPr>
        </p:nvGraphicFramePr>
        <p:xfrm>
          <a:off x="2987675" y="2781300"/>
          <a:ext cx="288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Visio" r:id="rId4" imgW="1550822" imgH="2709062" progId="Visio.Drawing.6">
                  <p:embed/>
                </p:oleObj>
              </mc:Choice>
              <mc:Fallback>
                <p:oleObj name="Visio" r:id="rId4" imgW="1550822" imgH="2709062" progId="Visio.Drawing.6">
                  <p:embed/>
                  <p:pic>
                    <p:nvPicPr>
                      <p:cNvPr id="13328" name="Object 16">
                        <a:hlinkClick r:id="" action="ppaction://hlinkshowjump?jump=lastslide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781300"/>
                        <a:ext cx="288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9" name="Object 17">
            <a:hlinkClick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3276600" y="2349500"/>
          <a:ext cx="4508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Visio" r:id="rId6" imgW="451409" imgH="534924" progId="Visio.Drawing.6">
                  <p:embed/>
                </p:oleObj>
              </mc:Choice>
              <mc:Fallback>
                <p:oleObj name="Visio" r:id="rId6" imgW="451409" imgH="534924" progId="Visio.Drawing.6">
                  <p:embed/>
                  <p:pic>
                    <p:nvPicPr>
                      <p:cNvPr id="13329" name="Object 17">
                        <a:hlinkClick r:id="" action="ppaction://hlinkshowjump?jump=nextslide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349500"/>
                        <a:ext cx="4508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0" name="Object 18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7687"/>
              </p:ext>
            </p:extLst>
          </p:nvPr>
        </p:nvGraphicFramePr>
        <p:xfrm>
          <a:off x="3924300" y="1773238"/>
          <a:ext cx="633413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Visio" r:id="rId8" imgW="633679" imgH="237439" progId="Visio.Drawing.6">
                  <p:embed/>
                </p:oleObj>
              </mc:Choice>
              <mc:Fallback>
                <p:oleObj name="Visio" r:id="rId8" imgW="633679" imgH="237439" progId="Visio.Drawing.6">
                  <p:embed/>
                  <p:pic>
                    <p:nvPicPr>
                      <p:cNvPr id="13330" name="Object 18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773238"/>
                        <a:ext cx="633413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1" name="Object 19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561735"/>
              </p:ext>
            </p:extLst>
          </p:nvPr>
        </p:nvGraphicFramePr>
        <p:xfrm>
          <a:off x="1763713" y="4508500"/>
          <a:ext cx="4651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Visio" r:id="rId10" imgW="2948026" imgH="2556662" progId="Visio.Drawing.6">
                  <p:embed/>
                </p:oleObj>
              </mc:Choice>
              <mc:Fallback>
                <p:oleObj name="Visio" r:id="rId10" imgW="2948026" imgH="2556662" progId="Visio.Drawing.6">
                  <p:embed/>
                  <p:pic>
                    <p:nvPicPr>
                      <p:cNvPr id="13331" name="Object 19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508500"/>
                        <a:ext cx="4651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2" name="Object 20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577396"/>
              </p:ext>
            </p:extLst>
          </p:nvPr>
        </p:nvGraphicFramePr>
        <p:xfrm>
          <a:off x="4140200" y="2781300"/>
          <a:ext cx="288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Visio" r:id="rId12" imgW="1550822" imgH="2709062" progId="Visio.Drawing.6">
                  <p:embed/>
                </p:oleObj>
              </mc:Choice>
              <mc:Fallback>
                <p:oleObj name="Visio" r:id="rId12" imgW="1550822" imgH="2709062" progId="Visio.Drawing.6">
                  <p:embed/>
                  <p:pic>
                    <p:nvPicPr>
                      <p:cNvPr id="13332" name="Object 20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781300"/>
                        <a:ext cx="288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4">
            <a:extLst>
              <a:ext uri="{FF2B5EF4-FFF2-40B4-BE49-F238E27FC236}">
                <a16:creationId xmlns:a16="http://schemas.microsoft.com/office/drawing/2014/main" id="{273AAC25-613E-4738-9FDF-18B860EC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9392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</a:t>
            </a:r>
            <a:r>
              <a:rPr lang="en-US" altLang="en-U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FIG GRID PRACTICE</a:t>
            </a:r>
            <a:endParaRPr lang="en-US" altLang="en-US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244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539750" y="333375"/>
            <a:ext cx="7561263" cy="6237288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627313" y="2133600"/>
            <a:ext cx="3816350" cy="26638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348038" y="3141663"/>
            <a:ext cx="23764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3318707553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1125538"/>
            <a:ext cx="4752975" cy="4895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395288" y="1484313"/>
            <a:ext cx="4464050" cy="4279900"/>
            <a:chOff x="249" y="935"/>
            <a:chExt cx="2812" cy="2696"/>
          </a:xfrm>
        </p:grpSpPr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657" y="1026"/>
              <a:ext cx="2268" cy="2268"/>
              <a:chOff x="975" y="1026"/>
              <a:chExt cx="2268" cy="2268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975" y="1026"/>
                <a:ext cx="2267" cy="226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2109" y="1026"/>
                <a:ext cx="0" cy="22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67" name="Line 7"/>
              <p:cNvSpPr>
                <a:spLocks noChangeShapeType="1"/>
              </p:cNvSpPr>
              <p:nvPr/>
            </p:nvSpPr>
            <p:spPr bwMode="auto">
              <a:xfrm>
                <a:off x="975" y="2160"/>
                <a:ext cx="22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476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1610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2744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249" y="3158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73</a:t>
              </a:r>
            </a:p>
          </p:txBody>
        </p:sp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249" y="2024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74</a:t>
              </a:r>
            </a:p>
          </p:txBody>
        </p:sp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>
              <a:off x="249" y="935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75</a:t>
              </a:r>
            </a:p>
          </p:txBody>
        </p:sp>
      </p:grp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580063" y="119697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sng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 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sng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on the symbol found at: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158742</a:t>
            </a:r>
            <a:endParaRPr kumimoji="0" lang="en-GB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5376" name="Object 16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336210"/>
              </p:ext>
            </p:extLst>
          </p:nvPr>
        </p:nvGraphicFramePr>
        <p:xfrm>
          <a:off x="2987675" y="2781300"/>
          <a:ext cx="288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Visio" r:id="rId4" imgW="1550822" imgH="2709062" progId="Visio.Drawing.6">
                  <p:embed/>
                </p:oleObj>
              </mc:Choice>
              <mc:Fallback>
                <p:oleObj name="Visio" r:id="rId4" imgW="1550822" imgH="2709062" progId="Visio.Drawing.6">
                  <p:embed/>
                  <p:pic>
                    <p:nvPicPr>
                      <p:cNvPr id="15376" name="Object 16">
                        <a:hlinkClick r:id="" action="ppaction://hlinkshowjump?jump=lastslide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781300"/>
                        <a:ext cx="288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7" name="Object 17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702616"/>
              </p:ext>
            </p:extLst>
          </p:nvPr>
        </p:nvGraphicFramePr>
        <p:xfrm>
          <a:off x="3276600" y="2349500"/>
          <a:ext cx="4508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Visio" r:id="rId6" imgW="451409" imgH="534924" progId="Visio.Drawing.6">
                  <p:embed/>
                </p:oleObj>
              </mc:Choice>
              <mc:Fallback>
                <p:oleObj name="Visio" r:id="rId6" imgW="451409" imgH="534924" progId="Visio.Drawing.6">
                  <p:embed/>
                  <p:pic>
                    <p:nvPicPr>
                      <p:cNvPr id="15377" name="Object 17">
                        <a:hlinkClick r:id="" action="ppaction://hlinkshowjump?jump=lastslide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349500"/>
                        <a:ext cx="4508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8" name="Object 18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806744"/>
              </p:ext>
            </p:extLst>
          </p:nvPr>
        </p:nvGraphicFramePr>
        <p:xfrm>
          <a:off x="3924300" y="1773238"/>
          <a:ext cx="633413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Visio" r:id="rId8" imgW="633679" imgH="237439" progId="Visio.Drawing.6">
                  <p:embed/>
                </p:oleObj>
              </mc:Choice>
              <mc:Fallback>
                <p:oleObj name="Visio" r:id="rId8" imgW="633679" imgH="237439" progId="Visio.Drawing.6">
                  <p:embed/>
                  <p:pic>
                    <p:nvPicPr>
                      <p:cNvPr id="15378" name="Object 18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773238"/>
                        <a:ext cx="633413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9" name="Object 19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562754"/>
              </p:ext>
            </p:extLst>
          </p:nvPr>
        </p:nvGraphicFramePr>
        <p:xfrm>
          <a:off x="1763713" y="4508500"/>
          <a:ext cx="4651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Visio" r:id="rId10" imgW="2948026" imgH="2556662" progId="Visio.Drawing.6">
                  <p:embed/>
                </p:oleObj>
              </mc:Choice>
              <mc:Fallback>
                <p:oleObj name="Visio" r:id="rId10" imgW="2948026" imgH="2556662" progId="Visio.Drawing.6">
                  <p:embed/>
                  <p:pic>
                    <p:nvPicPr>
                      <p:cNvPr id="15379" name="Object 19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508500"/>
                        <a:ext cx="4651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0" name="Object 20">
            <a:hlinkClick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4140200" y="2781300"/>
          <a:ext cx="288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Visio" r:id="rId12" imgW="1550822" imgH="2709062" progId="Visio.Drawing.6">
                  <p:embed/>
                </p:oleObj>
              </mc:Choice>
              <mc:Fallback>
                <p:oleObj name="Visio" r:id="rId12" imgW="1550822" imgH="2709062" progId="Visio.Drawing.6">
                  <p:embed/>
                  <p:pic>
                    <p:nvPicPr>
                      <p:cNvPr id="15380" name="Object 20">
                        <a:hlinkClick r:id="" action="ppaction://hlinkshowjump?jump=nextslide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781300"/>
                        <a:ext cx="288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4">
            <a:extLst>
              <a:ext uri="{FF2B5EF4-FFF2-40B4-BE49-F238E27FC236}">
                <a16:creationId xmlns:a16="http://schemas.microsoft.com/office/drawing/2014/main" id="{273AAC25-613E-4738-9FDF-18B860EC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9392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</a:t>
            </a:r>
            <a:r>
              <a:rPr lang="en-US" altLang="en-U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FIG GRID PRACTICE</a:t>
            </a:r>
            <a:endParaRPr lang="en-US" altLang="en-US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688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539750" y="333375"/>
            <a:ext cx="7561263" cy="6237288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627313" y="2133600"/>
            <a:ext cx="3816350" cy="26638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348038" y="3141663"/>
            <a:ext cx="23764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4001462768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1125538"/>
            <a:ext cx="4752975" cy="4895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395288" y="1484313"/>
            <a:ext cx="4464050" cy="4279900"/>
            <a:chOff x="249" y="935"/>
            <a:chExt cx="2812" cy="2696"/>
          </a:xfrm>
        </p:grpSpPr>
        <p:grpSp>
          <p:nvGrpSpPr>
            <p:cNvPr id="17412" name="Group 4"/>
            <p:cNvGrpSpPr>
              <a:grpSpLocks/>
            </p:cNvGrpSpPr>
            <p:nvPr/>
          </p:nvGrpSpPr>
          <p:grpSpPr bwMode="auto">
            <a:xfrm>
              <a:off x="657" y="1026"/>
              <a:ext cx="2268" cy="2268"/>
              <a:chOff x="975" y="1026"/>
              <a:chExt cx="2268" cy="2268"/>
            </a:xfrm>
          </p:grpSpPr>
          <p:sp>
            <p:nvSpPr>
              <p:cNvPr id="17413" name="Rectangle 5"/>
              <p:cNvSpPr>
                <a:spLocks noChangeArrowheads="1"/>
              </p:cNvSpPr>
              <p:nvPr/>
            </p:nvSpPr>
            <p:spPr bwMode="auto">
              <a:xfrm>
                <a:off x="975" y="1026"/>
                <a:ext cx="2267" cy="226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14" name="Line 6"/>
              <p:cNvSpPr>
                <a:spLocks noChangeShapeType="1"/>
              </p:cNvSpPr>
              <p:nvPr/>
            </p:nvSpPr>
            <p:spPr bwMode="auto">
              <a:xfrm>
                <a:off x="2109" y="1026"/>
                <a:ext cx="0" cy="22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15" name="Line 7"/>
              <p:cNvSpPr>
                <a:spLocks noChangeShapeType="1"/>
              </p:cNvSpPr>
              <p:nvPr/>
            </p:nvSpPr>
            <p:spPr bwMode="auto">
              <a:xfrm>
                <a:off x="975" y="2160"/>
                <a:ext cx="22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476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1610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2744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249" y="3158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73</a:t>
              </a:r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249" y="2024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74</a:t>
              </a:r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249" y="935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75</a:t>
              </a:r>
            </a:p>
          </p:txBody>
        </p:sp>
      </p:grp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580063" y="119697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sng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 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sng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on the symbol found at: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153736</a:t>
            </a:r>
            <a:endParaRPr kumimoji="0" lang="en-GB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7424" name="Object 16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726767"/>
              </p:ext>
            </p:extLst>
          </p:nvPr>
        </p:nvGraphicFramePr>
        <p:xfrm>
          <a:off x="2700338" y="3141663"/>
          <a:ext cx="288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Visio" r:id="rId4" imgW="1550822" imgH="2709062" progId="Visio.Drawing.6">
                  <p:embed/>
                </p:oleObj>
              </mc:Choice>
              <mc:Fallback>
                <p:oleObj name="Visio" r:id="rId4" imgW="1550822" imgH="2709062" progId="Visio.Drawing.6">
                  <p:embed/>
                  <p:pic>
                    <p:nvPicPr>
                      <p:cNvPr id="17424" name="Object 16">
                        <a:hlinkClick r:id="" action="ppaction://hlinkshowjump?jump=lastslide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141663"/>
                        <a:ext cx="288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5" name="Object 17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248600"/>
              </p:ext>
            </p:extLst>
          </p:nvPr>
        </p:nvGraphicFramePr>
        <p:xfrm>
          <a:off x="4067175" y="4508500"/>
          <a:ext cx="4508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Visio" r:id="rId6" imgW="451409" imgH="534924" progId="Visio.Drawing.6">
                  <p:embed/>
                </p:oleObj>
              </mc:Choice>
              <mc:Fallback>
                <p:oleObj name="Visio" r:id="rId6" imgW="451409" imgH="534924" progId="Visio.Drawing.6">
                  <p:embed/>
                  <p:pic>
                    <p:nvPicPr>
                      <p:cNvPr id="17425" name="Object 17">
                        <a:hlinkClick r:id="" action="ppaction://hlinkshowjump?jump=lastslide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508500"/>
                        <a:ext cx="4508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6" name="Object 18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52707"/>
              </p:ext>
            </p:extLst>
          </p:nvPr>
        </p:nvGraphicFramePr>
        <p:xfrm>
          <a:off x="3851275" y="3573463"/>
          <a:ext cx="633413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Visio" r:id="rId8" imgW="633679" imgH="237439" progId="Visio.Drawing.6">
                  <p:embed/>
                </p:oleObj>
              </mc:Choice>
              <mc:Fallback>
                <p:oleObj name="Visio" r:id="rId8" imgW="633679" imgH="237439" progId="Visio.Drawing.6">
                  <p:embed/>
                  <p:pic>
                    <p:nvPicPr>
                      <p:cNvPr id="17426" name="Object 18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573463"/>
                        <a:ext cx="633413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7" name="Object 19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579538"/>
              </p:ext>
            </p:extLst>
          </p:nvPr>
        </p:nvGraphicFramePr>
        <p:xfrm>
          <a:off x="2987675" y="4581525"/>
          <a:ext cx="4651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Visio" r:id="rId10" imgW="2948026" imgH="2556662" progId="Visio.Drawing.6">
                  <p:embed/>
                </p:oleObj>
              </mc:Choice>
              <mc:Fallback>
                <p:oleObj name="Visio" r:id="rId10" imgW="2948026" imgH="2556662" progId="Visio.Drawing.6">
                  <p:embed/>
                  <p:pic>
                    <p:nvPicPr>
                      <p:cNvPr id="17427" name="Object 19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581525"/>
                        <a:ext cx="4651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8" name="Object 20">
            <a:hlinkClick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3203575" y="3789363"/>
          <a:ext cx="288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Visio" r:id="rId12" imgW="1550822" imgH="2709062" progId="Visio.Drawing.6">
                  <p:embed/>
                </p:oleObj>
              </mc:Choice>
              <mc:Fallback>
                <p:oleObj name="Visio" r:id="rId12" imgW="1550822" imgH="2709062" progId="Visio.Drawing.6">
                  <p:embed/>
                  <p:pic>
                    <p:nvPicPr>
                      <p:cNvPr id="17428" name="Object 20">
                        <a:hlinkClick r:id="" action="ppaction://hlinkshowjump?jump=nextslide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789363"/>
                        <a:ext cx="288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4">
            <a:extLst>
              <a:ext uri="{FF2B5EF4-FFF2-40B4-BE49-F238E27FC236}">
                <a16:creationId xmlns:a16="http://schemas.microsoft.com/office/drawing/2014/main" id="{273AAC25-613E-4738-9FDF-18B860EC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9392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</a:t>
            </a:r>
            <a:r>
              <a:rPr lang="en-US" altLang="en-U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FIG GRID PRACTICE</a:t>
            </a:r>
            <a:endParaRPr lang="en-US" altLang="en-US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439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539750" y="333375"/>
            <a:ext cx="7561263" cy="6237288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2627313" y="2133600"/>
            <a:ext cx="3816350" cy="26638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348038" y="3141663"/>
            <a:ext cx="23764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1284229664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1125538"/>
            <a:ext cx="4752975" cy="4895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95288" y="1484313"/>
            <a:ext cx="4464050" cy="4279900"/>
            <a:chOff x="249" y="935"/>
            <a:chExt cx="2812" cy="2696"/>
          </a:xfrm>
        </p:grpSpPr>
        <p:grpSp>
          <p:nvGrpSpPr>
            <p:cNvPr id="24580" name="Group 4"/>
            <p:cNvGrpSpPr>
              <a:grpSpLocks/>
            </p:cNvGrpSpPr>
            <p:nvPr/>
          </p:nvGrpSpPr>
          <p:grpSpPr bwMode="auto">
            <a:xfrm>
              <a:off x="657" y="1026"/>
              <a:ext cx="2268" cy="2268"/>
              <a:chOff x="975" y="1026"/>
              <a:chExt cx="2268" cy="2268"/>
            </a:xfrm>
          </p:grpSpPr>
          <p:sp>
            <p:nvSpPr>
              <p:cNvPr id="24581" name="Rectangle 5"/>
              <p:cNvSpPr>
                <a:spLocks noChangeArrowheads="1"/>
              </p:cNvSpPr>
              <p:nvPr/>
            </p:nvSpPr>
            <p:spPr bwMode="auto">
              <a:xfrm>
                <a:off x="975" y="1026"/>
                <a:ext cx="2267" cy="226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582" name="Line 6"/>
              <p:cNvSpPr>
                <a:spLocks noChangeShapeType="1"/>
              </p:cNvSpPr>
              <p:nvPr/>
            </p:nvSpPr>
            <p:spPr bwMode="auto">
              <a:xfrm>
                <a:off x="2109" y="1026"/>
                <a:ext cx="0" cy="22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583" name="Line 7"/>
              <p:cNvSpPr>
                <a:spLocks noChangeShapeType="1"/>
              </p:cNvSpPr>
              <p:nvPr/>
            </p:nvSpPr>
            <p:spPr bwMode="auto">
              <a:xfrm>
                <a:off x="975" y="2160"/>
                <a:ext cx="22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476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1610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2744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249" y="3158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73</a:t>
              </a:r>
            </a:p>
          </p:txBody>
        </p:sp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249" y="2024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74</a:t>
              </a:r>
            </a:p>
          </p:txBody>
        </p:sp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249" y="935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75</a:t>
              </a:r>
            </a:p>
          </p:txBody>
        </p:sp>
      </p:grp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5580063" y="119697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sng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 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sng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on the symbol found at: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157738</a:t>
            </a:r>
            <a:endParaRPr kumimoji="0" lang="en-GB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4592" name="Object 16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261221"/>
              </p:ext>
            </p:extLst>
          </p:nvPr>
        </p:nvGraphicFramePr>
        <p:xfrm>
          <a:off x="2700338" y="3141663"/>
          <a:ext cx="288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Visio" r:id="rId4" imgW="1550822" imgH="2709062" progId="Visio.Drawing.6">
                  <p:embed/>
                </p:oleObj>
              </mc:Choice>
              <mc:Fallback>
                <p:oleObj name="Visio" r:id="rId4" imgW="1550822" imgH="2709062" progId="Visio.Drawing.6">
                  <p:embed/>
                  <p:pic>
                    <p:nvPicPr>
                      <p:cNvPr id="24592" name="Object 16">
                        <a:hlinkClick r:id="" action="ppaction://hlinkshowjump?jump=lastslide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141663"/>
                        <a:ext cx="288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3" name="Object 17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225985"/>
              </p:ext>
            </p:extLst>
          </p:nvPr>
        </p:nvGraphicFramePr>
        <p:xfrm>
          <a:off x="4067175" y="4508500"/>
          <a:ext cx="4508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Visio" r:id="rId6" imgW="451409" imgH="534924" progId="Visio.Drawing.6">
                  <p:embed/>
                </p:oleObj>
              </mc:Choice>
              <mc:Fallback>
                <p:oleObj name="Visio" r:id="rId6" imgW="451409" imgH="534924" progId="Visio.Drawing.6">
                  <p:embed/>
                  <p:pic>
                    <p:nvPicPr>
                      <p:cNvPr id="24593" name="Object 17">
                        <a:hlinkClick r:id="" action="ppaction://hlinkshowjump?jump=lastslide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508500"/>
                        <a:ext cx="4508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4" name="Object 18">
            <a:hlinkClick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3851275" y="3573463"/>
          <a:ext cx="633413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Visio" r:id="rId8" imgW="633679" imgH="237439" progId="Visio.Drawing.6">
                  <p:embed/>
                </p:oleObj>
              </mc:Choice>
              <mc:Fallback>
                <p:oleObj name="Visio" r:id="rId8" imgW="633679" imgH="237439" progId="Visio.Drawing.6">
                  <p:embed/>
                  <p:pic>
                    <p:nvPicPr>
                      <p:cNvPr id="24594" name="Object 18">
                        <a:hlinkClick r:id="" action="ppaction://hlinkshowjump?jump=nextslide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573463"/>
                        <a:ext cx="633413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5" name="Object 19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775075"/>
              </p:ext>
            </p:extLst>
          </p:nvPr>
        </p:nvGraphicFramePr>
        <p:xfrm>
          <a:off x="2987675" y="4581525"/>
          <a:ext cx="4651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Visio" r:id="rId10" imgW="2948026" imgH="2556662" progId="Visio.Drawing.6">
                  <p:embed/>
                </p:oleObj>
              </mc:Choice>
              <mc:Fallback>
                <p:oleObj name="Visio" r:id="rId10" imgW="2948026" imgH="2556662" progId="Visio.Drawing.6">
                  <p:embed/>
                  <p:pic>
                    <p:nvPicPr>
                      <p:cNvPr id="24595" name="Object 19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581525"/>
                        <a:ext cx="4651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6" name="Object 20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512378"/>
              </p:ext>
            </p:extLst>
          </p:nvPr>
        </p:nvGraphicFramePr>
        <p:xfrm>
          <a:off x="3203575" y="3789363"/>
          <a:ext cx="288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Visio" r:id="rId12" imgW="1550822" imgH="2709062" progId="Visio.Drawing.6">
                  <p:embed/>
                </p:oleObj>
              </mc:Choice>
              <mc:Fallback>
                <p:oleObj name="Visio" r:id="rId12" imgW="1550822" imgH="2709062" progId="Visio.Drawing.6">
                  <p:embed/>
                  <p:pic>
                    <p:nvPicPr>
                      <p:cNvPr id="24596" name="Object 20">
                        <a:hlinkClick r:id="" action="ppaction://hlinkshowjump?jump=lastslide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789363"/>
                        <a:ext cx="288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4">
            <a:extLst>
              <a:ext uri="{FF2B5EF4-FFF2-40B4-BE49-F238E27FC236}">
                <a16:creationId xmlns:a16="http://schemas.microsoft.com/office/drawing/2014/main" id="{273AAC25-613E-4738-9FDF-18B860EC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9392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</a:t>
            </a:r>
            <a:r>
              <a:rPr lang="en-US" altLang="en-U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FIG GRID PRACTICE</a:t>
            </a:r>
            <a:endParaRPr lang="en-US" altLang="en-US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2858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539750" y="333375"/>
            <a:ext cx="7561263" cy="6237288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2627313" y="2133600"/>
            <a:ext cx="3816350" cy="26638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348038" y="3141663"/>
            <a:ext cx="23764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333843522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1125538"/>
            <a:ext cx="4752975" cy="4895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395288" y="1484313"/>
            <a:ext cx="4464050" cy="4279900"/>
            <a:chOff x="249" y="935"/>
            <a:chExt cx="2812" cy="2696"/>
          </a:xfrm>
        </p:grpSpPr>
        <p:grpSp>
          <p:nvGrpSpPr>
            <p:cNvPr id="25604" name="Group 4"/>
            <p:cNvGrpSpPr>
              <a:grpSpLocks/>
            </p:cNvGrpSpPr>
            <p:nvPr/>
          </p:nvGrpSpPr>
          <p:grpSpPr bwMode="auto">
            <a:xfrm>
              <a:off x="657" y="1026"/>
              <a:ext cx="2268" cy="2268"/>
              <a:chOff x="975" y="1026"/>
              <a:chExt cx="2268" cy="2268"/>
            </a:xfrm>
          </p:grpSpPr>
          <p:sp>
            <p:nvSpPr>
              <p:cNvPr id="25605" name="Rectangle 5"/>
              <p:cNvSpPr>
                <a:spLocks noChangeArrowheads="1"/>
              </p:cNvSpPr>
              <p:nvPr/>
            </p:nvSpPr>
            <p:spPr bwMode="auto">
              <a:xfrm>
                <a:off x="975" y="1026"/>
                <a:ext cx="2267" cy="226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06" name="Line 6"/>
              <p:cNvSpPr>
                <a:spLocks noChangeShapeType="1"/>
              </p:cNvSpPr>
              <p:nvPr/>
            </p:nvSpPr>
            <p:spPr bwMode="auto">
              <a:xfrm>
                <a:off x="2109" y="1026"/>
                <a:ext cx="0" cy="22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07" name="Line 7"/>
              <p:cNvSpPr>
                <a:spLocks noChangeShapeType="1"/>
              </p:cNvSpPr>
              <p:nvPr/>
            </p:nvSpPr>
            <p:spPr bwMode="auto">
              <a:xfrm>
                <a:off x="975" y="2160"/>
                <a:ext cx="22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476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1610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2744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249" y="3158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73</a:t>
              </a:r>
            </a:p>
          </p:txBody>
        </p:sp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249" y="2024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74</a:t>
              </a:r>
            </a:p>
          </p:txBody>
        </p:sp>
        <p:sp>
          <p:nvSpPr>
            <p:cNvPr id="25613" name="Text Box 13"/>
            <p:cNvSpPr txBox="1">
              <a:spLocks noChangeArrowheads="1"/>
            </p:cNvSpPr>
            <p:nvPr/>
          </p:nvSpPr>
          <p:spPr bwMode="auto">
            <a:xfrm>
              <a:off x="249" y="935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75</a:t>
              </a:r>
            </a:p>
          </p:txBody>
        </p:sp>
      </p:grp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580063" y="119697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sng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 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sng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on the symbol found at: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150740</a:t>
            </a:r>
            <a:endParaRPr kumimoji="0" lang="en-GB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5616" name="Object 16">
            <a:hlinkClick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2700338" y="3068638"/>
          <a:ext cx="288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Visio" r:id="rId4" imgW="1550822" imgH="2709062" progId="Visio.Drawing.6">
                  <p:embed/>
                </p:oleObj>
              </mc:Choice>
              <mc:Fallback>
                <p:oleObj name="Visio" r:id="rId4" imgW="1550822" imgH="2709062" progId="Visio.Drawing.6">
                  <p:embed/>
                  <p:pic>
                    <p:nvPicPr>
                      <p:cNvPr id="25616" name="Object 16">
                        <a:hlinkClick r:id="" action="ppaction://hlinkshowjump?jump=nextslide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068638"/>
                        <a:ext cx="288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7" name="Object 17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171209"/>
              </p:ext>
            </p:extLst>
          </p:nvPr>
        </p:nvGraphicFramePr>
        <p:xfrm>
          <a:off x="4067175" y="4508500"/>
          <a:ext cx="4508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Visio" r:id="rId6" imgW="451409" imgH="534924" progId="Visio.Drawing.6">
                  <p:embed/>
                </p:oleObj>
              </mc:Choice>
              <mc:Fallback>
                <p:oleObj name="Visio" r:id="rId6" imgW="451409" imgH="534924" progId="Visio.Drawing.6">
                  <p:embed/>
                  <p:pic>
                    <p:nvPicPr>
                      <p:cNvPr id="25617" name="Object 17">
                        <a:hlinkClick r:id="" action="ppaction://hlinkshowjump?jump=lastslide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508500"/>
                        <a:ext cx="4508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8" name="Object 18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023663"/>
              </p:ext>
            </p:extLst>
          </p:nvPr>
        </p:nvGraphicFramePr>
        <p:xfrm>
          <a:off x="3851275" y="3573463"/>
          <a:ext cx="633413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Visio" r:id="rId8" imgW="633679" imgH="237439" progId="Visio.Drawing.6">
                  <p:embed/>
                </p:oleObj>
              </mc:Choice>
              <mc:Fallback>
                <p:oleObj name="Visio" r:id="rId8" imgW="633679" imgH="237439" progId="Visio.Drawing.6">
                  <p:embed/>
                  <p:pic>
                    <p:nvPicPr>
                      <p:cNvPr id="25618" name="Object 18">
                        <a:hlinkClick r:id="" action="ppaction://hlinkshowjump?jump=lastslide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573463"/>
                        <a:ext cx="633413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9" name="Object 19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248749"/>
              </p:ext>
            </p:extLst>
          </p:nvPr>
        </p:nvGraphicFramePr>
        <p:xfrm>
          <a:off x="2987675" y="4581525"/>
          <a:ext cx="4651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Visio" r:id="rId10" imgW="2948026" imgH="2556662" progId="Visio.Drawing.6">
                  <p:embed/>
                </p:oleObj>
              </mc:Choice>
              <mc:Fallback>
                <p:oleObj name="Visio" r:id="rId10" imgW="2948026" imgH="2556662" progId="Visio.Drawing.6">
                  <p:embed/>
                  <p:pic>
                    <p:nvPicPr>
                      <p:cNvPr id="25619" name="Object 19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581525"/>
                        <a:ext cx="4651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0" name="Object 20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41219"/>
              </p:ext>
            </p:extLst>
          </p:nvPr>
        </p:nvGraphicFramePr>
        <p:xfrm>
          <a:off x="3203575" y="3789363"/>
          <a:ext cx="288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Visio" r:id="rId12" imgW="1550822" imgH="2709062" progId="Visio.Drawing.6">
                  <p:embed/>
                </p:oleObj>
              </mc:Choice>
              <mc:Fallback>
                <p:oleObj name="Visio" r:id="rId12" imgW="1550822" imgH="2709062" progId="Visio.Drawing.6">
                  <p:embed/>
                  <p:pic>
                    <p:nvPicPr>
                      <p:cNvPr id="25620" name="Object 20">
                        <a:hlinkClick r:id="" action="ppaction://hlinkshowjump?jump=lastslide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789363"/>
                        <a:ext cx="288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4">
            <a:extLst>
              <a:ext uri="{FF2B5EF4-FFF2-40B4-BE49-F238E27FC236}">
                <a16:creationId xmlns:a16="http://schemas.microsoft.com/office/drawing/2014/main" id="{273AAC25-613E-4738-9FDF-18B860EC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9392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</a:t>
            </a:r>
            <a:r>
              <a:rPr lang="en-US" altLang="en-U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FIG GRID PRACTICE</a:t>
            </a:r>
            <a:endParaRPr lang="en-US" altLang="en-US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45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39750" y="333375"/>
            <a:ext cx="7561263" cy="6237288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2627313" y="2133600"/>
            <a:ext cx="3816350" cy="26638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348038" y="3141663"/>
            <a:ext cx="23764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3612755698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9156" name="Picture 2" descr="http://www.independent.co.uk/incoming/article6261439.ece/BINARY/original/48-Where's-Wally-WALKER-BOOK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842486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79063"/>
              </p:ext>
            </p:extLst>
          </p:nvPr>
        </p:nvGraphicFramePr>
        <p:xfrm>
          <a:off x="395288" y="917574"/>
          <a:ext cx="8424864" cy="561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219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19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19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9175" name="TextBox 5"/>
          <p:cNvSpPr txBox="1">
            <a:spLocks noChangeArrowheads="1"/>
          </p:cNvSpPr>
          <p:nvPr/>
        </p:nvSpPr>
        <p:spPr bwMode="auto">
          <a:xfrm>
            <a:off x="185916" y="6507730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0099"/>
                </a:solidFill>
              </a:rPr>
              <a:t>21</a:t>
            </a:r>
          </a:p>
        </p:txBody>
      </p:sp>
      <p:sp>
        <p:nvSpPr>
          <p:cNvPr id="49176" name="TextBox 6"/>
          <p:cNvSpPr txBox="1">
            <a:spLocks noChangeArrowheads="1"/>
          </p:cNvSpPr>
          <p:nvPr/>
        </p:nvSpPr>
        <p:spPr bwMode="auto">
          <a:xfrm>
            <a:off x="2969893" y="6543674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0099"/>
                </a:solidFill>
              </a:rPr>
              <a:t>22</a:t>
            </a:r>
          </a:p>
        </p:txBody>
      </p:sp>
      <p:sp>
        <p:nvSpPr>
          <p:cNvPr id="49177" name="TextBox 7"/>
          <p:cNvSpPr txBox="1">
            <a:spLocks noChangeArrowheads="1"/>
          </p:cNvSpPr>
          <p:nvPr/>
        </p:nvSpPr>
        <p:spPr bwMode="auto">
          <a:xfrm>
            <a:off x="5781583" y="6555576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99"/>
                </a:solidFill>
              </a:rPr>
              <a:t>23</a:t>
            </a:r>
          </a:p>
        </p:txBody>
      </p:sp>
      <p:sp>
        <p:nvSpPr>
          <p:cNvPr id="49178" name="TextBox 8"/>
          <p:cNvSpPr txBox="1">
            <a:spLocks noChangeArrowheads="1"/>
          </p:cNvSpPr>
          <p:nvPr/>
        </p:nvSpPr>
        <p:spPr bwMode="auto">
          <a:xfrm>
            <a:off x="0" y="6165850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99"/>
                </a:solidFill>
              </a:rPr>
              <a:t>45</a:t>
            </a:r>
          </a:p>
        </p:txBody>
      </p:sp>
      <p:sp>
        <p:nvSpPr>
          <p:cNvPr id="49179" name="TextBox 9"/>
          <p:cNvSpPr txBox="1">
            <a:spLocks noChangeArrowheads="1"/>
          </p:cNvSpPr>
          <p:nvPr/>
        </p:nvSpPr>
        <p:spPr bwMode="auto">
          <a:xfrm>
            <a:off x="0" y="45085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99"/>
                </a:solidFill>
              </a:rPr>
              <a:t>46</a:t>
            </a:r>
          </a:p>
        </p:txBody>
      </p:sp>
      <p:sp>
        <p:nvSpPr>
          <p:cNvPr id="49180" name="TextBox 10"/>
          <p:cNvSpPr txBox="1">
            <a:spLocks noChangeArrowheads="1"/>
          </p:cNvSpPr>
          <p:nvPr/>
        </p:nvSpPr>
        <p:spPr bwMode="auto">
          <a:xfrm>
            <a:off x="0" y="2565400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0099"/>
                </a:solidFill>
              </a:rPr>
              <a:t>47</a:t>
            </a:r>
          </a:p>
        </p:txBody>
      </p:sp>
      <p:pic>
        <p:nvPicPr>
          <p:cNvPr id="49181" name="Picture 4" descr="http://a3.mzstatic.com/eu/r30/Purple/v4/3d/b4/3b/3db43b03-7966-27f1-d8dd-c98393546498/screen800x500.jpe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2" t="14539" r="45496" b="43462"/>
          <a:stretch>
            <a:fillRect/>
          </a:stretch>
        </p:blipFill>
        <p:spPr bwMode="auto">
          <a:xfrm>
            <a:off x="9836604" y="2933700"/>
            <a:ext cx="3587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273AAC25-613E-4738-9FDF-18B860EC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9392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WHERE’S WALLY?</a:t>
            </a:r>
            <a:endParaRPr lang="en-US" altLang="en-US" sz="7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-2" y="754063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smtClean="0">
                <a:solidFill>
                  <a:srgbClr val="000099"/>
                </a:solidFill>
              </a:rPr>
              <a:t>48</a:t>
            </a:r>
            <a:endParaRPr lang="en-GB" altLang="en-US" sz="1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1341438"/>
            <a:ext cx="914400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Wrong answer, try again!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here</a:t>
            </a:r>
          </a:p>
        </p:txBody>
      </p:sp>
      <p:sp>
        <p:nvSpPr>
          <p:cNvPr id="3077" name="Rectangle 5">
            <a:hlinkClick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4817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3493" cy="6858000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273AAC25-613E-4738-9FDF-18B860EC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9392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6-FIG BATTLESHIPS</a:t>
            </a:r>
            <a:endParaRPr lang="en-US" altLang="en-US" sz="7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3" name="ShockwaveFlash1" r:id="rId2" imgW="8458200" imgH="5692680"/>
        </mc:Choice>
        <mc:Fallback>
          <p:control name="ShockwaveFlash1" r:id="rId2" imgW="8458200" imgH="5692680">
            <p:pic>
              <p:nvPicPr>
                <p:cNvPr id="7209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40" y="545"/>
                  <a:ext cx="5328" cy="32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360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358775" y="901700"/>
            <a:ext cx="8620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COPY: Areas on maps can be identified with a </a:t>
            </a:r>
            <a:r>
              <a:rPr kumimoji="0" lang="en-GB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grid reference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250825" y="1876425"/>
            <a:ext cx="2195513" cy="2667000"/>
          </a:xfrm>
          <a:prstGeom prst="rect">
            <a:avLst/>
          </a:prstGeom>
          <a:solidFill>
            <a:srgbClr val="FFF7D5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36538" y="1885950"/>
            <a:ext cx="22225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COPY: The first two digit number is the </a:t>
            </a:r>
            <a:r>
              <a:rPr kumimoji="0" lang="en-GB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easting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This is the number at the bottom of a map.</a:t>
            </a:r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>
            <a:off x="3284538" y="4787900"/>
            <a:ext cx="1471612" cy="63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6769100" y="1876425"/>
            <a:ext cx="2193925" cy="2667000"/>
          </a:xfrm>
          <a:prstGeom prst="rect">
            <a:avLst/>
          </a:prstGeom>
          <a:solidFill>
            <a:srgbClr val="FFF7D5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6813550" y="1885950"/>
            <a:ext cx="214312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COPY: The second two digit number is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</a:t>
            </a:r>
            <a:r>
              <a:rPr kumimoji="0" lang="en-GB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northing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This is the number at the side of a map.</a:t>
            </a:r>
            <a:endParaRPr kumimoji="0" lang="en-GB" alt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338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438" y="71438"/>
            <a:ext cx="4500562" cy="6937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GB" altLang="en-US" sz="2800" b="1">
                <a:solidFill>
                  <a:srgbClr val="5B0091"/>
                </a:solidFill>
              </a:rPr>
              <a:t>Grid references</a:t>
            </a:r>
          </a:p>
        </p:txBody>
      </p:sp>
      <p:pic>
        <p:nvPicPr>
          <p:cNvPr id="99339" name="Picture 11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7588"/>
            <a:ext cx="6286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1604963" y="5743575"/>
            <a:ext cx="5934075" cy="860425"/>
          </a:xfrm>
          <a:prstGeom prst="rect">
            <a:avLst/>
          </a:prstGeom>
          <a:solidFill>
            <a:srgbClr val="FFF7D5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1603375" y="5764213"/>
            <a:ext cx="59261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COPY: A grid reference is a set of two numbers, the </a:t>
            </a:r>
            <a:r>
              <a:rPr kumimoji="0" lang="en-GB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easting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the </a:t>
            </a:r>
            <a:r>
              <a:rPr kumimoji="0" lang="en-GB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northing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99343" name="Picture 15" descr="cottingham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1876425"/>
            <a:ext cx="3352800" cy="338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2524125" y="5181600"/>
            <a:ext cx="508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4203700" y="5191125"/>
            <a:ext cx="508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6089650" y="4941888"/>
            <a:ext cx="5080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</a:t>
            </a: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6089650" y="4167188"/>
            <a:ext cx="5080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31</a:t>
            </a:r>
          </a:p>
        </p:txBody>
      </p:sp>
      <p:sp>
        <p:nvSpPr>
          <p:cNvPr id="99348" name="Text Box 20"/>
          <p:cNvSpPr txBox="1">
            <a:spLocks noChangeArrowheads="1"/>
          </p:cNvSpPr>
          <p:nvPr/>
        </p:nvSpPr>
        <p:spPr bwMode="auto">
          <a:xfrm>
            <a:off x="6089650" y="3327400"/>
            <a:ext cx="508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32</a:t>
            </a:r>
          </a:p>
        </p:txBody>
      </p:sp>
      <p:sp>
        <p:nvSpPr>
          <p:cNvPr id="99349" name="Text Box 21"/>
          <p:cNvSpPr txBox="1">
            <a:spLocks noChangeArrowheads="1"/>
          </p:cNvSpPr>
          <p:nvPr/>
        </p:nvSpPr>
        <p:spPr bwMode="auto">
          <a:xfrm>
            <a:off x="6089650" y="2487613"/>
            <a:ext cx="5080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33</a:t>
            </a:r>
          </a:p>
        </p:txBody>
      </p:sp>
      <p:sp>
        <p:nvSpPr>
          <p:cNvPr id="99350" name="Text Box 22"/>
          <p:cNvSpPr txBox="1">
            <a:spLocks noChangeArrowheads="1"/>
          </p:cNvSpPr>
          <p:nvPr/>
        </p:nvSpPr>
        <p:spPr bwMode="auto">
          <a:xfrm>
            <a:off x="6089650" y="1749425"/>
            <a:ext cx="508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34</a:t>
            </a:r>
          </a:p>
        </p:txBody>
      </p:sp>
      <p:sp>
        <p:nvSpPr>
          <p:cNvPr id="99351" name="Text Box 23"/>
          <p:cNvSpPr txBox="1">
            <a:spLocks noChangeArrowheads="1"/>
          </p:cNvSpPr>
          <p:nvPr/>
        </p:nvSpPr>
        <p:spPr bwMode="auto">
          <a:xfrm>
            <a:off x="5835650" y="5191125"/>
            <a:ext cx="508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04</a:t>
            </a:r>
          </a:p>
        </p:txBody>
      </p:sp>
      <p:sp>
        <p:nvSpPr>
          <p:cNvPr id="99352" name="Text Box 24"/>
          <p:cNvSpPr txBox="1">
            <a:spLocks noChangeArrowheads="1"/>
          </p:cNvSpPr>
          <p:nvPr/>
        </p:nvSpPr>
        <p:spPr bwMode="auto">
          <a:xfrm>
            <a:off x="5043488" y="5191125"/>
            <a:ext cx="508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</a:t>
            </a:r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auto">
          <a:xfrm>
            <a:off x="3363913" y="5191125"/>
            <a:ext cx="508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4462463" y="3573463"/>
            <a:ext cx="846137" cy="839787"/>
          </a:xfrm>
          <a:prstGeom prst="rect">
            <a:avLst/>
          </a:prstGeom>
          <a:noFill/>
          <a:ln w="2540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2460625" y="4464050"/>
            <a:ext cx="1819275" cy="9017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 flipH="1" flipV="1">
            <a:off x="6492875" y="4406900"/>
            <a:ext cx="304800" cy="793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113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99337" grpId="0"/>
      <p:bldP spid="993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/>
          <p:cNvSpPr>
            <a:spLocks noChangeArrowheads="1"/>
          </p:cNvSpPr>
          <p:nvPr/>
        </p:nvSpPr>
        <p:spPr bwMode="auto">
          <a:xfrm>
            <a:off x="473075" y="873125"/>
            <a:ext cx="8172450" cy="508000"/>
          </a:xfrm>
          <a:prstGeom prst="flowChartAlternateProcess">
            <a:avLst/>
          </a:prstGeom>
          <a:solidFill>
            <a:srgbClr val="E0EFFC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1379" name="Picture 3" descr="cottingham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1624013"/>
            <a:ext cx="3811587" cy="3846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358775" y="1622425"/>
            <a:ext cx="4111625" cy="4051300"/>
          </a:xfrm>
          <a:prstGeom prst="rect">
            <a:avLst/>
          </a:prstGeom>
          <a:solidFill>
            <a:srgbClr val="FFF7D5"/>
          </a:solidFill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4500562" cy="693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altLang="en-US" sz="2800" b="1">
                <a:solidFill>
                  <a:srgbClr val="5B0091"/>
                </a:solidFill>
              </a:rPr>
              <a:t>Finding a grid reference</a:t>
            </a:r>
          </a:p>
        </p:txBody>
      </p:sp>
      <p:pic>
        <p:nvPicPr>
          <p:cNvPr id="101382" name="Picture 6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7588"/>
            <a:ext cx="6286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4510088" y="5392738"/>
            <a:ext cx="5080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00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6342063" y="5402263"/>
            <a:ext cx="5080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8431213" y="5114925"/>
            <a:ext cx="508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8431213" y="4289425"/>
            <a:ext cx="508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31</a:t>
            </a: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8431213" y="3322638"/>
            <a:ext cx="5080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32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8431213" y="2368550"/>
            <a:ext cx="508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33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8431213" y="1452563"/>
            <a:ext cx="5080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34</a:t>
            </a: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8088313" y="5402263"/>
            <a:ext cx="5080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04</a:t>
            </a:r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7296150" y="5402263"/>
            <a:ext cx="5080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</a:t>
            </a:r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5375275" y="5402263"/>
            <a:ext cx="5080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1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6591300" y="3560763"/>
            <a:ext cx="950913" cy="935037"/>
          </a:xfrm>
          <a:prstGeom prst="rect">
            <a:avLst/>
          </a:prstGeom>
          <a:noFill/>
          <a:ln w="3810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358775" y="1652588"/>
            <a:ext cx="4071938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AutoNum type="arabicPeriod"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Find the </a:t>
            </a: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easting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1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by placing your finger on the 02 line at the bottom.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AutoNum type="arabicPeriod"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Find the </a:t>
            </a: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northing</a:t>
            </a: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by placing a second finger on the 31 line at the side.</a:t>
            </a:r>
            <a:endParaRPr kumimoji="0" lang="en-GB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Tx/>
              <a:buAutoNum type="arabicPeriod"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Draw your fingers along the lines until they meet.</a:t>
            </a: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358775" y="4795838"/>
            <a:ext cx="4225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square is North-east of the point where they meet.</a:t>
            </a:r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509588" y="901700"/>
            <a:ext cx="812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 would you find the grid reference of square </a:t>
            </a: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0231</a:t>
            </a:r>
            <a:r>
              <a:rPr kumimoji="0" lang="en-GB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01397" name="Line 21"/>
          <p:cNvSpPr>
            <a:spLocks noChangeShapeType="1"/>
          </p:cNvSpPr>
          <p:nvPr/>
        </p:nvSpPr>
        <p:spPr bwMode="auto">
          <a:xfrm rot="-5400000">
            <a:off x="6489700" y="5892800"/>
            <a:ext cx="215900" cy="0"/>
          </a:xfrm>
          <a:prstGeom prst="line">
            <a:avLst/>
          </a:prstGeom>
          <a:noFill/>
          <a:ln w="476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398" name="Line 22"/>
          <p:cNvSpPr>
            <a:spLocks noChangeShapeType="1"/>
          </p:cNvSpPr>
          <p:nvPr/>
        </p:nvSpPr>
        <p:spPr bwMode="auto">
          <a:xfrm rot="-10800000">
            <a:off x="8864600" y="4497388"/>
            <a:ext cx="215900" cy="0"/>
          </a:xfrm>
          <a:prstGeom prst="line">
            <a:avLst/>
          </a:prstGeom>
          <a:noFill/>
          <a:ln w="476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399" name="Line 23"/>
          <p:cNvSpPr>
            <a:spLocks noChangeShapeType="1"/>
          </p:cNvSpPr>
          <p:nvPr/>
        </p:nvSpPr>
        <p:spPr bwMode="auto">
          <a:xfrm flipH="1">
            <a:off x="6565900" y="4495800"/>
            <a:ext cx="19177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400" name="Line 24"/>
          <p:cNvSpPr>
            <a:spLocks noChangeShapeType="1"/>
          </p:cNvSpPr>
          <p:nvPr/>
        </p:nvSpPr>
        <p:spPr bwMode="auto">
          <a:xfrm flipV="1">
            <a:off x="6578600" y="4495800"/>
            <a:ext cx="12700" cy="9779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1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81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44450"/>
            <a:ext cx="5143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438" y="71438"/>
            <a:ext cx="4856162" cy="6937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GB" altLang="en-US" sz="2800" b="1">
                <a:solidFill>
                  <a:srgbClr val="5B0091"/>
                </a:solidFill>
              </a:rPr>
              <a:t>Four figure grid references</a:t>
            </a:r>
          </a:p>
        </p:txBody>
      </p:sp>
      <p:pic>
        <p:nvPicPr>
          <p:cNvPr id="103428" name="Picture 4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7588"/>
            <a:ext cx="6286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0" name="Picture 6" descr="penc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0"/>
            <a:ext cx="601662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434" name="Group 10"/>
          <p:cNvGrpSpPr>
            <a:grpSpLocks/>
          </p:cNvGrpSpPr>
          <p:nvPr/>
        </p:nvGrpSpPr>
        <p:grpSpPr bwMode="auto">
          <a:xfrm>
            <a:off x="381000" y="865188"/>
            <a:ext cx="8458200" cy="5156200"/>
            <a:chOff x="240" y="545"/>
            <a:chExt cx="5328" cy="3248"/>
          </a:xfrm>
        </p:grpSpPr>
        <p:pic>
          <p:nvPicPr>
            <p:cNvPr id="103432" name="Sfour_fig_ref_anim.swf" descr="four_fig_ref_ani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45"/>
              <a:ext cx="5328" cy="3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ontrols>
      <mc:AlternateContent xmlns:mc="http://schemas.openxmlformats.org/markup-compatibility/2006">
        <mc:Choice xmlns:v="urn:schemas-microsoft-com:vml" Requires="v">
          <p:control spid="5125" name="ShockwaveFlash1" r:id="rId2" imgW="8458200" imgH="5156280"/>
        </mc:Choice>
        <mc:Fallback>
          <p:control name="ShockwaveFlash1" r:id="rId2" imgW="8458200" imgH="5156280">
            <p:pic>
              <p:nvPicPr>
                <p:cNvPr id="103431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40" y="545"/>
                  <a:ext cx="5328" cy="32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67831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1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1125538"/>
            <a:ext cx="4752975" cy="4895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063" name="Group 15"/>
          <p:cNvGrpSpPr>
            <a:grpSpLocks/>
          </p:cNvGrpSpPr>
          <p:nvPr/>
        </p:nvGrpSpPr>
        <p:grpSpPr bwMode="auto">
          <a:xfrm>
            <a:off x="395288" y="1484313"/>
            <a:ext cx="4464050" cy="4279900"/>
            <a:chOff x="249" y="935"/>
            <a:chExt cx="2812" cy="2696"/>
          </a:xfrm>
        </p:grpSpPr>
        <p:grpSp>
          <p:nvGrpSpPr>
            <p:cNvPr id="2056" name="Group 8"/>
            <p:cNvGrpSpPr>
              <a:grpSpLocks/>
            </p:cNvGrpSpPr>
            <p:nvPr/>
          </p:nvGrpSpPr>
          <p:grpSpPr bwMode="auto">
            <a:xfrm>
              <a:off x="657" y="1026"/>
              <a:ext cx="2268" cy="2268"/>
              <a:chOff x="975" y="1026"/>
              <a:chExt cx="2268" cy="2268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975" y="1026"/>
                <a:ext cx="2267" cy="226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>
                <a:off x="2109" y="1026"/>
                <a:ext cx="0" cy="22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>
                <a:off x="975" y="2160"/>
                <a:ext cx="22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476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</a:t>
              </a: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1610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</a:t>
              </a:r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2744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249" y="3158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249" y="2024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03</a:t>
              </a:r>
            </a:p>
          </p:txBody>
        </p: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249" y="935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04</a:t>
              </a:r>
            </a:p>
          </p:txBody>
        </p:sp>
      </p:grp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5580063" y="1196975"/>
            <a:ext cx="2232025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sng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sng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on the square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2302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67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771775" y="3357563"/>
            <a:ext cx="1944688" cy="1943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273AAC25-613E-4738-9FDF-18B860EC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9392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 FIG GRID PRACTICE</a:t>
            </a:r>
            <a:endParaRPr lang="en-US" altLang="en-US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92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39750" y="333375"/>
            <a:ext cx="7561263" cy="6237288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2627313" y="2133600"/>
            <a:ext cx="3816350" cy="26638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348038" y="3141663"/>
            <a:ext cx="23764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394105635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850" y="1125538"/>
            <a:ext cx="4752975" cy="4895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395288" y="1484313"/>
            <a:ext cx="4464050" cy="4279900"/>
            <a:chOff x="249" y="935"/>
            <a:chExt cx="2812" cy="2696"/>
          </a:xfrm>
        </p:grpSpPr>
        <p:grpSp>
          <p:nvGrpSpPr>
            <p:cNvPr id="7172" name="Group 4"/>
            <p:cNvGrpSpPr>
              <a:grpSpLocks/>
            </p:cNvGrpSpPr>
            <p:nvPr/>
          </p:nvGrpSpPr>
          <p:grpSpPr bwMode="auto">
            <a:xfrm>
              <a:off x="657" y="1026"/>
              <a:ext cx="2268" cy="2268"/>
              <a:chOff x="975" y="1026"/>
              <a:chExt cx="2268" cy="2268"/>
            </a:xfrm>
          </p:grpSpPr>
          <p:sp>
            <p:nvSpPr>
              <p:cNvPr id="7173" name="Rectangle 5"/>
              <p:cNvSpPr>
                <a:spLocks noChangeArrowheads="1"/>
              </p:cNvSpPr>
              <p:nvPr/>
            </p:nvSpPr>
            <p:spPr bwMode="auto">
              <a:xfrm>
                <a:off x="975" y="1026"/>
                <a:ext cx="2267" cy="226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74" name="Line 6"/>
              <p:cNvSpPr>
                <a:spLocks noChangeShapeType="1"/>
              </p:cNvSpPr>
              <p:nvPr/>
            </p:nvSpPr>
            <p:spPr bwMode="auto">
              <a:xfrm>
                <a:off x="2109" y="1026"/>
                <a:ext cx="0" cy="22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75" name="Line 7"/>
              <p:cNvSpPr>
                <a:spLocks noChangeShapeType="1"/>
              </p:cNvSpPr>
              <p:nvPr/>
            </p:nvSpPr>
            <p:spPr bwMode="auto">
              <a:xfrm>
                <a:off x="975" y="2160"/>
                <a:ext cx="22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476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22</a:t>
              </a: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1610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23</a:t>
              </a:r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2744" y="340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249" y="3158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249" y="2024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03</a:t>
              </a:r>
            </a:p>
          </p:txBody>
        </p:sp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249" y="935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04</a:t>
              </a:r>
            </a:p>
          </p:txBody>
        </p:sp>
      </p:grp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580063" y="1196975"/>
            <a:ext cx="2232025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sng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1" i="0" u="sng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on the square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2202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84" name="Rectangle 1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971550" y="3357563"/>
            <a:ext cx="1944688" cy="1943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273AAC25-613E-4738-9FDF-18B860EC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9392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 FIG GRID PRACTICE</a:t>
            </a:r>
            <a:endParaRPr lang="en-US" altLang="en-US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778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FUL Presentations.pptx" id="{F35F1979-0F96-40AB-A8BA-4291EDE5F127}" vid="{D4D34B82-5498-418F-8E4B-B445820BAA9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eal Analytics 2">
    <a:dk1>
      <a:srgbClr val="000000"/>
    </a:dk1>
    <a:lt1>
      <a:srgbClr val="FFFFFF"/>
    </a:lt1>
    <a:dk2>
      <a:srgbClr val="0074AF"/>
    </a:dk2>
    <a:lt2>
      <a:srgbClr val="00B0F0"/>
    </a:lt2>
    <a:accent1>
      <a:srgbClr val="75D1FF"/>
    </a:accent1>
    <a:accent2>
      <a:srgbClr val="004568"/>
    </a:accent2>
    <a:accent3>
      <a:srgbClr val="92D050"/>
    </a:accent3>
    <a:accent4>
      <a:srgbClr val="FFC000"/>
    </a:accent4>
    <a:accent5>
      <a:srgbClr val="004568"/>
    </a:accent5>
    <a:accent6>
      <a:srgbClr val="0074AF"/>
    </a:accent6>
    <a:hlink>
      <a:srgbClr val="43C0FF"/>
    </a:hlink>
    <a:folHlink>
      <a:srgbClr val="75D1FF"/>
    </a:folHlink>
  </a:clrScheme>
</a:themeOverride>
</file>

<file path=ppt/theme/themeOverride2.xml><?xml version="1.0" encoding="utf-8"?>
<a:themeOverride xmlns:a="http://schemas.openxmlformats.org/drawingml/2006/main">
  <a:clrScheme name="Neal Analytics 2">
    <a:dk1>
      <a:srgbClr val="000000"/>
    </a:dk1>
    <a:lt1>
      <a:srgbClr val="FFFFFF"/>
    </a:lt1>
    <a:dk2>
      <a:srgbClr val="0074AF"/>
    </a:dk2>
    <a:lt2>
      <a:srgbClr val="00B0F0"/>
    </a:lt2>
    <a:accent1>
      <a:srgbClr val="75D1FF"/>
    </a:accent1>
    <a:accent2>
      <a:srgbClr val="004568"/>
    </a:accent2>
    <a:accent3>
      <a:srgbClr val="92D050"/>
    </a:accent3>
    <a:accent4>
      <a:srgbClr val="FFC000"/>
    </a:accent4>
    <a:accent5>
      <a:srgbClr val="004568"/>
    </a:accent5>
    <a:accent6>
      <a:srgbClr val="0074AF"/>
    </a:accent6>
    <a:hlink>
      <a:srgbClr val="43C0FF"/>
    </a:hlink>
    <a:folHlink>
      <a:srgbClr val="75D1FF"/>
    </a:folHlink>
  </a:clrScheme>
</a:themeOverride>
</file>

<file path=ppt/theme/themeOverride3.xml><?xml version="1.0" encoding="utf-8"?>
<a:themeOverride xmlns:a="http://schemas.openxmlformats.org/drawingml/2006/main">
  <a:clrScheme name="Neal Analytics 2">
    <a:dk1>
      <a:srgbClr val="000000"/>
    </a:dk1>
    <a:lt1>
      <a:srgbClr val="FFFFFF"/>
    </a:lt1>
    <a:dk2>
      <a:srgbClr val="0074AF"/>
    </a:dk2>
    <a:lt2>
      <a:srgbClr val="00B0F0"/>
    </a:lt2>
    <a:accent1>
      <a:srgbClr val="75D1FF"/>
    </a:accent1>
    <a:accent2>
      <a:srgbClr val="004568"/>
    </a:accent2>
    <a:accent3>
      <a:srgbClr val="92D050"/>
    </a:accent3>
    <a:accent4>
      <a:srgbClr val="FFC000"/>
    </a:accent4>
    <a:accent5>
      <a:srgbClr val="004568"/>
    </a:accent5>
    <a:accent6>
      <a:srgbClr val="0074AF"/>
    </a:accent6>
    <a:hlink>
      <a:srgbClr val="43C0FF"/>
    </a:hlink>
    <a:folHlink>
      <a:srgbClr val="75D1FF"/>
    </a:folHlink>
  </a:clrScheme>
</a:themeOverride>
</file>

<file path=ppt/theme/themeOverride4.xml><?xml version="1.0" encoding="utf-8"?>
<a:themeOverride xmlns:a="http://schemas.openxmlformats.org/drawingml/2006/main">
  <a:clrScheme name="Neal Analytics 2">
    <a:dk1>
      <a:srgbClr val="000000"/>
    </a:dk1>
    <a:lt1>
      <a:srgbClr val="FFFFFF"/>
    </a:lt1>
    <a:dk2>
      <a:srgbClr val="0074AF"/>
    </a:dk2>
    <a:lt2>
      <a:srgbClr val="00B0F0"/>
    </a:lt2>
    <a:accent1>
      <a:srgbClr val="75D1FF"/>
    </a:accent1>
    <a:accent2>
      <a:srgbClr val="004568"/>
    </a:accent2>
    <a:accent3>
      <a:srgbClr val="92D050"/>
    </a:accent3>
    <a:accent4>
      <a:srgbClr val="FFC000"/>
    </a:accent4>
    <a:accent5>
      <a:srgbClr val="004568"/>
    </a:accent5>
    <a:accent6>
      <a:srgbClr val="0074AF"/>
    </a:accent6>
    <a:hlink>
      <a:srgbClr val="43C0FF"/>
    </a:hlink>
    <a:folHlink>
      <a:srgbClr val="75D1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915</Words>
  <Application>Microsoft Office PowerPoint</Application>
  <PresentationFormat>On-screen Show (4:3)</PresentationFormat>
  <Paragraphs>231</Paragraphs>
  <Slides>31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Arial</vt:lpstr>
      <vt:lpstr>Arial Black</vt:lpstr>
      <vt:lpstr>Bebas Neue</vt:lpstr>
      <vt:lpstr>Calibri</vt:lpstr>
      <vt:lpstr>Calibri Light</vt:lpstr>
      <vt:lpstr>Roboto Condensed Light</vt:lpstr>
      <vt:lpstr>Segoe UI</vt:lpstr>
      <vt:lpstr>Segoe UI Black</vt:lpstr>
      <vt:lpstr>Segoe UI Emoji</vt:lpstr>
      <vt:lpstr>Segoe UI Light</vt:lpstr>
      <vt:lpstr>Segoe UI Semibold</vt:lpstr>
      <vt:lpstr>Segoe UI Semilight</vt:lpstr>
      <vt:lpstr>Times New Roman</vt:lpstr>
      <vt:lpstr>Wingdings</vt:lpstr>
      <vt:lpstr>Office Theme</vt:lpstr>
      <vt:lpstr>Default Design</vt:lpstr>
      <vt:lpstr>1_Default Design</vt:lpstr>
      <vt:lpstr>Storybuilding Neal Creative</vt:lpstr>
      <vt:lpstr>Microsoft Visio Drawing</vt:lpstr>
      <vt:lpstr>PowerPoint Presentation</vt:lpstr>
      <vt:lpstr>LEARNING OBJECTIVES</vt:lpstr>
      <vt:lpstr>PowerPoint Presentation</vt:lpstr>
      <vt:lpstr>Grid references</vt:lpstr>
      <vt:lpstr>Finding a grid reference</vt:lpstr>
      <vt:lpstr>Four figure grid references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Six figure grid references</vt:lpstr>
      <vt:lpstr>Finding a six figure grid reference</vt:lpstr>
      <vt:lpstr>Finding six figure grid references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Aldar Academies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Zakariyya Sali</dc:creator>
  <cp:lastModifiedBy>Zakariyya Sali</cp:lastModifiedBy>
  <cp:revision>19</cp:revision>
  <dcterms:created xsi:type="dcterms:W3CDTF">2019-08-25T10:41:49Z</dcterms:created>
  <dcterms:modified xsi:type="dcterms:W3CDTF">2019-08-27T09:22:52Z</dcterms:modified>
</cp:coreProperties>
</file>