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59" r:id="rId2"/>
    <p:sldId id="256" r:id="rId3"/>
    <p:sldId id="262" r:id="rId4"/>
    <p:sldId id="265" r:id="rId5"/>
    <p:sldId id="273" r:id="rId6"/>
    <p:sldId id="270" r:id="rId7"/>
    <p:sldId id="272" r:id="rId8"/>
    <p:sldId id="280" r:id="rId9"/>
    <p:sldId id="287" r:id="rId10"/>
    <p:sldId id="281" r:id="rId11"/>
    <p:sldId id="283" r:id="rId12"/>
    <p:sldId id="282" r:id="rId13"/>
    <p:sldId id="276" r:id="rId14"/>
    <p:sldId id="279" r:id="rId15"/>
    <p:sldId id="269" r:id="rId16"/>
    <p:sldId id="268" r:id="rId17"/>
    <p:sldId id="260" r:id="rId18"/>
    <p:sldId id="285" r:id="rId19"/>
    <p:sldId id="261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87B42-8DE9-4E77-850F-594F9AD33CDA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0489C-1F84-4683-B715-1445B70210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7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3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8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2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5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95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5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489C-1F84-4683-B715-1445B70210D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9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332510C-15AB-4043-8088-A0A81ED9C4D7}" type="datetimeFigureOut">
              <a:rPr lang="en-GB" smtClean="0"/>
              <a:pPr/>
              <a:t>12/11/2019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0AB2F4-120E-43D7-AF72-2A520713DC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What problems might we have with maps, because they are flat?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1882808"/>
            <a:ext cx="8229600" cy="4572000"/>
          </a:xfrm>
        </p:spPr>
        <p:txBody>
          <a:bodyPr/>
          <a:lstStyle/>
          <a:p>
            <a:r>
              <a:rPr lang="en-GB" dirty="0" smtClean="0"/>
              <a:t>1 minute to think of an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67717"/>
            <a:ext cx="2007096" cy="4599595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864971" y="2420888"/>
            <a:ext cx="6624736" cy="4149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Well done if you said… ‘How do they show height?’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80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44827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Contours on an OS map are </a:t>
            </a:r>
            <a:r>
              <a:rPr lang="en-GB" b="1" dirty="0" smtClean="0">
                <a:ln w="6350">
                  <a:noFill/>
                </a:ln>
                <a:solidFill>
                  <a:srgbClr val="CC6600"/>
                </a:solidFill>
                <a:effectLst/>
              </a:rPr>
              <a:t>orangey brown…</a:t>
            </a:r>
            <a:endParaRPr lang="en-GB" b="1" dirty="0">
              <a:ln w="6350">
                <a:noFill/>
              </a:ln>
              <a:solidFill>
                <a:srgbClr val="CC6600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9" t="32281" r="8606" b="15145"/>
          <a:stretch/>
        </p:blipFill>
        <p:spPr bwMode="auto">
          <a:xfrm>
            <a:off x="3635896" y="2348880"/>
            <a:ext cx="4839286" cy="384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03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93354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H</a:t>
            </a:r>
            <a:r>
              <a:rPr lang="en-GB" b="1" dirty="0" smtClean="0">
                <a:solidFill>
                  <a:schemeClr val="tx1"/>
                </a:solidFill>
              </a:rPr>
              <a:t>ow many metres apart are the contours?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7" t="31538" r="7980" b="11346"/>
          <a:stretch/>
        </p:blipFill>
        <p:spPr bwMode="auto">
          <a:xfrm>
            <a:off x="3419872" y="2060848"/>
            <a:ext cx="4797083" cy="41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9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What about on this map?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9" t="37692" r="23558" b="22884"/>
          <a:stretch/>
        </p:blipFill>
        <p:spPr bwMode="auto">
          <a:xfrm rot="10800000">
            <a:off x="3635896" y="1683263"/>
            <a:ext cx="4354800" cy="45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76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399032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Naismith’s rule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illustrationsof.com/royalty-free-professor-clipart-illustration-2202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2"/>
          <a:stretch/>
        </p:blipFill>
        <p:spPr bwMode="auto">
          <a:xfrm>
            <a:off x="5076056" y="2947206"/>
            <a:ext cx="3810000" cy="36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93206" y="548680"/>
            <a:ext cx="3835731" cy="3844236"/>
          </a:xfrm>
          <a:prstGeom prst="wedgeEllipseCallout">
            <a:avLst>
              <a:gd name="adj1" fmla="val 61547"/>
              <a:gd name="adj2" fmla="val 3073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Remember that the closer together the contour lines are, the steeper the land</a:t>
            </a:r>
            <a:r>
              <a:rPr lang="en-GB" sz="2800" b="1" dirty="0" smtClean="0">
                <a:solidFill>
                  <a:sysClr val="windowText" lastClr="000000"/>
                </a:solidFill>
              </a:rPr>
              <a:t>.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0" t="26730" r="6250" b="11923"/>
          <a:stretch/>
        </p:blipFill>
        <p:spPr bwMode="auto">
          <a:xfrm>
            <a:off x="1331640" y="271034"/>
            <a:ext cx="6048672" cy="632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4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0" y="2492896"/>
            <a:ext cx="86552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476672"/>
            <a:ext cx="8229600" cy="1399032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/>
                </a:solidFill>
              </a:rPr>
              <a:t>Contours can show us different shapes of the land…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7668"/>
            <a:ext cx="7696133" cy="294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4" y="3717032"/>
            <a:ext cx="7553196" cy="289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Fill in the gaps!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202376"/>
          </a:xfrm>
        </p:spPr>
        <p:txBody>
          <a:bodyPr/>
          <a:lstStyle/>
          <a:p>
            <a:pPr marL="64008" indent="0">
              <a:buNone/>
            </a:pPr>
            <a:r>
              <a:rPr lang="en-GB" dirty="0" smtClean="0"/>
              <a:t>Contour Lines are found on _____________</a:t>
            </a:r>
          </a:p>
          <a:p>
            <a:pPr marL="64008" indent="0">
              <a:buNone/>
            </a:pPr>
            <a:endParaRPr lang="en-GB" dirty="0"/>
          </a:p>
          <a:p>
            <a:pPr marL="64008" indent="0">
              <a:buNone/>
            </a:pPr>
            <a:r>
              <a:rPr lang="en-GB" dirty="0" smtClean="0"/>
              <a:t>They are used to show _____________</a:t>
            </a:r>
          </a:p>
          <a:p>
            <a:pPr marL="64008" indent="0">
              <a:buNone/>
            </a:pPr>
            <a:endParaRPr lang="en-GB" dirty="0" smtClean="0"/>
          </a:p>
          <a:p>
            <a:pPr marL="64008" indent="0">
              <a:buNone/>
            </a:pPr>
            <a:r>
              <a:rPr lang="en-GB" dirty="0" smtClean="0"/>
              <a:t>Another word for height is _____________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732240" y="5347737"/>
            <a:ext cx="1800200" cy="798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Relief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80012" y="5347739"/>
            <a:ext cx="1800200" cy="79873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Maps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5098" y="5347739"/>
            <a:ext cx="1800200" cy="79873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Height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36168" y="5347739"/>
            <a:ext cx="1800200" cy="79873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Hills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84168" y="1628800"/>
            <a:ext cx="1800200" cy="79873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Maps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56878" y="2780928"/>
            <a:ext cx="1800200" cy="79873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Height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32140" y="3861048"/>
            <a:ext cx="1800200" cy="798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Relief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Fill in the gaps!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882775"/>
            <a:ext cx="8625521" cy="3201988"/>
          </a:xfrm>
        </p:spPr>
        <p:txBody>
          <a:bodyPr/>
          <a:lstStyle/>
          <a:p>
            <a:pPr marL="64008" indent="0">
              <a:buNone/>
            </a:pPr>
            <a:r>
              <a:rPr lang="en-GB" sz="2400" dirty="0"/>
              <a:t>Close together contours show land that is __________ </a:t>
            </a:r>
          </a:p>
          <a:p>
            <a:pPr marL="64008" indent="0">
              <a:buNone/>
            </a:pPr>
            <a:endParaRPr lang="en-GB" sz="2400" dirty="0"/>
          </a:p>
          <a:p>
            <a:pPr marL="64008" indent="0">
              <a:buNone/>
            </a:pPr>
            <a:r>
              <a:rPr lang="en-US" sz="2400" dirty="0"/>
              <a:t>Far apart contours show land</a:t>
            </a:r>
            <a:r>
              <a:rPr lang="en-GB" sz="2400" dirty="0"/>
              <a:t> with                           slopes</a:t>
            </a:r>
          </a:p>
          <a:p>
            <a:pPr marL="64008" indent="0">
              <a:buNone/>
            </a:pPr>
            <a:endParaRPr lang="en-GB" sz="2400" dirty="0"/>
          </a:p>
          <a:p>
            <a:pPr marL="64008" indent="0">
              <a:buNone/>
            </a:pPr>
            <a:r>
              <a:rPr lang="en-US" sz="2400" dirty="0"/>
              <a:t>Contours show land heights in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732240" y="5347737"/>
            <a:ext cx="1800200" cy="798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Metres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80012" y="5347739"/>
            <a:ext cx="1800200" cy="79873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Steep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5098" y="5347739"/>
            <a:ext cx="1800200" cy="79873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Gentle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36168" y="5347739"/>
            <a:ext cx="1800200" cy="79873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ysClr val="windowText" lastClr="000000"/>
                </a:solidFill>
              </a:rPr>
              <a:t>Hills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32808" y="1628800"/>
            <a:ext cx="1800200" cy="79873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Steep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90278" y="2537088"/>
            <a:ext cx="1800200" cy="79873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Gentle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32980" y="3586728"/>
            <a:ext cx="1800200" cy="798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Metres</a:t>
            </a:r>
          </a:p>
        </p:txBody>
      </p:sp>
    </p:spTree>
    <p:extLst>
      <p:ext uri="{BB962C8B-B14F-4D97-AF65-F5344CB8AC3E}">
        <p14:creationId xmlns:p14="http://schemas.microsoft.com/office/powerpoint/2010/main" val="9419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GB" sz="2800" dirty="0" smtClean="0"/>
          </a:p>
          <a:p>
            <a:pPr marL="64008" indent="0">
              <a:buNone/>
            </a:pPr>
            <a:endParaRPr lang="en-GB" sz="2800" dirty="0" smtClean="0"/>
          </a:p>
          <a:p>
            <a:pPr marL="64008" indent="0">
              <a:buNone/>
            </a:pPr>
            <a:endParaRPr lang="en-GB" sz="2800" dirty="0"/>
          </a:p>
          <a:p>
            <a:pPr marL="64008" indent="0">
              <a:buNone/>
            </a:pP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71736" y="1050480"/>
            <a:ext cx="2736304" cy="151216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1. Contour lines </a:t>
            </a:r>
            <a:r>
              <a:rPr lang="en-GB" sz="3200" dirty="0" smtClean="0">
                <a:solidFill>
                  <a:sysClr val="windowText" lastClr="000000"/>
                </a:solidFill>
              </a:rPr>
              <a:t>are…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8945" y="2821157"/>
            <a:ext cx="2732112" cy="14888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4008" indent="0">
              <a:buNone/>
            </a:pPr>
            <a:r>
              <a:rPr lang="en-GB" sz="3200" dirty="0" smtClean="0">
                <a:solidFill>
                  <a:sysClr val="windowText" lastClr="000000"/>
                </a:solidFill>
              </a:rPr>
              <a:t>2. They </a:t>
            </a:r>
            <a:r>
              <a:rPr lang="en-GB" sz="3200" dirty="0">
                <a:solidFill>
                  <a:sysClr val="windowText" lastClr="000000"/>
                </a:solidFill>
              </a:rPr>
              <a:t>join </a:t>
            </a:r>
            <a:r>
              <a:rPr lang="en-GB" sz="3200" dirty="0" smtClean="0">
                <a:solidFill>
                  <a:sysClr val="windowText" lastClr="000000"/>
                </a:solidFill>
              </a:rPr>
              <a:t>together…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1461" y="2178256"/>
            <a:ext cx="4862085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4008" indent="0">
              <a:buNone/>
            </a:pPr>
            <a:r>
              <a:rPr lang="en-GB" sz="3200" dirty="0">
                <a:solidFill>
                  <a:sysClr val="windowText" lastClr="000000"/>
                </a:solidFill>
              </a:rPr>
              <a:t>C</a:t>
            </a:r>
            <a:r>
              <a:rPr lang="en-GB" sz="3200" dirty="0" smtClean="0">
                <a:solidFill>
                  <a:sysClr val="windowText" lastClr="000000"/>
                </a:solidFill>
              </a:rPr>
              <a:t>. places </a:t>
            </a:r>
            <a:r>
              <a:rPr lang="en-GB" sz="3200" dirty="0">
                <a:solidFill>
                  <a:sysClr val="windowText" lastClr="000000"/>
                </a:solidFill>
              </a:rPr>
              <a:t>of the same height and form patterns that help us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11461" y="188640"/>
            <a:ext cx="4861488" cy="16179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4008" indent="0">
              <a:buNone/>
            </a:pPr>
            <a:r>
              <a:rPr lang="en-GB" sz="3200" dirty="0">
                <a:solidFill>
                  <a:sysClr val="windowText" lastClr="000000"/>
                </a:solidFill>
              </a:rPr>
              <a:t>A</a:t>
            </a:r>
            <a:r>
              <a:rPr lang="en-GB" sz="3200" dirty="0" smtClean="0">
                <a:solidFill>
                  <a:sysClr val="windowText" lastClr="000000"/>
                </a:solidFill>
              </a:rPr>
              <a:t>. to </a:t>
            </a:r>
            <a:r>
              <a:rPr lang="en-GB" sz="3200" dirty="0">
                <a:solidFill>
                  <a:sysClr val="windowText" lastClr="000000"/>
                </a:solidFill>
              </a:rPr>
              <a:t>imagine what the land actually looks like.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12058" y="4038813"/>
            <a:ext cx="4861488" cy="143177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4008"/>
            <a:endParaRPr lang="en-GB" sz="3200" dirty="0" smtClean="0"/>
          </a:p>
          <a:p>
            <a:pPr marL="64008"/>
            <a:r>
              <a:rPr lang="en-GB" sz="3200" dirty="0">
                <a:solidFill>
                  <a:sysClr val="windowText" lastClr="000000"/>
                </a:solidFill>
              </a:rPr>
              <a:t>B</a:t>
            </a:r>
            <a:r>
              <a:rPr lang="en-GB" sz="3200" dirty="0" smtClean="0">
                <a:solidFill>
                  <a:sysClr val="windowText" lastClr="000000"/>
                </a:solidFill>
              </a:rPr>
              <a:t>. </a:t>
            </a:r>
            <a:r>
              <a:rPr lang="en-GB" sz="3200" dirty="0">
                <a:solidFill>
                  <a:sysClr val="windowText" lastClr="000000"/>
                </a:solidFill>
              </a:rPr>
              <a:t>a map’s way of showing you how high the land is. </a:t>
            </a:r>
          </a:p>
          <a:p>
            <a:pPr marL="64008" indent="0">
              <a:buNone/>
            </a:pP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496" y="4653136"/>
            <a:ext cx="8676456" cy="2397578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Heads &amp; Tails!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Complete the sentences on contours…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520940" cy="548640"/>
          </a:xfrm>
        </p:spPr>
        <p:txBody>
          <a:bodyPr>
            <a:noAutofit/>
          </a:bodyPr>
          <a:lstStyle/>
          <a:p>
            <a:r>
              <a:rPr lang="en-GB" sz="4400" b="1" cap="none" dirty="0" smtClean="0">
                <a:solidFill>
                  <a:schemeClr val="tx1"/>
                </a:solidFill>
              </a:rPr>
              <a:t>Contours</a:t>
            </a:r>
            <a:endParaRPr lang="en-GB" sz="4400" b="1" cap="none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3608" y="2780928"/>
            <a:ext cx="7663409" cy="204360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Aim - </a:t>
            </a:r>
            <a:r>
              <a:rPr lang="en-GB" sz="2600" b="1" dirty="0" smtClean="0">
                <a:solidFill>
                  <a:sysClr val="windowText" lastClr="000000"/>
                </a:solidFill>
              </a:rPr>
              <a:t>To recognise and be able to use contour lines on an OS map</a:t>
            </a:r>
          </a:p>
        </p:txBody>
      </p:sp>
    </p:spTree>
    <p:extLst>
      <p:ext uri="{BB962C8B-B14F-4D97-AF65-F5344CB8AC3E}">
        <p14:creationId xmlns:p14="http://schemas.microsoft.com/office/powerpoint/2010/main" val="36300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i1.trekearth.com/photos/52368/kaali_river_valle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857471" cy="290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s1.mm.bing.net/th?id=H.4945338196951324&amp;pid=1.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1"/>
          <a:stretch/>
        </p:blipFill>
        <p:spPr bwMode="auto">
          <a:xfrm>
            <a:off x="3923928" y="2276872"/>
            <a:ext cx="4903075" cy="2648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ttp://u3asitec.org.uk/sites/w/wrekin/The-Wreki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/>
          <a:stretch/>
        </p:blipFill>
        <p:spPr bwMode="auto">
          <a:xfrm>
            <a:off x="179512" y="260648"/>
            <a:ext cx="4461642" cy="2727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Land isn’t flat.</a:t>
            </a:r>
          </a:p>
          <a:p>
            <a:endParaRPr lang="en-GB" sz="2800" dirty="0"/>
          </a:p>
          <a:p>
            <a:r>
              <a:rPr lang="en-GB" sz="2800" dirty="0" smtClean="0"/>
              <a:t>We can’t make maps 3D</a:t>
            </a:r>
            <a:r>
              <a:rPr lang="en-GB" sz="2800" dirty="0"/>
              <a:t> </a:t>
            </a:r>
            <a:r>
              <a:rPr lang="en-GB" sz="2800" dirty="0" smtClean="0"/>
              <a:t>to show different heights of the land.</a:t>
            </a:r>
          </a:p>
          <a:p>
            <a:endParaRPr lang="en-GB" sz="2800" dirty="0" smtClean="0"/>
          </a:p>
          <a:p>
            <a:r>
              <a:rPr lang="en-GB" sz="2800" dirty="0" smtClean="0"/>
              <a:t>We have to find a way to show height on a flat map…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576" y="4280714"/>
            <a:ext cx="7663409" cy="20436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Different heights of land are shown on maps using something called</a:t>
            </a:r>
            <a:r>
              <a:rPr lang="en-GB" sz="2800" dirty="0" smtClean="0">
                <a:solidFill>
                  <a:sysClr val="windowText" lastClr="000000"/>
                </a:solidFill>
              </a:rPr>
              <a:t>…</a:t>
            </a:r>
          </a:p>
          <a:p>
            <a:pPr algn="r"/>
            <a:r>
              <a:rPr lang="en-GB" sz="6000" b="1" dirty="0" err="1" smtClean="0">
                <a:solidFill>
                  <a:sysClr val="windowText" lastClr="000000"/>
                </a:solidFill>
              </a:rPr>
              <a:t>c_nto_rs</a:t>
            </a:r>
            <a:endParaRPr lang="en-GB" sz="60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5216326"/>
            <a:ext cx="4230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0" b="1" dirty="0" smtClean="0">
                <a:solidFill>
                  <a:sysClr val="windowText" lastClr="000000"/>
                </a:solidFill>
              </a:rPr>
              <a:t>contours</a:t>
            </a:r>
            <a:endParaRPr lang="en-GB" sz="6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39903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Contours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Contour </a:t>
            </a:r>
            <a:r>
              <a:rPr lang="en-GB" sz="3200" dirty="0"/>
              <a:t>lines are a map’s way of showing you how high the land </a:t>
            </a:r>
            <a:r>
              <a:rPr lang="en-GB" sz="3200" dirty="0" smtClean="0"/>
              <a:t>is</a:t>
            </a:r>
          </a:p>
          <a:p>
            <a:pPr marL="64008" indent="0">
              <a:buNone/>
            </a:pPr>
            <a:endParaRPr lang="en-GB" sz="3200" dirty="0" smtClean="0"/>
          </a:p>
          <a:p>
            <a:r>
              <a:rPr lang="en-GB" sz="3200" dirty="0" smtClean="0"/>
              <a:t>They join together </a:t>
            </a:r>
            <a:r>
              <a:rPr lang="en-GB" sz="3200" dirty="0"/>
              <a:t>places of the same height and form patterns that help us to </a:t>
            </a:r>
            <a:r>
              <a:rPr lang="en-GB" sz="3200" dirty="0" smtClean="0"/>
              <a:t>imagine what </a:t>
            </a:r>
            <a:r>
              <a:rPr lang="en-GB" sz="3200" dirty="0"/>
              <a:t>the land actually looks </a:t>
            </a:r>
            <a:r>
              <a:rPr lang="en-GB" sz="3200" dirty="0" smtClean="0"/>
              <a:t>like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420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1399032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A Contour is…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72000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line on a map </a:t>
            </a:r>
            <a:r>
              <a:rPr lang="en-GB" dirty="0" smtClean="0"/>
              <a:t>that connects points of </a:t>
            </a:r>
            <a:r>
              <a:rPr lang="en-GB" dirty="0"/>
              <a:t>a land surface </a:t>
            </a:r>
            <a:r>
              <a:rPr lang="en-GB" dirty="0" smtClean="0"/>
              <a:t>of the same height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 rot="21284992">
            <a:off x="5560420" y="3265249"/>
            <a:ext cx="2846993" cy="28478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ysClr val="windowText" lastClr="000000"/>
                </a:solidFill>
              </a:rPr>
              <a:t>Another word for height is:</a:t>
            </a:r>
          </a:p>
          <a:p>
            <a:pPr algn="ctr"/>
            <a:r>
              <a:rPr lang="en-GB" sz="2800" b="1" dirty="0" smtClean="0">
                <a:solidFill>
                  <a:sysClr val="windowText" lastClr="000000"/>
                </a:solidFill>
              </a:rPr>
              <a:t>Relief</a:t>
            </a:r>
            <a:r>
              <a:rPr lang="en-GB" sz="2800" dirty="0" smtClean="0">
                <a:solidFill>
                  <a:sysClr val="windowText" lastClr="000000"/>
                </a:solidFill>
              </a:rPr>
              <a:t> (the shape of the land)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egasusarchive.org/ancientbritain/SilburyHill/SilburyHill4_hig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9"/>
          <a:stretch/>
        </p:blipFill>
        <p:spPr bwMode="auto">
          <a:xfrm>
            <a:off x="1469706" y="1196752"/>
            <a:ext cx="715211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33796" y="4509120"/>
            <a:ext cx="74888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3836" y="1196752"/>
            <a:ext cx="0" cy="4032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33796" y="4149080"/>
            <a:ext cx="7488832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32991" y="3789040"/>
            <a:ext cx="74888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32991" y="3429000"/>
            <a:ext cx="748883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7732" y="3155484"/>
            <a:ext cx="575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/>
              <a:t>30</a:t>
            </a:r>
          </a:p>
          <a:p>
            <a:pPr algn="r"/>
            <a:r>
              <a:rPr lang="en-GB" sz="2400" b="1" dirty="0" smtClean="0"/>
              <a:t>20</a:t>
            </a:r>
          </a:p>
          <a:p>
            <a:pPr algn="r"/>
            <a:r>
              <a:rPr lang="en-GB" sz="2400" b="1" dirty="0" smtClean="0"/>
              <a:t>10</a:t>
            </a:r>
          </a:p>
          <a:p>
            <a:pPr algn="r"/>
            <a:r>
              <a:rPr lang="en-GB" sz="2400" b="1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743058" y="324433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Height (m)</a:t>
            </a:r>
            <a:endParaRPr lang="en-GB" b="1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93028" y="501317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  <a:effectLst/>
              </a:rPr>
              <a:t>Guess the height!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70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07804" y="3299500"/>
            <a:ext cx="3528392" cy="208823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439380" y="3003084"/>
            <a:ext cx="4328864" cy="2744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59732" y="2651428"/>
            <a:ext cx="4968552" cy="345638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48769" y="5186224"/>
            <a:ext cx="575259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/>
              <a:t>30</a:t>
            </a:r>
          </a:p>
          <a:p>
            <a:pPr algn="r"/>
            <a:r>
              <a:rPr lang="en-GB" sz="2400" b="1" dirty="0" smtClean="0"/>
              <a:t>20</a:t>
            </a:r>
          </a:p>
          <a:p>
            <a:pPr algn="r"/>
            <a:r>
              <a:rPr lang="en-GB" sz="2400" b="1" dirty="0" smtClean="0"/>
              <a:t>10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476672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S</a:t>
            </a:r>
            <a:r>
              <a:rPr lang="en-GB" b="1" dirty="0" smtClean="0">
                <a:solidFill>
                  <a:schemeClr val="tx1"/>
                </a:solidFill>
              </a:rPr>
              <a:t>o, the contours for the hill would look like this…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uml.edu/images/Tsongas_Center/topo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011"/>
            <a:ext cx="5904656" cy="6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4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ntour PU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800" y="338138"/>
            <a:ext cx="5334000" cy="6015436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0" y="692696"/>
            <a:ext cx="3672408" cy="47525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Tasks: </a:t>
            </a:r>
          </a:p>
          <a:p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4008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Write down in your books…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a)What are contours?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b)Why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 we need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them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2.. Match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contours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with the corresponding 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landscape. 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5707243"/>
            <a:ext cx="34671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i="1" dirty="0" smtClean="0"/>
              <a:t>Extension</a:t>
            </a:r>
            <a:r>
              <a:rPr lang="en-US" i="1" dirty="0" smtClean="0"/>
              <a:t>: Try to draw your own landscape profile and the contours that represent it.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3937"/>
          <a:stretch>
            <a:fillRect/>
          </a:stretch>
        </p:blipFill>
        <p:spPr>
          <a:xfrm>
            <a:off x="1475656" y="116632"/>
            <a:ext cx="151216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choo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189</TotalTime>
  <Words>400</Words>
  <Application>Microsoft Office PowerPoint</Application>
  <PresentationFormat>On-screen Show (4:3)</PresentationFormat>
  <Paragraphs>90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Rounded MT Bold</vt:lpstr>
      <vt:lpstr>Calibri</vt:lpstr>
      <vt:lpstr>Comic Sans MS</vt:lpstr>
      <vt:lpstr>Verdana</vt:lpstr>
      <vt:lpstr>Wingdings 2</vt:lpstr>
      <vt:lpstr>Verve</vt:lpstr>
      <vt:lpstr>What problems might we have with maps, because they are flat?</vt:lpstr>
      <vt:lpstr>Contours</vt:lpstr>
      <vt:lpstr>PowerPoint Presentation</vt:lpstr>
      <vt:lpstr>Contours</vt:lpstr>
      <vt:lpstr>A Contour is…</vt:lpstr>
      <vt:lpstr>Guess the height!</vt:lpstr>
      <vt:lpstr>PowerPoint Presentation</vt:lpstr>
      <vt:lpstr>PowerPoint Presentation</vt:lpstr>
      <vt:lpstr>PowerPoint Presentation</vt:lpstr>
      <vt:lpstr>Contours on an OS map are orangey brown…</vt:lpstr>
      <vt:lpstr>How many metres apart are the contours?</vt:lpstr>
      <vt:lpstr>What about on this map?</vt:lpstr>
      <vt:lpstr>Naismith’s rule</vt:lpstr>
      <vt:lpstr>PowerPoint Presentation</vt:lpstr>
      <vt:lpstr>PowerPoint Presentation</vt:lpstr>
      <vt:lpstr>PowerPoint Presentation</vt:lpstr>
      <vt:lpstr>Fill in the gaps!</vt:lpstr>
      <vt:lpstr>Fill in the gaps!</vt:lpstr>
      <vt:lpstr>Heads &amp; Tails! Complete the sentences on contours…</vt:lpstr>
      <vt:lpstr>PowerPoint Presentation</vt:lpstr>
    </vt:vector>
  </TitlesOfParts>
  <Company>The Marches School &amp;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 &amp; Scale</dc:title>
  <dc:creator>Desktop</dc:creator>
  <cp:lastModifiedBy>Elizabeth Winters</cp:lastModifiedBy>
  <cp:revision>30</cp:revision>
  <dcterms:created xsi:type="dcterms:W3CDTF">2013-10-18T12:51:06Z</dcterms:created>
  <dcterms:modified xsi:type="dcterms:W3CDTF">2019-11-12T15:03:42Z</dcterms:modified>
</cp:coreProperties>
</file>