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D958-00ED-4336-9DB1-81F81DB7F4CE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6C15-3A9B-402A-8361-818BA3477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F040-0041-46E7-8E4A-E898B22834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0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3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9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1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0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3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8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7191-B018-435F-BD42-D4818AFA753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453F-0F37-4889-87CB-8318BF814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1" t="19674" r="43600" b="10608"/>
          <a:stretch/>
        </p:blipFill>
        <p:spPr>
          <a:xfrm>
            <a:off x="129576" y="92904"/>
            <a:ext cx="2626503" cy="3410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013" t="19146" r="44094" b="20643"/>
          <a:stretch/>
        </p:blipFill>
        <p:spPr>
          <a:xfrm>
            <a:off x="2637821" y="85018"/>
            <a:ext cx="2972074" cy="3418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112" t="18970" r="44292" b="16065"/>
          <a:stretch/>
        </p:blipFill>
        <p:spPr>
          <a:xfrm>
            <a:off x="5624804" y="52225"/>
            <a:ext cx="2796200" cy="345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914" t="18794" r="44193" b="11136"/>
          <a:stretch/>
        </p:blipFill>
        <p:spPr>
          <a:xfrm>
            <a:off x="8524809" y="92904"/>
            <a:ext cx="3548178" cy="46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6112" t="18795" r="44391" b="17649"/>
          <a:stretch/>
        </p:blipFill>
        <p:spPr>
          <a:xfrm>
            <a:off x="171343" y="3503052"/>
            <a:ext cx="2769458" cy="335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013" t="18970" r="44787" b="24163"/>
          <a:stretch/>
        </p:blipFill>
        <p:spPr>
          <a:xfrm>
            <a:off x="2921352" y="3503051"/>
            <a:ext cx="2811225" cy="3284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6409" t="18618" r="44787" b="11135"/>
          <a:stretch/>
        </p:blipFill>
        <p:spPr>
          <a:xfrm>
            <a:off x="5897850" y="3503051"/>
            <a:ext cx="2508244" cy="3292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9626" y="4881093"/>
            <a:ext cx="303941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Key Skill Checklists for Geography</a:t>
            </a:r>
            <a:endParaRPr lang="en-GB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307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19763" y="19728"/>
            <a:ext cx="2172237" cy="68382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4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Connectives</a:t>
            </a:r>
            <a:endParaRPr lang="en-GB" altLang="zh-CN" sz="24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Because</a:t>
            </a:r>
            <a:endParaRPr lang="en-GB" altLang="zh-C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Therefore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Consequently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As a result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Thanks to this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Because of this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This causes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So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The reason that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This results in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When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For example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  <a:ea typeface="SimSun" pitchFamily="2" charset="-122"/>
                <a:cs typeface="Arial" pitchFamily="34" charset="0"/>
              </a:rPr>
              <a:t>For instance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GB" altLang="zh-CN" dirty="0">
              <a:latin typeface="Arial Rounded MT Bold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077"/>
            <a:ext cx="8657070" cy="688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086705" y="3059518"/>
            <a:ext cx="68382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(Point)</a:t>
            </a:r>
            <a:r>
              <a:rPr lang="en-US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…because…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(cause)</a:t>
            </a:r>
            <a:r>
              <a:rPr lang="en-US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… </a:t>
            </a:r>
            <a:r>
              <a:rPr lang="en-US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therefore…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(consequence)</a:t>
            </a:r>
            <a:r>
              <a:rPr lang="en-US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…</a:t>
            </a:r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for example,….</a:t>
            </a:r>
            <a:endParaRPr lang="en-GB" sz="2000" dirty="0">
              <a:latin typeface="Arial Rounded MT Bold" panose="020F0704030504030204" pitchFamily="34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036184" y="3372412"/>
            <a:ext cx="376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ndalus" panose="02020603050405020304" pitchFamily="18" charset="-78"/>
              </a:rPr>
              <a:t>Develop your point!</a:t>
            </a:r>
            <a:endParaRPr lang="en-GB" sz="2800" u="sng" dirty="0">
              <a:solidFill>
                <a:srgbClr val="00B050"/>
              </a:solidFill>
              <a:latin typeface="Arial Rounded MT Bold" panose="020F07040305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0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51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SimSun</vt:lpstr>
      <vt:lpstr>Andalus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>Aldar Academies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Eurin Benjamin Morgan</dc:creator>
  <cp:lastModifiedBy>Eurin Benjamin Morgan</cp:lastModifiedBy>
  <cp:revision>5</cp:revision>
  <cp:lastPrinted>2016-09-21T04:27:40Z</cp:lastPrinted>
  <dcterms:created xsi:type="dcterms:W3CDTF">2016-09-21T04:24:18Z</dcterms:created>
  <dcterms:modified xsi:type="dcterms:W3CDTF">2016-09-21T08:44:24Z</dcterms:modified>
</cp:coreProperties>
</file>