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57" r:id="rId3"/>
    <p:sldId id="260" r:id="rId4"/>
    <p:sldId id="258" r:id="rId5"/>
    <p:sldId id="259" r:id="rId6"/>
    <p:sldId id="261" r:id="rId7"/>
    <p:sldId id="268" r:id="rId8"/>
    <p:sldId id="269" r:id="rId9"/>
    <p:sldId id="263" r:id="rId10"/>
    <p:sldId id="264" r:id="rId11"/>
    <p:sldId id="271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550C-97DC-3D40-A93B-2CB2A011F454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0618-3F04-2143-8022-6CFFEF125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26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550C-97DC-3D40-A93B-2CB2A011F454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0618-3F04-2143-8022-6CFFEF125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29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550C-97DC-3D40-A93B-2CB2A011F454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0618-3F04-2143-8022-6CFFEF125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2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550C-97DC-3D40-A93B-2CB2A011F454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0618-3F04-2143-8022-6CFFEF125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4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550C-97DC-3D40-A93B-2CB2A011F454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0618-3F04-2143-8022-6CFFEF125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8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550C-97DC-3D40-A93B-2CB2A011F454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0618-3F04-2143-8022-6CFFEF125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2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550C-97DC-3D40-A93B-2CB2A011F454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0618-3F04-2143-8022-6CFFEF125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09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550C-97DC-3D40-A93B-2CB2A011F454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0618-3F04-2143-8022-6CFFEF125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63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550C-97DC-3D40-A93B-2CB2A011F454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0618-3F04-2143-8022-6CFFEF125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0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550C-97DC-3D40-A93B-2CB2A011F454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0618-3F04-2143-8022-6CFFEF125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78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550C-97DC-3D40-A93B-2CB2A011F454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0618-3F04-2143-8022-6CFFEF125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2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9550C-97DC-3D40-A93B-2CB2A011F454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70618-3F04-2143-8022-6CFFEF125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3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uk/url?sa=i&amp;rct=j&amp;q=&amp;esrc=s&amp;frm=1&amp;source=images&amp;cd=&amp;cad=rja&amp;uact=8&amp;ved=0CAcQjRxqFQoTCObsv9_GgskCFQsmlAodNpUGzw&amp;url=http://www.diercke.com/kartenansicht.xtp?artId=978-3-14-100790-9&amp;seite=156&amp;id=17654&amp;kartennr=4&amp;bvm=bv.106923889,d.dGo&amp;psig=AFQjCNE44wJRaYaUtR3md7tvIugq-jI30Q&amp;ust=144713140081869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1601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7145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Which continent is the Sahara located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on?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Which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  <a:t> countries make up the Sahara?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Name 2 cities you find in the Sahara.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What mountain range borders the North West side of the Sahara?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What type of biome/ecosystem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  <a:t> if the Sahara?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What</a:t>
                      </a:r>
                      <a:r>
                        <a:rPr lang="en-US" b="1" baseline="0" dirty="0" smtClean="0"/>
                        <a:t> is the highest average annual temperature and in which month?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What is</a:t>
                      </a:r>
                      <a:r>
                        <a:rPr lang="en-US" b="1" baseline="0" dirty="0" smtClean="0"/>
                        <a:t> the lowest average annual temperature and in which month?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How much rain falls in the Sahara?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How</a:t>
                      </a:r>
                      <a:r>
                        <a:rPr lang="en-US" b="1" baseline="0" dirty="0" smtClean="0"/>
                        <a:t> is temperature shown in a climate graph?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How is the precipitation (rainfall) shown in a climate graph?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Describe the climate</a:t>
                      </a:r>
                      <a:r>
                        <a:rPr lang="en-US" b="1" baseline="0" dirty="0" smtClean="0"/>
                        <a:t> of the Sahara in 2 words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b="1" dirty="0" smtClean="0"/>
                        <a:t>What</a:t>
                      </a:r>
                      <a:r>
                        <a:rPr lang="en-US" b="1" baseline="0" dirty="0" smtClean="0"/>
                        <a:t> are the differences between the Sahara desert climate and Beijing’s climate?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What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  <a:t> are the advantages of a climate graph?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What are the disadvantages of a climate graph?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510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358" y="2567527"/>
            <a:ext cx="8753481" cy="40318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You are lost in the Desert – what would you need to survive?</a:t>
            </a:r>
          </a:p>
          <a:p>
            <a:endParaRPr lang="en-US" sz="3200" dirty="0"/>
          </a:p>
          <a:p>
            <a:r>
              <a:rPr lang="en-US" sz="3200" dirty="0" smtClean="0"/>
              <a:t>Design your own survival pack – pick 5 items and justify your choice. Make sure it has a link to the climate!  </a:t>
            </a:r>
          </a:p>
          <a:p>
            <a:endParaRPr lang="en-US" sz="3200" dirty="0"/>
          </a:p>
          <a:p>
            <a:r>
              <a:rPr lang="en-US" sz="3200" dirty="0" smtClean="0"/>
              <a:t>BYOD – </a:t>
            </a:r>
            <a:r>
              <a:rPr lang="en-US" sz="3200" smtClean="0"/>
              <a:t>next lesson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91222" y="699313"/>
            <a:ext cx="3897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HOMEWORK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336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1601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7145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Which continent is the Sahara located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on?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Which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  <a:t> countries make up the Sahara?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Name 2 cities you find in the Sahara.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What mountain range borders the North West side of the Sahara?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What type of biome/ecosystem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  <a:t> if the Sahara?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What</a:t>
                      </a:r>
                      <a:r>
                        <a:rPr lang="en-US" b="1" baseline="0" dirty="0" smtClean="0"/>
                        <a:t> is the highest average annual temperature and in which month?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What is</a:t>
                      </a:r>
                      <a:r>
                        <a:rPr lang="en-US" b="1" baseline="0" dirty="0" smtClean="0"/>
                        <a:t> the lowest average annual temperature and in which month?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How much rain falls in the Sahara?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How</a:t>
                      </a:r>
                      <a:r>
                        <a:rPr lang="en-US" b="1" baseline="0" dirty="0" smtClean="0"/>
                        <a:t> is temperature shown in a climate graph?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How is the precipitation (rainfall) shown in a climate graph?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Describe the climate</a:t>
                      </a:r>
                      <a:r>
                        <a:rPr lang="en-US" b="1" baseline="0" dirty="0" smtClean="0"/>
                        <a:t> of the Sahara in 2 words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b="1" dirty="0" smtClean="0"/>
                        <a:t>What</a:t>
                      </a:r>
                      <a:r>
                        <a:rPr lang="en-US" b="1" baseline="0" dirty="0" smtClean="0"/>
                        <a:t> are the differences between the Sahara desert climate and Beijing’s climate?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What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  <a:t> are the advantages of a climate graph?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What are the disadvantages of a climate graph?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510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035" y="-162172"/>
            <a:ext cx="8532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Climate of The Sahara Desert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306" y="637671"/>
            <a:ext cx="606728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Draw a climate graph for the SAHARA using the following data: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4247432" y="6472021"/>
            <a:ext cx="485413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AF2 – draw graphs accurately with data provided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359123"/>
              </p:ext>
            </p:extLst>
          </p:nvPr>
        </p:nvGraphicFramePr>
        <p:xfrm>
          <a:off x="397631" y="1027151"/>
          <a:ext cx="8386976" cy="1107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5152"/>
                <a:gridCol w="645152"/>
                <a:gridCol w="645152"/>
                <a:gridCol w="645152"/>
                <a:gridCol w="645152"/>
                <a:gridCol w="645152"/>
                <a:gridCol w="645152"/>
                <a:gridCol w="645152"/>
                <a:gridCol w="645152"/>
                <a:gridCol w="645152"/>
                <a:gridCol w="645152"/>
                <a:gridCol w="645152"/>
                <a:gridCol w="645152"/>
              </a:tblGrid>
              <a:tr h="2859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July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8305" y="2187510"/>
            <a:ext cx="8862698" cy="4247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How to draw a climate graph: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Label the left hand axis </a:t>
            </a:r>
            <a:r>
              <a:rPr lang="en-US" b="1" dirty="0" smtClean="0"/>
              <a:t>Rainfall (mm)</a:t>
            </a:r>
            <a:r>
              <a:rPr lang="en-US" dirty="0" smtClean="0"/>
              <a:t> and choose an appropriate scale and go up in even amounts, starting from zero.</a:t>
            </a:r>
          </a:p>
          <a:p>
            <a:pPr marL="342900" indent="-342900">
              <a:buAutoNum type="arabicPeriod"/>
            </a:pPr>
            <a:r>
              <a:rPr lang="en-US" dirty="0" smtClean="0"/>
              <a:t>Label the right hand axis </a:t>
            </a:r>
            <a:r>
              <a:rPr lang="en-US" b="1" dirty="0" smtClean="0"/>
              <a:t>Temperature (</a:t>
            </a:r>
            <a:r>
              <a:rPr lang="en-US" b="1" dirty="0" err="1" smtClean="0"/>
              <a:t>oC</a:t>
            </a:r>
            <a:r>
              <a:rPr lang="en-US" b="1" dirty="0" smtClean="0"/>
              <a:t>)</a:t>
            </a:r>
            <a:r>
              <a:rPr lang="en-US" dirty="0" smtClean="0"/>
              <a:t> and choose an appropriate scale to go up in even amounts. This can start below zero if you need to.</a:t>
            </a:r>
          </a:p>
          <a:p>
            <a:pPr marL="342900" indent="-342900">
              <a:buAutoNum type="arabicPeriod"/>
            </a:pPr>
            <a:r>
              <a:rPr lang="en-US" dirty="0" smtClean="0"/>
              <a:t>Label the bottom axis, Months and write the 1</a:t>
            </a:r>
            <a:r>
              <a:rPr lang="en-US" baseline="30000" dirty="0" smtClean="0"/>
              <a:t>st</a:t>
            </a:r>
            <a:r>
              <a:rPr lang="en-US" dirty="0" smtClean="0"/>
              <a:t> letter of each month in each of the 12 columns</a:t>
            </a:r>
          </a:p>
          <a:p>
            <a:pPr marL="342900" indent="-342900">
              <a:buAutoNum type="arabicPeriod"/>
            </a:pPr>
            <a:r>
              <a:rPr lang="en-US" dirty="0" smtClean="0"/>
              <a:t>Plot the data for rainfall using the left hand axis and use BARS that take up the whole column.</a:t>
            </a:r>
          </a:p>
          <a:p>
            <a:pPr marL="342900" indent="-342900">
              <a:buAutoNum type="arabicPeriod"/>
            </a:pPr>
            <a:r>
              <a:rPr lang="en-US" dirty="0" smtClean="0"/>
              <a:t>Shade in the bars BLUE</a:t>
            </a:r>
          </a:p>
          <a:p>
            <a:pPr marL="342900" indent="-342900">
              <a:buAutoNum type="arabicPeriod"/>
            </a:pPr>
            <a:r>
              <a:rPr lang="en-US" dirty="0" smtClean="0"/>
              <a:t>Plot the temperature data using the right hand axis. Plot each temperature point in the MIDDLE of the month column.</a:t>
            </a:r>
          </a:p>
          <a:p>
            <a:pPr marL="342900" indent="-342900">
              <a:buAutoNum type="arabicPeriod"/>
            </a:pPr>
            <a:r>
              <a:rPr lang="en-US" dirty="0" smtClean="0"/>
              <a:t>Connect each temperature point with a smooth RED line and join these to the axis.</a:t>
            </a:r>
          </a:p>
          <a:p>
            <a:pPr marL="342900" indent="-342900">
              <a:buAutoNum type="arabicPeriod"/>
            </a:pPr>
            <a:r>
              <a:rPr lang="en-US" dirty="0" smtClean="0"/>
              <a:t>Give your graph and appropriate title which includes the type of graph and place it is for.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8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94348" y="79914"/>
            <a:ext cx="21553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Sahara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093" y="1030271"/>
            <a:ext cx="891767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To </a:t>
            </a:r>
            <a:r>
              <a:rPr lang="en-GB" sz="2400" dirty="0"/>
              <a:t>describe the Sahara desert </a:t>
            </a:r>
            <a:r>
              <a:rPr lang="en-GB" sz="2400" dirty="0" smtClean="0"/>
              <a:t>climate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07954" y="5535314"/>
            <a:ext cx="791781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AF3 </a:t>
            </a:r>
            <a:r>
              <a:rPr lang="en-US" sz="2400" dirty="0"/>
              <a:t>– describe the</a:t>
            </a:r>
            <a:r>
              <a:rPr lang="en-GB" sz="2400" dirty="0"/>
              <a:t> distribution of </a:t>
            </a:r>
            <a:r>
              <a:rPr lang="en-GB" sz="2400" dirty="0" smtClean="0"/>
              <a:t>landforms/objects/events</a:t>
            </a:r>
          </a:p>
          <a:p>
            <a:r>
              <a:rPr lang="en-US" sz="2400" dirty="0" smtClean="0"/>
              <a:t>AF3 </a:t>
            </a:r>
            <a:r>
              <a:rPr lang="en-US" sz="2400" dirty="0"/>
              <a:t>– describe differences in trends on </a:t>
            </a:r>
            <a:r>
              <a:rPr lang="en-US" sz="2400" dirty="0" smtClean="0"/>
              <a:t>graphs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688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209" y="998809"/>
            <a:ext cx="8647448" cy="52014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Write down the true statements and correct the false:</a:t>
            </a:r>
          </a:p>
          <a:p>
            <a:endParaRPr lang="en-US" sz="2400" dirty="0"/>
          </a:p>
          <a:p>
            <a:r>
              <a:rPr lang="en-US" sz="2000" dirty="0" smtClean="0"/>
              <a:t>The Sahara is the world’s largest hot desert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TRUE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 smtClean="0"/>
              <a:t>Antarctica and the Arctic are not known as deserts because they are too cold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FALSE – They are known as COLD DESERTS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The whole of the Sahara is made up of Sand Dunes</a:t>
            </a:r>
            <a:endParaRPr lang="en-US" sz="2000" dirty="0"/>
          </a:p>
          <a:p>
            <a:r>
              <a:rPr lang="en-US" sz="2000" dirty="0" smtClean="0">
                <a:solidFill>
                  <a:srgbClr val="FF0000"/>
                </a:solidFill>
              </a:rPr>
              <a:t>FALSE – most is made up of rocky desert landscape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The sand dunes can reach as high as 50m tall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FALSE – some reach as high as 180 </a:t>
            </a:r>
            <a:r>
              <a:rPr lang="en-US" sz="2000" dirty="0" err="1" smtClean="0">
                <a:solidFill>
                  <a:srgbClr val="FF0000"/>
                </a:solidFill>
              </a:rPr>
              <a:t>metres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There has to be less than 250mm of rainfall to be named a desert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TRUE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29818" y="21432"/>
            <a:ext cx="4284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True or False?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80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904" y="-28194"/>
            <a:ext cx="9028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Where is the SAHARA located?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42" y="1104591"/>
            <a:ext cx="5691239" cy="56182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72143" y="1270012"/>
            <a:ext cx="3113968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Use the map and an Atlas to…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Describe its location in no less than 30 words.</a:t>
            </a:r>
          </a:p>
          <a:p>
            <a:endParaRPr lang="en-US" dirty="0" smtClean="0"/>
          </a:p>
          <a:p>
            <a:r>
              <a:rPr lang="en-US" sz="2400" b="1" dirty="0" smtClean="0"/>
              <a:t>The Sahara is located…</a:t>
            </a:r>
          </a:p>
          <a:p>
            <a:endParaRPr lang="en-US" dirty="0" smtClean="0"/>
          </a:p>
          <a:p>
            <a:r>
              <a:rPr lang="en-US" i="1" dirty="0" smtClean="0"/>
              <a:t>Continent</a:t>
            </a:r>
          </a:p>
          <a:p>
            <a:r>
              <a:rPr lang="en-US" i="1" dirty="0" smtClean="0"/>
              <a:t>Hemisphere</a:t>
            </a:r>
          </a:p>
          <a:p>
            <a:r>
              <a:rPr lang="en-US" i="1" dirty="0" smtClean="0"/>
              <a:t>Lines of latitude</a:t>
            </a:r>
          </a:p>
          <a:p>
            <a:r>
              <a:rPr lang="en-US" i="1" dirty="0" smtClean="0"/>
              <a:t>Compass points</a:t>
            </a:r>
          </a:p>
          <a:p>
            <a:r>
              <a:rPr lang="en-US" i="1" dirty="0" smtClean="0"/>
              <a:t>Oceans</a:t>
            </a:r>
          </a:p>
          <a:p>
            <a:r>
              <a:rPr lang="en-US" i="1" dirty="0" smtClean="0"/>
              <a:t>Countries</a:t>
            </a:r>
          </a:p>
        </p:txBody>
      </p:sp>
    </p:spTree>
    <p:extLst>
      <p:ext uri="{BB962C8B-B14F-4D97-AF65-F5344CB8AC3E}">
        <p14:creationId xmlns:p14="http://schemas.microsoft.com/office/powerpoint/2010/main" val="103411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8-10 at 17.11.0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3" t="33283" r="30114" b="8325"/>
          <a:stretch/>
        </p:blipFill>
        <p:spPr>
          <a:xfrm>
            <a:off x="3685298" y="1405382"/>
            <a:ext cx="5458702" cy="51620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66598" y="17003"/>
            <a:ext cx="313379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SAHARA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069" y="1297274"/>
            <a:ext cx="3756235" cy="55092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Using an Atlas, complete the following on the map of Africa:</a:t>
            </a:r>
          </a:p>
          <a:p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 err="1" smtClean="0"/>
              <a:t>Colour</a:t>
            </a:r>
            <a:r>
              <a:rPr lang="en-US" sz="2000" dirty="0" smtClean="0"/>
              <a:t> in the extent of the Sahara desert in YELLOW or ORANGE.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Name the countries located in the desert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Label the mountain range in the North-West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Label the Atlantic Ocean, Red Sea and the Mediterranean.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Choose two countries in the Sahara and label their cities.</a:t>
            </a:r>
          </a:p>
          <a:p>
            <a:endParaRPr lang="en-US" dirty="0"/>
          </a:p>
          <a:p>
            <a:pPr algn="ctr"/>
            <a:r>
              <a:rPr lang="en-US" b="1" dirty="0" smtClean="0"/>
              <a:t>REMEMBER BETTER MAPS HAVE </a:t>
            </a:r>
          </a:p>
          <a:p>
            <a:pPr algn="ctr"/>
            <a:r>
              <a:rPr lang="en-US" b="1" dirty="0" smtClean="0"/>
              <a:t>SYMBOLS, A KEY and a TITLE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53490" y="5972879"/>
            <a:ext cx="489121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EXTENSION</a:t>
            </a:r>
            <a:r>
              <a:rPr lang="en-US" dirty="0" smtClean="0"/>
              <a:t> – add the lines of latitude – Equator, Tropic of Cancer/Capricorn.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47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66" y="923330"/>
            <a:ext cx="5470011" cy="58565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What does this graph show?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03349" y="1305448"/>
            <a:ext cx="2787079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This is a </a:t>
            </a:r>
            <a:r>
              <a:rPr lang="en-US" sz="2400" b="1" dirty="0" smtClean="0"/>
              <a:t>CLIMATE GRAPH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pPr algn="ctr"/>
            <a:r>
              <a:rPr lang="en-US" sz="2400" dirty="0" smtClean="0"/>
              <a:t>Climate graphs show how temperature and precipitation vary throughout the year for a particular place.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148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9204" y="87822"/>
            <a:ext cx="1968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Sahara Desert</a:t>
            </a:r>
            <a:endParaRPr lang="en-GB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72497" y="3112807"/>
            <a:ext cx="1521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Abu Dhabi</a:t>
            </a:r>
            <a:endParaRPr lang="en-GB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7091" y="4031673"/>
            <a:ext cx="39624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/>
              <a:t>What is the climate like in the Sahara Desert (Algeria)?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How does it compare to the climate of Beijing?</a:t>
            </a:r>
            <a:endParaRPr lang="en-GB" dirty="0"/>
          </a:p>
        </p:txBody>
      </p:sp>
      <p:pic>
        <p:nvPicPr>
          <p:cNvPr id="6" name="Picture 2" descr="http://media.diercke.net/omeda/800/12664E_1_Klimadia_In_Sala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" y="0"/>
            <a:ext cx="4552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55964" y="914395"/>
            <a:ext cx="11222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896" y="3485764"/>
            <a:ext cx="4231591" cy="317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5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0148" y="-205932"/>
            <a:ext cx="85504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Interpret the climate graph…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633" y="760362"/>
            <a:ext cx="8702038" cy="47089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1. </a:t>
            </a:r>
            <a:r>
              <a:rPr lang="en-GB" sz="2400" dirty="0" smtClean="0"/>
              <a:t>What </a:t>
            </a:r>
            <a:r>
              <a:rPr lang="en-GB" sz="2400" dirty="0"/>
              <a:t>is the climate like in the Sahara </a:t>
            </a:r>
            <a:r>
              <a:rPr lang="en-GB" sz="2400" dirty="0" smtClean="0"/>
              <a:t>Desert (Algeria)? (100 words)</a:t>
            </a:r>
            <a:endParaRPr lang="en-GB" sz="2400" dirty="0"/>
          </a:p>
          <a:p>
            <a:r>
              <a:rPr lang="en-US" b="1" dirty="0" smtClean="0"/>
              <a:t> Use the following to support your answer:</a:t>
            </a:r>
          </a:p>
          <a:p>
            <a:endParaRPr lang="en-US" dirty="0"/>
          </a:p>
          <a:p>
            <a:pPr marL="342900" indent="-342900">
              <a:buAutoNum type="alphaLcPeriod"/>
            </a:pPr>
            <a:r>
              <a:rPr lang="en-GB" dirty="0" smtClean="0"/>
              <a:t>Use the graph to </a:t>
            </a:r>
            <a:r>
              <a:rPr lang="en-GB" b="1" dirty="0" smtClean="0"/>
              <a:t>describe</a:t>
            </a:r>
            <a:r>
              <a:rPr lang="en-GB" dirty="0" smtClean="0"/>
              <a:t> the overall climate.</a:t>
            </a:r>
          </a:p>
          <a:p>
            <a:pPr marL="342900" indent="-342900">
              <a:buAutoNum type="alphaLcPeriod"/>
            </a:pPr>
            <a:r>
              <a:rPr lang="en-GB" dirty="0" smtClean="0"/>
              <a:t>Use data from the graph to </a:t>
            </a:r>
            <a:r>
              <a:rPr lang="en-GB" b="1" dirty="0" smtClean="0"/>
              <a:t>support your description</a:t>
            </a:r>
            <a:r>
              <a:rPr lang="en-GB" dirty="0"/>
              <a:t> </a:t>
            </a:r>
            <a:r>
              <a:rPr lang="en-GB" dirty="0" smtClean="0"/>
              <a:t>(better descriptions will use the data and months)</a:t>
            </a:r>
          </a:p>
          <a:p>
            <a:endParaRPr lang="en-US" dirty="0" smtClean="0"/>
          </a:p>
          <a:p>
            <a:r>
              <a:rPr lang="en-GB" dirty="0" smtClean="0"/>
              <a:t>2. </a:t>
            </a:r>
            <a:r>
              <a:rPr lang="en-GB" sz="2400" dirty="0" smtClean="0"/>
              <a:t>How </a:t>
            </a:r>
            <a:r>
              <a:rPr lang="en-GB" sz="2400" dirty="0"/>
              <a:t>does it compare to the climate of </a:t>
            </a:r>
            <a:r>
              <a:rPr lang="en-GB" sz="2400" dirty="0" smtClean="0"/>
              <a:t>Abu Dhabi? </a:t>
            </a:r>
            <a:r>
              <a:rPr lang="en-GB" sz="2400" dirty="0" smtClean="0"/>
              <a:t>(150 words)</a:t>
            </a:r>
            <a:endParaRPr lang="en-GB" sz="2400" dirty="0"/>
          </a:p>
          <a:p>
            <a:r>
              <a:rPr lang="en-US" b="1" dirty="0"/>
              <a:t>Use the following to support your answer:</a:t>
            </a:r>
          </a:p>
          <a:p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Use the graph to </a:t>
            </a:r>
            <a:r>
              <a:rPr lang="en-US" b="1" dirty="0" smtClean="0"/>
              <a:t>describe</a:t>
            </a:r>
            <a:r>
              <a:rPr lang="en-US" dirty="0" smtClean="0"/>
              <a:t> the climate in </a:t>
            </a:r>
            <a:r>
              <a:rPr lang="en-US" dirty="0" smtClean="0"/>
              <a:t>Abu Dhabi</a:t>
            </a:r>
            <a:r>
              <a:rPr lang="en-US" dirty="0" smtClean="0"/>
              <a:t> </a:t>
            </a:r>
            <a:endParaRPr lang="en-US" dirty="0" smtClean="0"/>
          </a:p>
          <a:p>
            <a:pPr marL="342900" indent="-342900">
              <a:buAutoNum type="alphaLcPeriod"/>
            </a:pPr>
            <a:r>
              <a:rPr lang="en-US" b="1" dirty="0" smtClean="0"/>
              <a:t>Describe</a:t>
            </a:r>
            <a:r>
              <a:rPr lang="en-US" dirty="0" smtClean="0"/>
              <a:t> how it is different to the climate of the Sahara.</a:t>
            </a:r>
          </a:p>
          <a:p>
            <a:pPr marL="342900" indent="-342900">
              <a:buAutoNum type="alphaLcPeriod"/>
            </a:pPr>
            <a:r>
              <a:rPr lang="en-US" dirty="0" smtClean="0"/>
              <a:t>Use data from the graph to </a:t>
            </a:r>
            <a:r>
              <a:rPr lang="en-US" b="1" dirty="0" smtClean="0"/>
              <a:t>support your description </a:t>
            </a:r>
            <a:r>
              <a:rPr lang="en-US" dirty="0" smtClean="0"/>
              <a:t>and the differences in the climate</a:t>
            </a:r>
          </a:p>
          <a:p>
            <a:endParaRPr lang="en-US" i="1" dirty="0"/>
          </a:p>
          <a:p>
            <a:r>
              <a:rPr lang="en-US" b="1" dirty="0" smtClean="0"/>
              <a:t>Extension </a:t>
            </a:r>
            <a:r>
              <a:rPr lang="en-US" dirty="0" smtClean="0"/>
              <a:t>– </a:t>
            </a:r>
          </a:p>
          <a:p>
            <a:r>
              <a:rPr lang="en-US" dirty="0" err="1" smtClean="0"/>
              <a:t>Analyse</a:t>
            </a:r>
            <a:r>
              <a:rPr lang="en-US" dirty="0" smtClean="0"/>
              <a:t> the use of climate graphs – what are the advantages and disadvantages? </a:t>
            </a:r>
          </a:p>
        </p:txBody>
      </p:sp>
      <p:sp>
        <p:nvSpPr>
          <p:cNvPr id="4" name="Rectangle 3"/>
          <p:cNvSpPr/>
          <p:nvPr/>
        </p:nvSpPr>
        <p:spPr>
          <a:xfrm>
            <a:off x="2958995" y="6169413"/>
            <a:ext cx="60880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AF3 – </a:t>
            </a:r>
            <a:r>
              <a:rPr lang="en-US" dirty="0" smtClean="0"/>
              <a:t>describe the trends and differences in trends in graphs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1633" y="5666509"/>
            <a:ext cx="870203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KEY TERMS: </a:t>
            </a:r>
            <a:r>
              <a:rPr lang="en-GB" dirty="0"/>
              <a:t>h</a:t>
            </a:r>
            <a:r>
              <a:rPr lang="en-GB" dirty="0" smtClean="0"/>
              <a:t>ot, cold, wet, dry, temperature, precipitation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82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0148" y="-205932"/>
            <a:ext cx="85504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Interpret the climate graph…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633" y="760362"/>
            <a:ext cx="8702038" cy="55092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1. What </a:t>
            </a:r>
            <a:r>
              <a:rPr lang="en-GB" dirty="0"/>
              <a:t>is the climate like in the Sahara Desert?</a:t>
            </a:r>
          </a:p>
          <a:p>
            <a:r>
              <a:rPr lang="en-US" b="1" dirty="0" smtClean="0"/>
              <a:t> Copy and complete the following sentences:</a:t>
            </a:r>
          </a:p>
          <a:p>
            <a:endParaRPr lang="en-US" dirty="0"/>
          </a:p>
          <a:p>
            <a:r>
              <a:rPr lang="en-US" sz="1600" i="1" dirty="0" smtClean="0"/>
              <a:t>Overall, the climate is…</a:t>
            </a:r>
          </a:p>
          <a:p>
            <a:endParaRPr lang="en-US" sz="1600" i="1" dirty="0"/>
          </a:p>
          <a:p>
            <a:r>
              <a:rPr lang="en-US" sz="1600" i="1" dirty="0" smtClean="0"/>
              <a:t>The highest temperature is…   The lowest temperature is….</a:t>
            </a:r>
          </a:p>
          <a:p>
            <a:endParaRPr lang="en-US" sz="1600" i="1" dirty="0"/>
          </a:p>
          <a:p>
            <a:r>
              <a:rPr lang="en-US" sz="1600" i="1" dirty="0" smtClean="0"/>
              <a:t>The highest precipitation level is…. The lowest precipitation level is…</a:t>
            </a:r>
          </a:p>
          <a:p>
            <a:endParaRPr lang="en-US" sz="1600" i="1" dirty="0"/>
          </a:p>
          <a:p>
            <a:r>
              <a:rPr lang="en-US" sz="1600" i="1" dirty="0"/>
              <a:t>T</a:t>
            </a:r>
            <a:r>
              <a:rPr lang="en-US" sz="1600" i="1" dirty="0" smtClean="0"/>
              <a:t>his type of climate is called… </a:t>
            </a:r>
          </a:p>
          <a:p>
            <a:endParaRPr lang="en-US" dirty="0" smtClean="0"/>
          </a:p>
          <a:p>
            <a:r>
              <a:rPr lang="en-GB" dirty="0" smtClean="0"/>
              <a:t>2. How </a:t>
            </a:r>
            <a:r>
              <a:rPr lang="en-GB" dirty="0"/>
              <a:t>does it compare to the climate of </a:t>
            </a:r>
            <a:r>
              <a:rPr lang="en-GB" dirty="0" smtClean="0"/>
              <a:t>Abu Dhabi</a:t>
            </a:r>
            <a:r>
              <a:rPr lang="en-GB" dirty="0" smtClean="0"/>
              <a:t>?</a:t>
            </a:r>
            <a:endParaRPr lang="en-GB" dirty="0"/>
          </a:p>
          <a:p>
            <a:endParaRPr lang="en-US" dirty="0"/>
          </a:p>
          <a:p>
            <a:r>
              <a:rPr lang="en-US" sz="1600" i="1" dirty="0" smtClean="0"/>
              <a:t>The climate in </a:t>
            </a:r>
            <a:r>
              <a:rPr lang="en-US" sz="1600" i="1" dirty="0" smtClean="0"/>
              <a:t>Abu Dhabi</a:t>
            </a:r>
            <a:r>
              <a:rPr lang="en-US" sz="1600" i="1" dirty="0" smtClean="0"/>
              <a:t> </a:t>
            </a:r>
            <a:r>
              <a:rPr lang="en-US" sz="1600" i="1" dirty="0" smtClean="0"/>
              <a:t>is colder/warmer/wetter/drier… compared to the Sahara…</a:t>
            </a:r>
            <a:endParaRPr lang="en-US" sz="1600" i="1" dirty="0"/>
          </a:p>
          <a:p>
            <a:endParaRPr lang="en-US" sz="1600" i="1" dirty="0" smtClean="0"/>
          </a:p>
          <a:p>
            <a:r>
              <a:rPr lang="en-US" sz="1600" i="1" dirty="0" smtClean="0"/>
              <a:t>The </a:t>
            </a:r>
            <a:r>
              <a:rPr lang="en-US" sz="1600" i="1" dirty="0"/>
              <a:t>highest temperature is…   The lowest temperature is…</a:t>
            </a:r>
            <a:r>
              <a:rPr lang="en-US" sz="1600" i="1" dirty="0" smtClean="0"/>
              <a:t>. compared to the Sahara…</a:t>
            </a:r>
            <a:endParaRPr lang="en-US" sz="1600" i="1" dirty="0"/>
          </a:p>
          <a:p>
            <a:endParaRPr lang="en-US" sz="1600" i="1" dirty="0"/>
          </a:p>
          <a:p>
            <a:r>
              <a:rPr lang="en-US" sz="1600" i="1" dirty="0"/>
              <a:t>The highest precipitation level is…. The lowest precipitation level is</a:t>
            </a:r>
            <a:r>
              <a:rPr lang="en-US" sz="1600" i="1" dirty="0" smtClean="0"/>
              <a:t>… compared to the Sahara…</a:t>
            </a:r>
          </a:p>
          <a:p>
            <a:endParaRPr lang="en-US" sz="1600" i="1" dirty="0"/>
          </a:p>
          <a:p>
            <a:r>
              <a:rPr lang="en-US" b="1" dirty="0" smtClean="0"/>
              <a:t>Extension </a:t>
            </a:r>
            <a:r>
              <a:rPr lang="en-US" dirty="0" smtClean="0"/>
              <a:t>– </a:t>
            </a:r>
          </a:p>
          <a:p>
            <a:r>
              <a:rPr lang="en-US" dirty="0" err="1" smtClean="0"/>
              <a:t>Analyse</a:t>
            </a:r>
            <a:r>
              <a:rPr lang="en-US" dirty="0" smtClean="0"/>
              <a:t> the use of climate graphs – what are the advantages and disadvantages?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55980" y="6252543"/>
            <a:ext cx="60880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AF3 </a:t>
            </a:r>
            <a:r>
              <a:rPr lang="en-US" dirty="0" smtClean="0"/>
              <a:t>– describe the trends and differences in trends in 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21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1156</Words>
  <Application>Microsoft Office PowerPoint</Application>
  <PresentationFormat>On-screen Show (4:3)</PresentationFormat>
  <Paragraphs>184</Paragraphs>
  <Slides>12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BSG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 Watson</dc:creator>
  <cp:lastModifiedBy>Eurin Benjamin Morgan</cp:lastModifiedBy>
  <cp:revision>26</cp:revision>
  <dcterms:created xsi:type="dcterms:W3CDTF">2015-08-10T08:20:14Z</dcterms:created>
  <dcterms:modified xsi:type="dcterms:W3CDTF">2017-01-24T05:41:43Z</dcterms:modified>
</cp:coreProperties>
</file>