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79" r:id="rId6"/>
    <p:sldId id="277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15F7B-5091-4F4B-A38A-B6B558B1CAE5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A76C-5F20-405A-A018-129444E62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1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1. 2876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A76C-5F20-405A-A018-129444E626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9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04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9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9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5414" y="2384227"/>
            <a:ext cx="8233172" cy="208061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546056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549899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6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1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2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2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DAA8-A395-544A-9964-3D9453CA8F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BFA0-52EC-964E-BD77-03C61E7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4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8027" y="139468"/>
            <a:ext cx="58450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MADAGASCAR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027" y="1311494"/>
            <a:ext cx="59126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 describe the location and physical features of Madagascar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2383" y="5431800"/>
            <a:ext cx="661283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AF3 </a:t>
            </a:r>
            <a:r>
              <a:rPr lang="en-US" sz="2000" dirty="0"/>
              <a:t>– describe the</a:t>
            </a:r>
            <a:r>
              <a:rPr lang="en-GB" sz="2000" dirty="0"/>
              <a:t> distribution of </a:t>
            </a:r>
            <a:r>
              <a:rPr lang="en-GB" sz="2000" dirty="0" smtClean="0"/>
              <a:t>landforms/objects/events</a:t>
            </a:r>
            <a:endParaRPr lang="en-US" sz="2000" dirty="0" smtClean="0"/>
          </a:p>
          <a:p>
            <a:r>
              <a:rPr lang="en-US" sz="2000" dirty="0" smtClean="0"/>
              <a:t>AF2 </a:t>
            </a:r>
            <a:r>
              <a:rPr lang="en-US" sz="2000" dirty="0"/>
              <a:t>– identify and measure </a:t>
            </a:r>
            <a:r>
              <a:rPr lang="en-US" sz="2000" dirty="0" smtClean="0"/>
              <a:t>scale</a:t>
            </a:r>
          </a:p>
          <a:p>
            <a:r>
              <a:rPr lang="en-US" sz="2000" dirty="0" smtClean="0"/>
              <a:t>AF2 – interpret relief on maps using spot heights and layer shading</a:t>
            </a:r>
          </a:p>
        </p:txBody>
      </p:sp>
    </p:spTree>
    <p:extLst>
      <p:ext uri="{BB962C8B-B14F-4D97-AF65-F5344CB8AC3E}">
        <p14:creationId xmlns:p14="http://schemas.microsoft.com/office/powerpoint/2010/main" val="11403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0289" y="1555667"/>
            <a:ext cx="8229600" cy="513353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GB" sz="2000" dirty="0"/>
              <a:t>= Describing words. Give us extra information about the nouns.</a:t>
            </a:r>
          </a:p>
          <a:p>
            <a:pPr eaLnBrk="1" hangingPunct="1">
              <a:buFontTx/>
              <a:buNone/>
            </a:pPr>
            <a:endParaRPr lang="en-GB" sz="2000" b="1" dirty="0" smtClean="0"/>
          </a:p>
          <a:p>
            <a:pPr eaLnBrk="1" hangingPunct="1">
              <a:buFontTx/>
              <a:buNone/>
            </a:pPr>
            <a:r>
              <a:rPr lang="en-GB" sz="2000" b="1" dirty="0" smtClean="0"/>
              <a:t>CLEVER</a:t>
            </a:r>
            <a:r>
              <a:rPr lang="en-GB" sz="2000" dirty="0" smtClean="0"/>
              <a:t> </a:t>
            </a:r>
            <a:r>
              <a:rPr lang="en-GB" sz="2000" dirty="0"/>
              <a:t>teacher.</a:t>
            </a:r>
          </a:p>
          <a:p>
            <a:pPr eaLnBrk="1" hangingPunct="1">
              <a:buFontTx/>
              <a:buNone/>
            </a:pPr>
            <a:r>
              <a:rPr lang="en-GB" sz="2000" b="1" dirty="0"/>
              <a:t>LARGE</a:t>
            </a:r>
            <a:r>
              <a:rPr lang="en-GB" sz="2000" dirty="0"/>
              <a:t> classroom.</a:t>
            </a:r>
          </a:p>
          <a:p>
            <a:pPr eaLnBrk="1" hangingPunct="1">
              <a:buFontTx/>
              <a:buNone/>
            </a:pPr>
            <a:r>
              <a:rPr lang="en-GB" sz="2000" b="1" dirty="0"/>
              <a:t>WHITE </a:t>
            </a:r>
            <a:r>
              <a:rPr lang="en-GB" sz="2000" dirty="0"/>
              <a:t>board.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  <a:p>
            <a:pPr eaLnBrk="1" hangingPunct="1">
              <a:buFontTx/>
              <a:buNone/>
            </a:pPr>
            <a:r>
              <a:rPr lang="en-GB" sz="2000" dirty="0" smtClean="0"/>
              <a:t>Create </a:t>
            </a:r>
            <a:r>
              <a:rPr lang="en-GB" sz="2000" dirty="0"/>
              <a:t>5 adjectives to describe your nouns</a:t>
            </a:r>
          </a:p>
          <a:p>
            <a:pPr eaLnBrk="1" hangingPunct="1">
              <a:buFontTx/>
              <a:buNone/>
            </a:pPr>
            <a:endParaRPr lang="en-GB" sz="2000" dirty="0"/>
          </a:p>
          <a:p>
            <a:pPr eaLnBrk="1" hangingPunct="1">
              <a:buFontTx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975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Verbs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	= Doing words. 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r>
              <a:rPr lang="en-GB" dirty="0" smtClean="0"/>
              <a:t>	Running, swimming, playing, hiding, listening.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r>
              <a:rPr lang="en-GB" dirty="0" smtClean="0"/>
              <a:t>	Think of </a:t>
            </a:r>
            <a:r>
              <a:rPr lang="en-GB" dirty="0"/>
              <a:t>5</a:t>
            </a:r>
            <a:r>
              <a:rPr lang="en-GB" dirty="0" smtClean="0"/>
              <a:t> different verbs you may be doing today.</a:t>
            </a:r>
          </a:p>
        </p:txBody>
      </p:sp>
    </p:spTree>
    <p:extLst>
      <p:ext uri="{BB962C8B-B14F-4D97-AF65-F5344CB8AC3E}">
        <p14:creationId xmlns:p14="http://schemas.microsoft.com/office/powerpoint/2010/main" val="42228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66" y="214752"/>
            <a:ext cx="8233172" cy="749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Describe the photograph.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4073" y="1029328"/>
            <a:ext cx="8202161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lang="en-US" dirty="0" smtClean="0"/>
              <a:t>How would you describe this? DISCUSS ONLY – IN PAIRS</a:t>
            </a:r>
            <a:endParaRPr lang="en-GB" sz="2200" dirty="0">
              <a:solidFill>
                <a:srgbClr val="546056"/>
              </a:solidFill>
              <a:sym typeface="Palatin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52423"/>
            <a:ext cx="9149881" cy="514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2375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07" y="0"/>
            <a:ext cx="8233172" cy="9595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Describe one of these photographs</a:t>
            </a:r>
            <a:br>
              <a:rPr lang="en-US" dirty="0" smtClean="0"/>
            </a:br>
            <a:r>
              <a:rPr lang="en-US" sz="2200" dirty="0"/>
              <a:t>Better answers will include nouns, adjectives and verbs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518"/>
            <a:ext cx="4275830" cy="320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427" y="4057467"/>
            <a:ext cx="4970573" cy="274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873" y="1043607"/>
            <a:ext cx="4854207" cy="301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039826"/>
            <a:ext cx="4173427" cy="285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8458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3817" y="473551"/>
            <a:ext cx="534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Knowledge Check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9494" y="2967335"/>
            <a:ext cx="58450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MADAGASCAR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 flipV="1">
            <a:off x="4572004" y="2096031"/>
            <a:ext cx="33466" cy="87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08293" y="3057942"/>
            <a:ext cx="789798" cy="297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10135" y="4320659"/>
            <a:ext cx="33466" cy="87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886036" y="4320659"/>
            <a:ext cx="33466" cy="87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494514" y="2531683"/>
            <a:ext cx="615687" cy="740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95" r="22387"/>
          <a:stretch/>
        </p:blipFill>
        <p:spPr>
          <a:xfrm>
            <a:off x="5655342" y="2551521"/>
            <a:ext cx="3336835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536" y="284238"/>
            <a:ext cx="4803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Self Assessment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66881"/>
              </p:ext>
            </p:extLst>
          </p:nvPr>
        </p:nvGraphicFramePr>
        <p:xfrm>
          <a:off x="212785" y="1434282"/>
          <a:ext cx="49958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729"/>
                <a:gridCol w="1041333"/>
                <a:gridCol w="1375335"/>
                <a:gridCol w="12454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785" y="3231583"/>
            <a:ext cx="5313372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AF4</a:t>
            </a:r>
            <a:r>
              <a:rPr lang="en-US" sz="2000" dirty="0"/>
              <a:t> – describe the</a:t>
            </a:r>
            <a:r>
              <a:rPr lang="en-GB" sz="2000" dirty="0"/>
              <a:t> distribution of </a:t>
            </a:r>
            <a:r>
              <a:rPr lang="en-GB" sz="2000" dirty="0" smtClean="0"/>
              <a:t>landforms/objects/events</a:t>
            </a:r>
            <a:endParaRPr lang="en-US" sz="2000" dirty="0" smtClean="0"/>
          </a:p>
          <a:p>
            <a:r>
              <a:rPr lang="en-US" sz="2000" b="1" dirty="0"/>
              <a:t>AF3</a:t>
            </a:r>
            <a:r>
              <a:rPr lang="en-US" sz="2000" dirty="0"/>
              <a:t> – identify and measure </a:t>
            </a:r>
            <a:r>
              <a:rPr lang="en-US" sz="2000" dirty="0" smtClean="0"/>
              <a:t>scale</a:t>
            </a:r>
          </a:p>
          <a:p>
            <a:r>
              <a:rPr lang="en-US" sz="2000" b="1" dirty="0" smtClean="0"/>
              <a:t>AF3</a:t>
            </a:r>
            <a:r>
              <a:rPr lang="en-US" sz="2000" dirty="0" smtClean="0"/>
              <a:t> – interpret relief on maps using spot heights and layer shading</a:t>
            </a:r>
          </a:p>
        </p:txBody>
      </p:sp>
    </p:spTree>
    <p:extLst>
      <p:ext uri="{BB962C8B-B14F-4D97-AF65-F5344CB8AC3E}">
        <p14:creationId xmlns:p14="http://schemas.microsoft.com/office/powerpoint/2010/main" val="7385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192" y="473551"/>
            <a:ext cx="710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Prior Knowledge Check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9494" y="2967335"/>
            <a:ext cx="58450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MADAGASCAR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 flipV="1">
            <a:off x="4572004" y="2096031"/>
            <a:ext cx="33466" cy="87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08293" y="3057942"/>
            <a:ext cx="789798" cy="297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10135" y="4320659"/>
            <a:ext cx="33466" cy="87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886036" y="4320659"/>
            <a:ext cx="33466" cy="87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494514" y="2531683"/>
            <a:ext cx="615687" cy="740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84" y="3406"/>
            <a:ext cx="87697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is</a:t>
            </a:r>
          </a:p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MADAGASCAR located?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8" y="2157300"/>
            <a:ext cx="40640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4219" y="2191622"/>
            <a:ext cx="434723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Describe its location in no less than 30 words.</a:t>
            </a:r>
          </a:p>
          <a:p>
            <a:endParaRPr lang="en-US" dirty="0" smtClean="0"/>
          </a:p>
          <a:p>
            <a:r>
              <a:rPr lang="en-US" sz="2400" b="1" dirty="0" smtClean="0"/>
              <a:t>Madagascar is located…</a:t>
            </a:r>
          </a:p>
          <a:p>
            <a:endParaRPr lang="en-US" dirty="0"/>
          </a:p>
          <a:p>
            <a:r>
              <a:rPr lang="en-US" i="1" dirty="0" smtClean="0"/>
              <a:t>Continent</a:t>
            </a:r>
          </a:p>
          <a:p>
            <a:r>
              <a:rPr lang="en-US" i="1" dirty="0" smtClean="0"/>
              <a:t>Hemisphere</a:t>
            </a:r>
          </a:p>
          <a:p>
            <a:r>
              <a:rPr lang="en-US" i="1" dirty="0" smtClean="0"/>
              <a:t>Lines of latitude</a:t>
            </a:r>
          </a:p>
          <a:p>
            <a:r>
              <a:rPr lang="en-US" i="1" dirty="0" smtClean="0"/>
              <a:t>Compass points</a:t>
            </a:r>
          </a:p>
          <a:p>
            <a:r>
              <a:rPr lang="en-US" i="1" dirty="0" smtClean="0"/>
              <a:t>Oceans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11684" y="141905"/>
            <a:ext cx="26105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AF3 </a:t>
            </a:r>
            <a:r>
              <a:rPr lang="en-US" dirty="0"/>
              <a:t>– describe the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distribution </a:t>
            </a:r>
            <a:r>
              <a:rPr lang="en-GB" dirty="0"/>
              <a:t>of landforms</a:t>
            </a:r>
            <a:r>
              <a:rPr lang="en-GB" dirty="0" smtClean="0"/>
              <a:t>/</a:t>
            </a:r>
          </a:p>
          <a:p>
            <a:r>
              <a:rPr lang="en-GB" dirty="0" smtClean="0"/>
              <a:t>objects/events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7249" y="7633"/>
            <a:ext cx="5845020" cy="1200329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MADAGASCAR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43" y="1572295"/>
            <a:ext cx="8301043" cy="4278094"/>
          </a:xfrm>
          <a:prstGeom prst="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Using the Atlas and the range of maps provided, label the following on a blank map of Madagascar: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Antananarivo (capital city)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Mozambique Channel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Indian Ocean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Capital city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Mangoky</a:t>
            </a:r>
            <a:r>
              <a:rPr lang="en-US" dirty="0" smtClean="0"/>
              <a:t> river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Central Highlands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Comoros Islands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r>
              <a:rPr lang="en-US" sz="2800" b="1" dirty="0" smtClean="0"/>
              <a:t>REMEMBER BETTER MAPS HAVE </a:t>
            </a:r>
          </a:p>
          <a:p>
            <a:r>
              <a:rPr lang="en-US" sz="2800" b="1" dirty="0" smtClean="0"/>
              <a:t>SYMBOLS, A KEY and a TITLE</a:t>
            </a:r>
          </a:p>
        </p:txBody>
      </p:sp>
      <p:pic>
        <p:nvPicPr>
          <p:cNvPr id="5" name="Picture 4" descr="Screen Shot 2015-08-09 at 12.01.2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4" t="31504" r="41060" b="10307"/>
          <a:stretch/>
        </p:blipFill>
        <p:spPr>
          <a:xfrm>
            <a:off x="5419579" y="2144176"/>
            <a:ext cx="2557403" cy="4464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9512" y="75644"/>
            <a:ext cx="217370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AF3 </a:t>
            </a:r>
            <a:r>
              <a:rPr lang="en-US" dirty="0"/>
              <a:t>– describe the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distribution </a:t>
            </a:r>
            <a:r>
              <a:rPr lang="en-GB" dirty="0"/>
              <a:t>of landforms</a:t>
            </a:r>
            <a:r>
              <a:rPr lang="en-GB" dirty="0" smtClean="0"/>
              <a:t>/</a:t>
            </a:r>
          </a:p>
          <a:p>
            <a:r>
              <a:rPr lang="en-GB" dirty="0" smtClean="0"/>
              <a:t>objects/events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184666"/>
            <a:ext cx="7283152" cy="6946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What is scale? 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921703" y="1014841"/>
            <a:ext cx="5364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Scale is the measurement used on a map.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98172"/>
            <a:ext cx="64423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can show scale in 3 ways: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In words – 1cm to 30cm</a:t>
            </a:r>
          </a:p>
          <a:p>
            <a:r>
              <a:rPr lang="en-GB" dirty="0" smtClean="0"/>
              <a:t>2.   As a ratio 1:30  (this means 1cm is the same as 30cm on a map)</a:t>
            </a:r>
          </a:p>
          <a:p>
            <a:r>
              <a:rPr lang="en-GB" dirty="0" smtClean="0"/>
              <a:t>3.   As a line divided into cm, then labelled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58" y="3108409"/>
            <a:ext cx="2980566" cy="84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68" y="4561904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45" y="5625109"/>
            <a:ext cx="4185738" cy="7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09967" y="4083495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means that 9cm on the map is 10km</a:t>
            </a:r>
          </a:p>
          <a:p>
            <a:r>
              <a:rPr lang="en-US" dirty="0" smtClean="0"/>
              <a:t>9cm=10km</a:t>
            </a:r>
          </a:p>
          <a:p>
            <a:r>
              <a:rPr lang="en-US" dirty="0" smtClean="0"/>
              <a:t>4.5cm = 5km</a:t>
            </a:r>
          </a:p>
          <a:p>
            <a:r>
              <a:rPr lang="en-US" dirty="0" smtClean="0"/>
              <a:t>2.25cm = 2.5km</a:t>
            </a:r>
          </a:p>
          <a:p>
            <a:r>
              <a:rPr lang="en-US" dirty="0" smtClean="0"/>
              <a:t>0.9 cm (9mm) = 1km (1000m)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48513" y="4862095"/>
            <a:ext cx="2390094" cy="7582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51919" y="4083495"/>
            <a:ext cx="4572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best way to use this </a:t>
            </a:r>
            <a:r>
              <a:rPr lang="en-US" dirty="0" smtClean="0"/>
              <a:t>one is </a:t>
            </a:r>
            <a:r>
              <a:rPr lang="en-US" dirty="0"/>
              <a:t>by using a ruler.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0800" y="5890046"/>
            <a:ext cx="306770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Scale is always marked on a map, so that you can tell the size in real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7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384" y="0"/>
            <a:ext cx="40567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861" y="156578"/>
            <a:ext cx="32693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AF2 </a:t>
            </a:r>
            <a:r>
              <a:rPr lang="en-US" dirty="0"/>
              <a:t>– identify and measure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49" y="1148690"/>
            <a:ext cx="433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Scale is the measurement used on a map.</a:t>
            </a: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9888"/>
            <a:ext cx="4464384" cy="6946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What is scale? 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8349" y="1847212"/>
            <a:ext cx="441603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is the scale bar on this map?</a:t>
            </a:r>
          </a:p>
          <a:p>
            <a:endParaRPr lang="en-GB" dirty="0"/>
          </a:p>
          <a:p>
            <a:r>
              <a:rPr lang="en-GB" dirty="0" smtClean="0"/>
              <a:t>Using the scale, find the following (in Kilometres (km):</a:t>
            </a:r>
          </a:p>
          <a:p>
            <a:endParaRPr lang="en-GB" dirty="0"/>
          </a:p>
          <a:p>
            <a:r>
              <a:rPr lang="en-GB" dirty="0" smtClean="0"/>
              <a:t>1. Distance between </a:t>
            </a:r>
            <a:r>
              <a:rPr lang="en-GB" dirty="0" err="1" smtClean="0"/>
              <a:t>Toamasina</a:t>
            </a:r>
            <a:r>
              <a:rPr lang="en-GB" dirty="0" smtClean="0"/>
              <a:t> and Antananarivo (1)</a:t>
            </a:r>
          </a:p>
          <a:p>
            <a:r>
              <a:rPr lang="en-GB" dirty="0" smtClean="0"/>
              <a:t>2. Distance between </a:t>
            </a:r>
            <a:r>
              <a:rPr lang="en-GB" dirty="0" err="1" smtClean="0"/>
              <a:t>Mahajanga</a:t>
            </a:r>
            <a:r>
              <a:rPr lang="en-GB" dirty="0" smtClean="0"/>
              <a:t> and </a:t>
            </a:r>
            <a:r>
              <a:rPr lang="en-GB" dirty="0" err="1" smtClean="0"/>
              <a:t>Fianarantsod</a:t>
            </a:r>
            <a:r>
              <a:rPr lang="en-GB" dirty="0"/>
              <a:t> </a:t>
            </a:r>
            <a:r>
              <a:rPr lang="en-GB" dirty="0" smtClean="0"/>
              <a:t>(1)</a:t>
            </a:r>
          </a:p>
          <a:p>
            <a:r>
              <a:rPr lang="en-GB" dirty="0" smtClean="0"/>
              <a:t>3. Distance and direction from </a:t>
            </a:r>
            <a:r>
              <a:rPr lang="en-GB" dirty="0" err="1" smtClean="0"/>
              <a:t>Antsirabe</a:t>
            </a:r>
            <a:r>
              <a:rPr lang="en-GB" dirty="0" smtClean="0"/>
              <a:t> to </a:t>
            </a:r>
            <a:r>
              <a:rPr lang="en-GB" dirty="0" err="1" smtClean="0"/>
              <a:t>Morondava</a:t>
            </a:r>
            <a:r>
              <a:rPr lang="en-GB" dirty="0"/>
              <a:t> </a:t>
            </a:r>
            <a:r>
              <a:rPr lang="en-GB" dirty="0" smtClean="0"/>
              <a:t>(2)</a:t>
            </a:r>
          </a:p>
          <a:p>
            <a:r>
              <a:rPr lang="en-GB" dirty="0" smtClean="0"/>
              <a:t>4. Distance and direction from </a:t>
            </a:r>
            <a:r>
              <a:rPr lang="en-GB" dirty="0" err="1" smtClean="0"/>
              <a:t>Manakara</a:t>
            </a:r>
            <a:r>
              <a:rPr lang="en-GB" dirty="0" smtClean="0"/>
              <a:t> to </a:t>
            </a:r>
            <a:r>
              <a:rPr lang="en-GB" dirty="0" err="1" smtClean="0"/>
              <a:t>Toliara</a:t>
            </a:r>
            <a:r>
              <a:rPr lang="en-GB" dirty="0" smtClean="0"/>
              <a:t> (2)</a:t>
            </a:r>
          </a:p>
          <a:p>
            <a:r>
              <a:rPr lang="en-GB" dirty="0" smtClean="0"/>
              <a:t>5. Distance and direction from </a:t>
            </a:r>
            <a:r>
              <a:rPr lang="en-GB" dirty="0" err="1" smtClean="0"/>
              <a:t>Antsiranana</a:t>
            </a:r>
            <a:r>
              <a:rPr lang="en-GB" dirty="0" smtClean="0"/>
              <a:t> to Antananarivo (2)</a:t>
            </a:r>
          </a:p>
          <a:p>
            <a:endParaRPr lang="en-GB" dirty="0"/>
          </a:p>
          <a:p>
            <a:r>
              <a:rPr lang="en-GB" b="1" dirty="0" smtClean="0"/>
              <a:t>Extension: Create your own questions and test your partner!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73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9" y="1272177"/>
            <a:ext cx="433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Relief is the height and shape of land.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5582" y="551015"/>
            <a:ext cx="4464384" cy="6946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What is relief? 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75" y="41557"/>
            <a:ext cx="40567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026" y="2103174"/>
            <a:ext cx="4461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map shows relief in 2 different ways: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Spot Heights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Layer shading</a:t>
            </a:r>
            <a:endParaRPr lang="en-GB" dirty="0"/>
          </a:p>
        </p:txBody>
      </p:sp>
      <p:pic>
        <p:nvPicPr>
          <p:cNvPr id="7" name="Picture 6" descr="Map of Madagascar [Read-Only]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1" t="42522" r="31594" b="39182"/>
          <a:stretch/>
        </p:blipFill>
        <p:spPr>
          <a:xfrm>
            <a:off x="1965617" y="2564839"/>
            <a:ext cx="1652226" cy="1626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86" y="3002660"/>
            <a:ext cx="1709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Show the exact height of a spot in metres above sea level</a:t>
            </a:r>
            <a:endParaRPr lang="en-GB" dirty="0"/>
          </a:p>
        </p:txBody>
      </p:sp>
      <p:pic>
        <p:nvPicPr>
          <p:cNvPr id="9" name="Picture 8" descr="Map of Madagascar [Read-Only]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1" t="42522" r="31594" b="39182"/>
          <a:stretch/>
        </p:blipFill>
        <p:spPr>
          <a:xfrm>
            <a:off x="2389687" y="4816414"/>
            <a:ext cx="1652226" cy="1626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060" y="4965496"/>
            <a:ext cx="1845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darker brown represents high ground, the green shows lowland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8349" y="41557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AF2– </a:t>
            </a:r>
            <a:r>
              <a:rPr lang="en-US" dirty="0"/>
              <a:t>interpret relief on maps </a:t>
            </a:r>
            <a:r>
              <a:rPr lang="en-US" dirty="0" smtClean="0"/>
              <a:t>using spot heights and </a:t>
            </a:r>
            <a:r>
              <a:rPr lang="en-US" dirty="0"/>
              <a:t>layer shading</a:t>
            </a:r>
          </a:p>
        </p:txBody>
      </p:sp>
    </p:spTree>
    <p:extLst>
      <p:ext uri="{BB962C8B-B14F-4D97-AF65-F5344CB8AC3E}">
        <p14:creationId xmlns:p14="http://schemas.microsoft.com/office/powerpoint/2010/main" val="12439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83" y="1801"/>
            <a:ext cx="40567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49" y="1993307"/>
            <a:ext cx="433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Relief is the height and shape of land.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582" y="1272145"/>
            <a:ext cx="4464384" cy="6946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What is relief? 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48349" y="72858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AF2 </a:t>
            </a:r>
            <a:r>
              <a:rPr lang="en-US" dirty="0"/>
              <a:t>– interpret relief on maps </a:t>
            </a:r>
            <a:r>
              <a:rPr lang="en-US" dirty="0" smtClean="0"/>
              <a:t>using spot heights and </a:t>
            </a:r>
            <a:r>
              <a:rPr lang="en-US" dirty="0"/>
              <a:t>layer </a:t>
            </a:r>
            <a:r>
              <a:rPr lang="en-US" dirty="0" smtClean="0"/>
              <a:t>shading</a:t>
            </a:r>
          </a:p>
          <a:p>
            <a:r>
              <a:rPr lang="en-US" dirty="0" smtClean="0"/>
              <a:t>AF3 </a:t>
            </a:r>
            <a:r>
              <a:rPr lang="en-US" dirty="0"/>
              <a:t>– describe the</a:t>
            </a:r>
            <a:r>
              <a:rPr lang="en-GB" dirty="0"/>
              <a:t> distribution of </a:t>
            </a:r>
            <a:r>
              <a:rPr lang="en-GB" dirty="0" smtClean="0"/>
              <a:t>landforms/objects/events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49" y="2853328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is the highest point on the map?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Describe the relief of Madagascar</a:t>
            </a:r>
          </a:p>
          <a:p>
            <a:r>
              <a:rPr lang="en-GB" dirty="0" smtClean="0"/>
              <a:t>       </a:t>
            </a:r>
          </a:p>
          <a:p>
            <a:r>
              <a:rPr lang="en-GB" dirty="0"/>
              <a:t> </a:t>
            </a:r>
            <a:r>
              <a:rPr lang="en-GB" dirty="0" smtClean="0"/>
              <a:t>      Include the following: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/>
              <a:t> </a:t>
            </a:r>
            <a:r>
              <a:rPr lang="en-GB" i="1" dirty="0" smtClean="0"/>
              <a:t>      Where is the highland/lowland?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/>
              <a:t> </a:t>
            </a:r>
            <a:r>
              <a:rPr lang="en-GB" i="1" dirty="0" smtClean="0"/>
              <a:t>      Use the words: coastal, inland, central </a:t>
            </a:r>
          </a:p>
          <a:p>
            <a:r>
              <a:rPr lang="en-GB" i="1" dirty="0"/>
              <a:t> </a:t>
            </a:r>
            <a:r>
              <a:rPr lang="en-GB" i="1" dirty="0" smtClean="0"/>
              <a:t>            to identify locations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/>
              <a:t> </a:t>
            </a:r>
            <a:r>
              <a:rPr lang="en-GB" i="1" dirty="0" smtClean="0"/>
              <a:t>      Use compass points and the key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/>
              <a:t> </a:t>
            </a:r>
            <a:r>
              <a:rPr lang="en-GB" i="1" dirty="0" smtClean="0"/>
              <a:t>      Use data</a:t>
            </a:r>
          </a:p>
          <a:p>
            <a:endParaRPr lang="en-GB" i="1" dirty="0"/>
          </a:p>
          <a:p>
            <a:r>
              <a:rPr lang="en-GB" i="1" dirty="0" smtClean="0"/>
              <a:t>       The relief </a:t>
            </a:r>
            <a:r>
              <a:rPr lang="en-GB" i="1" smtClean="0"/>
              <a:t>of Madagascar includes</a:t>
            </a:r>
            <a:r>
              <a:rPr lang="en-GB" i="1" dirty="0" smtClean="0"/>
              <a:t>…</a:t>
            </a:r>
          </a:p>
          <a:p>
            <a:r>
              <a:rPr lang="en-GB" i="1" dirty="0"/>
              <a:t> </a:t>
            </a:r>
            <a:r>
              <a:rPr lang="en-GB" i="1" dirty="0" smtClean="0"/>
              <a:t>      The highland is… The lowland is…</a:t>
            </a:r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289" y="340532"/>
            <a:ext cx="8233172" cy="1428750"/>
          </a:xfrm>
        </p:spPr>
        <p:txBody>
          <a:bodyPr/>
          <a:lstStyle/>
          <a:p>
            <a:pPr eaLnBrk="1" hangingPunct="1"/>
            <a:r>
              <a:rPr lang="en-GB" dirty="0" smtClean="0"/>
              <a:t>Noun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dirty="0" smtClean="0"/>
              <a:t>	= A word that refers to a person, animal, place, thing or object.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r>
              <a:rPr lang="en-GB" dirty="0" smtClean="0"/>
              <a:t>	Teacher, Pupil, Classroom, Desk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Boys, Cats, Pencil, School.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r>
              <a:rPr lang="en-GB" dirty="0" smtClean="0"/>
              <a:t>   Create 5 other nouns that you can see?</a:t>
            </a:r>
          </a:p>
        </p:txBody>
      </p:sp>
    </p:spTree>
    <p:extLst>
      <p:ext uri="{BB962C8B-B14F-4D97-AF65-F5344CB8AC3E}">
        <p14:creationId xmlns:p14="http://schemas.microsoft.com/office/powerpoint/2010/main" val="8891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</TotalTime>
  <Words>605</Words>
  <Application>Microsoft Office PowerPoint</Application>
  <PresentationFormat>On-screen Show (4:3)</PresentationFormat>
  <Paragraphs>139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Noun</vt:lpstr>
      <vt:lpstr>Adjectives</vt:lpstr>
      <vt:lpstr>Verbs</vt:lpstr>
      <vt:lpstr>Describe the photograph.</vt:lpstr>
      <vt:lpstr>Describe one of these photographs Better answers will include nouns, adjectives and verbs</vt:lpstr>
      <vt:lpstr>PowerPoint Presentation</vt:lpstr>
      <vt:lpstr>PowerPoint Presentation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Watson</dc:creator>
  <cp:lastModifiedBy>Mark Alexander Gostelow</cp:lastModifiedBy>
  <cp:revision>38</cp:revision>
  <dcterms:created xsi:type="dcterms:W3CDTF">2015-08-07T04:11:27Z</dcterms:created>
  <dcterms:modified xsi:type="dcterms:W3CDTF">2017-02-14T08:02:33Z</dcterms:modified>
</cp:coreProperties>
</file>