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3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6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5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0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7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7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2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1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3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4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A71D-B2D0-4E3F-A0A0-EDB5135DF7B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875E-41DE-46EB-AB89-A59253B59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435" y="-441434"/>
            <a:ext cx="11445765" cy="23876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SECTION D:  </a:t>
            </a:r>
            <a:r>
              <a:rPr lang="en-US" sz="5400" u="sng" dirty="0" smtClean="0"/>
              <a:t>Development and Human </a:t>
            </a:r>
            <a:r>
              <a:rPr lang="en-US" sz="5400" dirty="0" smtClean="0"/>
              <a:t>							   </a:t>
            </a:r>
            <a:r>
              <a:rPr lang="en-US" sz="5400" u="sng" dirty="0" smtClean="0"/>
              <a:t>Welfare</a:t>
            </a:r>
            <a:endParaRPr lang="en-GB" sz="5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648" y="2289655"/>
            <a:ext cx="11101552" cy="1724783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Lesson title: The Nature of Development</a:t>
            </a:r>
          </a:p>
          <a:p>
            <a:endParaRPr lang="en-US" sz="2800" u="sng" dirty="0"/>
          </a:p>
          <a:p>
            <a:pPr lvl="0" algn="l"/>
            <a:r>
              <a:rPr lang="en-US" sz="3200" u="sng" dirty="0" smtClean="0"/>
              <a:t>LO: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x-none" sz="3200" dirty="0" smtClean="0"/>
              <a:t>Define </a:t>
            </a:r>
            <a:r>
              <a:rPr lang="x-none" sz="3200" dirty="0"/>
              <a:t>development </a:t>
            </a:r>
            <a:r>
              <a:rPr lang="en-GB" sz="3200" dirty="0"/>
              <a:t>and quality of life.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Outline the nature of development as a complex, multi</a:t>
            </a:r>
            <a:r>
              <a:rPr lang="en-GB" sz="3200" b="1" dirty="0"/>
              <a:t>–</a:t>
            </a:r>
            <a:r>
              <a:rPr lang="en-GB" sz="3200" dirty="0"/>
              <a:t>strand process with many facets.</a:t>
            </a:r>
          </a:p>
          <a:p>
            <a:pPr algn="l"/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7400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Making progress in a number of ways, most of which can be related to economic growth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911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43" y="266648"/>
            <a:ext cx="10515600" cy="7976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Strands of Development</a:t>
            </a:r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3327816" y="2893102"/>
            <a:ext cx="4586991" cy="20986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are the Strands of Development?</a:t>
            </a:r>
            <a:endParaRPr lang="en-GB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90741" y="2098623"/>
            <a:ext cx="1693889" cy="884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84630" y="1794036"/>
            <a:ext cx="15922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Economic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729683" y="4702447"/>
            <a:ext cx="1026243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Social</a:t>
            </a:r>
            <a:endParaRPr lang="en-GB" sz="2800" dirty="0"/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7337685" y="4392118"/>
            <a:ext cx="1391998" cy="571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0"/>
          </p:cNvCxnSpPr>
          <p:nvPr/>
        </p:nvCxnSpPr>
        <p:spPr>
          <a:xfrm flipH="1" flipV="1">
            <a:off x="8539089" y="1016446"/>
            <a:ext cx="441657" cy="77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14006" y="647114"/>
            <a:ext cx="7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Salary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481625" y="1223889"/>
            <a:ext cx="618978" cy="570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02129" y="858129"/>
            <a:ext cx="131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Types of job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982973" y="5195317"/>
            <a:ext cx="746710" cy="54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10622" y="5683348"/>
            <a:ext cx="204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to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1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 what is quality of life?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quality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01" y="1690688"/>
            <a:ext cx="6729049" cy="44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83" y="128643"/>
            <a:ext cx="10515600" cy="1325563"/>
          </a:xfrm>
        </p:spPr>
        <p:txBody>
          <a:bodyPr/>
          <a:lstStyle/>
          <a:p>
            <a:r>
              <a:rPr lang="en-US" u="sng" dirty="0" smtClean="0"/>
              <a:t>What factors affect the economic development of a country?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55" y="1794094"/>
            <a:ext cx="10975428" cy="4590940"/>
          </a:xfrm>
        </p:spPr>
        <p:txBody>
          <a:bodyPr/>
          <a:lstStyle/>
          <a:p>
            <a:r>
              <a:rPr lang="en-US" dirty="0" smtClean="0"/>
              <a:t>Natural resources such as oil, generate wealth</a:t>
            </a:r>
          </a:p>
          <a:p>
            <a:r>
              <a:rPr lang="en-US" dirty="0" smtClean="0"/>
              <a:t>A populations ability to exploit natural resources</a:t>
            </a:r>
          </a:p>
          <a:p>
            <a:r>
              <a:rPr lang="en-US" dirty="0" smtClean="0"/>
              <a:t>Climate will affect agricultural output</a:t>
            </a:r>
          </a:p>
          <a:p>
            <a:r>
              <a:rPr lang="en-US" dirty="0" smtClean="0"/>
              <a:t>Political stability (geopolitics), peaceful relations with </a:t>
            </a:r>
            <a:r>
              <a:rPr lang="en-US" dirty="0" err="1" smtClean="0"/>
              <a:t>neighbours</a:t>
            </a:r>
            <a:r>
              <a:rPr lang="en-US" dirty="0" smtClean="0"/>
              <a:t>, including historic setbacks  </a:t>
            </a:r>
          </a:p>
          <a:p>
            <a:r>
              <a:rPr lang="en-US" dirty="0" smtClean="0"/>
              <a:t>Successful government/economic planning</a:t>
            </a:r>
          </a:p>
          <a:p>
            <a:r>
              <a:rPr lang="en-US" dirty="0" smtClean="0"/>
              <a:t>Opportunities for trade with other countries i.e. part of a trade bloc</a:t>
            </a:r>
          </a:p>
          <a:p>
            <a:r>
              <a:rPr lang="en-US" dirty="0" smtClean="0"/>
              <a:t>Geographic location – landlocked, isolated countries less likely to develop</a:t>
            </a:r>
          </a:p>
          <a:p>
            <a:r>
              <a:rPr lang="en-US" dirty="0" smtClean="0"/>
              <a:t>Business culture and national ambition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0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development?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poor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62881"/>
            <a:ext cx="7883994" cy="52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modern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42" y="1017302"/>
            <a:ext cx="8651484" cy="542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rickshaw ta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13" y="1005253"/>
            <a:ext cx="7249566" cy="50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limousine chauff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04" y="774285"/>
            <a:ext cx="8298878" cy="553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slum 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67" y="564454"/>
            <a:ext cx="9003415" cy="60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Image result for expensive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757237"/>
            <a:ext cx="1084897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Image result for poor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27037"/>
            <a:ext cx="97536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Image result for luxury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06" y="164893"/>
            <a:ext cx="8734268" cy="65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163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SECTION D:  Development and Human           Welfare</vt:lpstr>
      <vt:lpstr>What is development?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is…</vt:lpstr>
      <vt:lpstr>PowerPoint Presentation</vt:lpstr>
      <vt:lpstr>So what is quality of life?</vt:lpstr>
      <vt:lpstr>What factors affect the economic development of a country?</vt:lpstr>
    </vt:vector>
  </TitlesOfParts>
  <Company>Aldar Academies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D:  Development and Human Welfare</dc:title>
  <dc:creator>Mark Alexander Gostelow</dc:creator>
  <cp:lastModifiedBy>Mark Alexander Gostelow</cp:lastModifiedBy>
  <cp:revision>8</cp:revision>
  <dcterms:created xsi:type="dcterms:W3CDTF">2016-10-17T11:40:33Z</dcterms:created>
  <dcterms:modified xsi:type="dcterms:W3CDTF">2016-10-27T11:01:11Z</dcterms:modified>
</cp:coreProperties>
</file>