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60" r:id="rId5"/>
    <p:sldId id="263" r:id="rId6"/>
    <p:sldId id="276" r:id="rId7"/>
    <p:sldId id="262" r:id="rId8"/>
    <p:sldId id="264" r:id="rId9"/>
    <p:sldId id="265" r:id="rId10"/>
    <p:sldId id="267" r:id="rId11"/>
    <p:sldId id="268" r:id="rId12"/>
    <p:sldId id="271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92" autoAdjust="0"/>
  </p:normalViewPr>
  <p:slideViewPr>
    <p:cSldViewPr snapToGrid="0" snapToObjects="1">
      <p:cViewPr varScale="1">
        <p:scale>
          <a:sx n="64" d="100"/>
          <a:sy n="64" d="100"/>
        </p:scale>
        <p:origin x="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53796-7CCF-D040-B73D-1C62D1F5A4B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7EE58-9813-224A-8AA0-BABA8FBDA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0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Grow around trees to</a:t>
            </a:r>
            <a:r>
              <a:rPr lang="en-US" baseline="0" dirty="0" smtClean="0"/>
              <a:t> reach the sun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Provide some level of stability for the tall trees but can cause groups of trees to fall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E58-9813-224A-8AA0-BABA8FBDA0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7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A9C0-525C-3C49-BC6F-D6BE6A1607C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0064-FF5C-0441-83C7-15612FD8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9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A9C0-525C-3C49-BC6F-D6BE6A1607C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0064-FF5C-0441-83C7-15612FD8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9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A9C0-525C-3C49-BC6F-D6BE6A1607C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0064-FF5C-0441-83C7-15612FD8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9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A9C0-525C-3C49-BC6F-D6BE6A1607C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0064-FF5C-0441-83C7-15612FD8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3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A9C0-525C-3C49-BC6F-D6BE6A1607C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0064-FF5C-0441-83C7-15612FD8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A9C0-525C-3C49-BC6F-D6BE6A1607C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0064-FF5C-0441-83C7-15612FD8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7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A9C0-525C-3C49-BC6F-D6BE6A1607C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0064-FF5C-0441-83C7-15612FD8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7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A9C0-525C-3C49-BC6F-D6BE6A1607C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0064-FF5C-0441-83C7-15612FD8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A9C0-525C-3C49-BC6F-D6BE6A1607C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0064-FF5C-0441-83C7-15612FD8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4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A9C0-525C-3C49-BC6F-D6BE6A1607C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0064-FF5C-0441-83C7-15612FD8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9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A9C0-525C-3C49-BC6F-D6BE6A1607C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0064-FF5C-0441-83C7-15612FD8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2A9C0-525C-3C49-BC6F-D6BE6A1607C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A0064-FF5C-0441-83C7-15612FD8B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8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870" y="140229"/>
            <a:ext cx="6160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MAPS FOR MEMORY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285" y="1179224"/>
            <a:ext cx="8603449" cy="5324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 groups of 4, number yourselves from 1-4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Outside the classroom there are 2 diagrams that are exactly the same.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When I call your number, you must go outside for 30 seconds and </a:t>
            </a:r>
            <a:r>
              <a:rPr lang="en-US" sz="2000" dirty="0" err="1" smtClean="0"/>
              <a:t>memorise</a:t>
            </a:r>
            <a:r>
              <a:rPr lang="en-US" sz="2000" dirty="0" smtClean="0"/>
              <a:t> it.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After 30 seconds, return to the classroom and draw/write as much as you can remember on to the blank paper.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You have 1 minute before the next number is called.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b="1" dirty="0" smtClean="0"/>
              <a:t>You will be peer assessing each others diagram on the following:</a:t>
            </a:r>
          </a:p>
          <a:p>
            <a:pPr algn="ctr"/>
            <a:endParaRPr lang="en-US" sz="2000" dirty="0"/>
          </a:p>
          <a:p>
            <a:pPr marL="457200" indent="-457200" algn="ctr">
              <a:buAutoNum type="arabicPeriod"/>
            </a:pPr>
            <a:r>
              <a:rPr lang="en-US" sz="2000" dirty="0" smtClean="0"/>
              <a:t>10 points for each correct spelling/number in the correct location</a:t>
            </a:r>
          </a:p>
          <a:p>
            <a:pPr marL="457200" indent="-457200" algn="ctr">
              <a:buAutoNum type="arabicPeriod"/>
            </a:pPr>
            <a:r>
              <a:rPr lang="en-US" sz="2000" dirty="0" smtClean="0"/>
              <a:t>Clarity of the diagram – is it clear/make sense? – you will get marked on a scale of 1-10 (1 – what??? up to 10 – replica of the diagram!)</a:t>
            </a:r>
          </a:p>
        </p:txBody>
      </p:sp>
    </p:spTree>
    <p:extLst>
      <p:ext uri="{BB962C8B-B14F-4D97-AF65-F5344CB8AC3E}">
        <p14:creationId xmlns:p14="http://schemas.microsoft.com/office/powerpoint/2010/main" val="3600041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91" y="923330"/>
            <a:ext cx="7180960" cy="53539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1864" y="0"/>
            <a:ext cx="535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684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50" y="733646"/>
            <a:ext cx="7383663" cy="55425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535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6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4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35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7</a:t>
            </a:r>
          </a:p>
        </p:txBody>
      </p:sp>
      <p:pic>
        <p:nvPicPr>
          <p:cNvPr id="3074" name="Picture 2" descr="Image result for epiphy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47" y="1201893"/>
            <a:ext cx="7214267" cy="541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7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680" y="249054"/>
            <a:ext cx="7477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Homework - Plant Design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680" y="1531838"/>
            <a:ext cx="8468985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On an A4 piece of paper, design your own rainforest plant.</a:t>
            </a:r>
          </a:p>
          <a:p>
            <a:endParaRPr lang="en-US" dirty="0"/>
          </a:p>
          <a:p>
            <a:r>
              <a:rPr lang="en-US" dirty="0" smtClean="0"/>
              <a:t>Success Criteria: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Clear and </a:t>
            </a:r>
            <a:r>
              <a:rPr lang="en-US" dirty="0" err="1" smtClean="0"/>
              <a:t>colourful</a:t>
            </a:r>
            <a:r>
              <a:rPr lang="en-US" dirty="0" smtClean="0"/>
              <a:t> design of your plant</a:t>
            </a:r>
          </a:p>
          <a:p>
            <a:pPr marL="342900" indent="-342900">
              <a:buAutoNum type="arabicPeriod"/>
            </a:pPr>
            <a:r>
              <a:rPr lang="en-US" dirty="0" smtClean="0"/>
              <a:t>At least 5 features showing how it has adapted to the rainforest</a:t>
            </a:r>
          </a:p>
          <a:p>
            <a:pPr marL="342900" indent="-342900">
              <a:buAutoNum type="arabicPeriod"/>
            </a:pPr>
            <a:r>
              <a:rPr lang="en-US" dirty="0" smtClean="0"/>
              <a:t>Each feature needs to be annotated to explain the adaptation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Give your plant a name</a:t>
            </a:r>
          </a:p>
          <a:p>
            <a:pPr marL="342900" indent="-342900">
              <a:buAutoNum type="arabicPeriod"/>
            </a:pPr>
            <a:r>
              <a:rPr lang="en-US" dirty="0" smtClean="0"/>
              <a:t>Underneath the design write a short report to describe and explain how it </a:t>
            </a:r>
            <a:r>
              <a:rPr lang="en-US" smtClean="0"/>
              <a:t>is adapted.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2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inforest_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2" r="56966"/>
          <a:stretch>
            <a:fillRect/>
          </a:stretch>
        </p:blipFill>
        <p:spPr bwMode="auto">
          <a:xfrm>
            <a:off x="2498725" y="0"/>
            <a:ext cx="6645275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9840" y="4763"/>
            <a:ext cx="2057925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Peer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Assess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22700"/>
            <a:ext cx="27518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10 points for each correct spelling/number in the correct location</a:t>
            </a:r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Clarity of the diagram – is it clear/make sense? Mark this on a scale of 1-10 </a:t>
            </a:r>
            <a:r>
              <a:rPr lang="en-US" sz="2000" i="1" dirty="0" smtClean="0"/>
              <a:t>(1 – what??? up to 10 – replica of the diagram!)</a:t>
            </a:r>
          </a:p>
          <a:p>
            <a:endParaRPr lang="en-US" sz="2000" i="1" dirty="0"/>
          </a:p>
          <a:p>
            <a:pPr algn="ctr"/>
            <a:r>
              <a:rPr lang="en-US" sz="2000" b="1" dirty="0" smtClean="0"/>
              <a:t>Total - 20</a:t>
            </a:r>
          </a:p>
        </p:txBody>
      </p:sp>
    </p:spTree>
    <p:extLst>
      <p:ext uri="{BB962C8B-B14F-4D97-AF65-F5344CB8AC3E}">
        <p14:creationId xmlns:p14="http://schemas.microsoft.com/office/powerpoint/2010/main" val="390466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Madagascar’s Tropical Rainforest:</a:t>
            </a:r>
          </a:p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How do the plants survive here?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991" y="1500581"/>
            <a:ext cx="784902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To describe and explain how plants are adapted to the Tropical Rainforest climate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01103" y="5958780"/>
            <a:ext cx="633443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AF2 – add detailed annotations onto sketches</a:t>
            </a:r>
          </a:p>
        </p:txBody>
      </p:sp>
      <p:pic>
        <p:nvPicPr>
          <p:cNvPr id="4098" name="Picture 2" descr="Image result for rain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1869913"/>
            <a:ext cx="6279550" cy="41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36252" cy="69348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905" y="-30224"/>
            <a:ext cx="7989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Lianas/Vines – adaptation?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0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653" y="185839"/>
            <a:ext cx="534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Plant Adaptations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653" y="1327017"/>
            <a:ext cx="8764172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On the worksheet, 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In the first 2 columns - sort the correct feature with how the plant is adapted.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Link the photo with its feature/adaptation. The photos are displayed around the room.</a:t>
            </a:r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In your exercise books, sketch each of the adaptations and use the information to annotate your diagrams in detail</a:t>
            </a:r>
            <a:r>
              <a:rPr lang="en-US" sz="2400" dirty="0"/>
              <a:t> </a:t>
            </a:r>
            <a:r>
              <a:rPr lang="en-US" sz="2400" dirty="0" smtClean="0"/>
              <a:t>– EXPLAIN the adaptation using ‘because…’… ‘this means that…’ </a:t>
            </a:r>
          </a:p>
          <a:p>
            <a:endParaRPr lang="en-US" sz="2400" dirty="0"/>
          </a:p>
          <a:p>
            <a:pPr algn="ctr"/>
            <a:r>
              <a:rPr lang="en-US" sz="2400" b="1" dirty="0" smtClean="0"/>
              <a:t>Look back at your animal annotation for the Sahara Desert to see how to improve on annotations (AF2).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5813" y="6303883"/>
            <a:ext cx="589401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AF2 – add detailed annotations onto sketches</a:t>
            </a:r>
          </a:p>
        </p:txBody>
      </p:sp>
    </p:spTree>
    <p:extLst>
      <p:ext uri="{BB962C8B-B14F-4D97-AF65-F5344CB8AC3E}">
        <p14:creationId xmlns:p14="http://schemas.microsoft.com/office/powerpoint/2010/main" val="36494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97382"/>
              </p:ext>
            </p:extLst>
          </p:nvPr>
        </p:nvGraphicFramePr>
        <p:xfrm>
          <a:off x="368490" y="245662"/>
          <a:ext cx="8011235" cy="6318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2560"/>
                <a:gridCol w="4628675"/>
              </a:tblGrid>
              <a:tr h="300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FEATURE…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HOW IT IS ADAPTED…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27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Waxy leaves with Drip Tips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…helps to prevent other plants from growing on the surface. Plenty of rain and moisture so no need to prevent moisture loss.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18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Smooth, thin bark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…Leaves are arranged at different angles so that a plant avoids shading its own leaves.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27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Tall Trees and Straight Trunks which are often branchless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…live on the surface of other plants e.g. tree trunks/branches, to allow them to make the most of the sunlight in the canopy layer.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18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Buttress Roots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…soils are shallow with all the nutrients remaining at the surface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18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Dark green leaves with a large surface area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…in competition for light and water for photosynthesis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036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Roots growing on the surface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…to help drain away excess water from the leaf to prevent the leaf breaking and the growth of algae, which if able to grow would reduce a plants ability to photosynthesise.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Leaf angling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…to help stabilise the tree in the shallow soils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27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Epiphytes e.g. orchids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…these leaves are full of chlorophyll (gives the green </a:t>
                      </a:r>
                      <a:r>
                        <a:rPr lang="en-US" sz="1600" dirty="0" err="1">
                          <a:effectLst/>
                        </a:rPr>
                        <a:t>colour</a:t>
                      </a:r>
                      <a:r>
                        <a:rPr lang="en-US" sz="1600" dirty="0">
                          <a:effectLst/>
                        </a:rPr>
                        <a:t>) to absorb the little sunlight available on the forest floor.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53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5" y="-1"/>
            <a:ext cx="4597791" cy="68790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1864" y="0"/>
            <a:ext cx="535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43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864" y="0"/>
            <a:ext cx="535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</a:p>
        </p:txBody>
      </p:sp>
      <p:pic>
        <p:nvPicPr>
          <p:cNvPr id="2050" name="Picture 2" descr="Image result for drip tips le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11" y="571202"/>
            <a:ext cx="7417157" cy="569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15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78" y="741498"/>
            <a:ext cx="7588156" cy="5653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864" y="0"/>
            <a:ext cx="535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01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616</Words>
  <Application>Microsoft Office PowerPoint</Application>
  <PresentationFormat>On-screen Show (4:3)</PresentationFormat>
  <Paragraphs>75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MS Mincho</vt:lpstr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BSG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Watson</dc:creator>
  <cp:lastModifiedBy>Mark Alexander Gostelow</cp:lastModifiedBy>
  <cp:revision>49</cp:revision>
  <dcterms:created xsi:type="dcterms:W3CDTF">2015-08-09T05:38:41Z</dcterms:created>
  <dcterms:modified xsi:type="dcterms:W3CDTF">2017-03-08T04:12:06Z</dcterms:modified>
</cp:coreProperties>
</file>