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 snapToGrid="0" snapToObjects="1">
      <p:cViewPr varScale="1">
        <p:scale>
          <a:sx n="64" d="100"/>
          <a:sy n="64" d="100"/>
        </p:scale>
        <p:origin x="7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25FC-9519-4F7A-8037-AD382ED2A28B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1637B-942D-4990-BEA8-A4D7A24BF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7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cg76s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http://www.bbc.co.uk/education/clips/zcg76sg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https://www.youtube.com/watch?v=w9RxnuBiFbg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1637B-942D-4990-BEA8-A4D7A24BFD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9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0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3144-BC46-0541-99F2-6ED78704475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5B8E-AAED-3C4C-9F2F-D9B35EB0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5" y="3347496"/>
            <a:ext cx="3381785" cy="351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130" y="4409100"/>
            <a:ext cx="3810000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424" y="4377740"/>
            <a:ext cx="2916046" cy="253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50162" y="226150"/>
            <a:ext cx="1877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5225" y="0"/>
            <a:ext cx="208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1074" y="0"/>
            <a:ext cx="2448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02" y="1478719"/>
            <a:ext cx="1832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242" y="1478719"/>
            <a:ext cx="222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1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059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705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is known as 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Desertification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1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Desertification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138" y="4493424"/>
            <a:ext cx="805267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AF1 – identify key terms</a:t>
            </a:r>
          </a:p>
          <a:p>
            <a:r>
              <a:rPr lang="en-US" sz="2400" dirty="0" smtClean="0"/>
              <a:t>AF2 – draw diagrams to explain in a sequence</a:t>
            </a:r>
          </a:p>
          <a:p>
            <a:r>
              <a:rPr lang="en-US" sz="2400" dirty="0" smtClean="0"/>
              <a:t>AF4 – describe the cause, effect and response.</a:t>
            </a:r>
          </a:p>
          <a:p>
            <a:r>
              <a:rPr lang="en-US" sz="2400" dirty="0" smtClean="0"/>
              <a:t>AF5 –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the advantages and disadvantages of a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26" y="940496"/>
            <a:ext cx="87167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the images you have seen so far, describe what is meant by </a:t>
            </a:r>
            <a:r>
              <a:rPr lang="en-US" sz="2400" b="1" dirty="0" smtClean="0"/>
              <a:t>DESERTIFICATION</a:t>
            </a:r>
            <a:r>
              <a:rPr lang="en-US" sz="2400" dirty="0" smtClean="0"/>
              <a:t> and write it on to the white board.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9019" y="1988734"/>
            <a:ext cx="7852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Desertification is the process whereby a desert spreads into the surrounding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1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Desertification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026" y="923330"/>
            <a:ext cx="8834007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/>
              <a:t>In the Sahel Desert, desertification is becoming a huge problem. Around the 1950’s, people settled into the Sahel region, in areas where there was </a:t>
            </a:r>
            <a:r>
              <a:rPr lang="en-US" b="1" i="1" dirty="0"/>
              <a:t>water</a:t>
            </a:r>
            <a:r>
              <a:rPr lang="en-US" i="1" dirty="0"/>
              <a:t>. This resulted in </a:t>
            </a:r>
            <a:r>
              <a:rPr lang="en-US" b="1" i="1" dirty="0" smtClean="0"/>
              <a:t>overgrazing</a:t>
            </a:r>
            <a:r>
              <a:rPr lang="en-US" i="1" dirty="0" smtClean="0"/>
              <a:t>. </a:t>
            </a:r>
            <a:r>
              <a:rPr lang="en-US" i="1" dirty="0"/>
              <a:t>Eventually, the </a:t>
            </a:r>
            <a:r>
              <a:rPr lang="en-US" b="1" i="1" dirty="0" smtClean="0"/>
              <a:t>vegetation was </a:t>
            </a:r>
            <a:r>
              <a:rPr lang="en-US" b="1" i="1" dirty="0"/>
              <a:t>destroyed </a:t>
            </a:r>
            <a:r>
              <a:rPr lang="en-US" i="1" dirty="0"/>
              <a:t>because of </a:t>
            </a:r>
            <a:r>
              <a:rPr lang="en-US" i="1" dirty="0" smtClean="0"/>
              <a:t>grazing, which </a:t>
            </a:r>
            <a:r>
              <a:rPr lang="en-US" i="1" dirty="0"/>
              <a:t>left bare soil. A lot of the </a:t>
            </a:r>
            <a:r>
              <a:rPr lang="en-US" b="1" i="1" dirty="0"/>
              <a:t>topsoil was washed away</a:t>
            </a:r>
            <a:r>
              <a:rPr lang="en-US" i="1" dirty="0"/>
              <a:t>, and all that was left were </a:t>
            </a:r>
            <a:r>
              <a:rPr lang="en-US" b="1" i="1" dirty="0"/>
              <a:t>rocks</a:t>
            </a:r>
            <a:r>
              <a:rPr lang="en-US" i="1" dirty="0"/>
              <a:t>. </a:t>
            </a:r>
            <a:r>
              <a:rPr lang="en-US" b="1" i="1" dirty="0" smtClean="0"/>
              <a:t>Plants </a:t>
            </a:r>
            <a:r>
              <a:rPr lang="en-US" b="1" i="1" dirty="0"/>
              <a:t>were not able to grow </a:t>
            </a:r>
            <a:r>
              <a:rPr lang="en-US" i="1" dirty="0"/>
              <a:t>because there roots could not penetrate this hard layer. Now this region has turned to desert and it continues to expand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pPr algn="ctr"/>
            <a:r>
              <a:rPr lang="en-US" dirty="0" smtClean="0"/>
              <a:t>Using the information above, draw diagrams to illustrate the process of Desertification. Add labels/annotations to make your diagrams clear to follow.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07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7156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6366" y="176311"/>
            <a:ext cx="8812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What’s the cause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effect in the Sahara?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520" y="5779773"/>
            <a:ext cx="86724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Read the information in the hand out. CATEGORISE the information using different </a:t>
            </a:r>
            <a:r>
              <a:rPr lang="en-US" dirty="0" err="1" smtClean="0"/>
              <a:t>colours</a:t>
            </a:r>
            <a:r>
              <a:rPr lang="en-US" dirty="0" smtClean="0"/>
              <a:t> into CAUSE, EFFECT and RESPONSE.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264" y="1709110"/>
            <a:ext cx="8562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Watch the following video clip. Whilst you are watching, note down what you think are the causes and effects of desertification.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32" y="1438841"/>
            <a:ext cx="8842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through these questions based on your learning today.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What is desertification? (AF1)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/>
                </a:solidFill>
              </a:rPr>
              <a:t>Describe</a:t>
            </a:r>
            <a:r>
              <a:rPr lang="en-US" sz="2400" dirty="0" smtClean="0">
                <a:solidFill>
                  <a:schemeClr val="accent6"/>
                </a:solidFill>
              </a:rPr>
              <a:t> the main causes of desertification (AF4)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/>
                </a:solidFill>
              </a:rPr>
              <a:t>Explain</a:t>
            </a:r>
            <a:r>
              <a:rPr lang="en-US" sz="2400" dirty="0" smtClean="0">
                <a:solidFill>
                  <a:schemeClr val="accent6"/>
                </a:solidFill>
              </a:rPr>
              <a:t> the impact of desertification (AF6)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008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rgbClr val="008000"/>
                </a:solidFill>
              </a:rPr>
              <a:t>Analyse</a:t>
            </a:r>
            <a:r>
              <a:rPr lang="en-US" sz="2400" dirty="0" smtClean="0">
                <a:solidFill>
                  <a:srgbClr val="008000"/>
                </a:solidFill>
              </a:rPr>
              <a:t> the advantages and disadvantages of at least 1 solution (AF5)</a:t>
            </a:r>
            <a:endParaRPr lang="en-US" sz="2400" dirty="0">
              <a:solidFill>
                <a:srgbClr val="008000"/>
              </a:solidFill>
            </a:endParaRPr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8132" y="191992"/>
            <a:ext cx="3636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Questions…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95" r="22387"/>
          <a:stretch/>
        </p:blipFill>
        <p:spPr>
          <a:xfrm>
            <a:off x="5655342" y="2551521"/>
            <a:ext cx="3336835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36" y="284238"/>
            <a:ext cx="4803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 Assessment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11714"/>
              </p:ext>
            </p:extLst>
          </p:nvPr>
        </p:nvGraphicFramePr>
        <p:xfrm>
          <a:off x="212785" y="1434282"/>
          <a:ext cx="49958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29"/>
                <a:gridCol w="1041333"/>
                <a:gridCol w="1375335"/>
                <a:gridCol w="12454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785" y="3432233"/>
            <a:ext cx="520361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AF1 – identify key terms</a:t>
            </a:r>
          </a:p>
          <a:p>
            <a:r>
              <a:rPr lang="en-US" sz="2400" dirty="0" smtClean="0"/>
              <a:t>AF4 – describe the cause, effect and response.</a:t>
            </a:r>
          </a:p>
          <a:p>
            <a:r>
              <a:rPr lang="en-US" sz="2400" dirty="0" smtClean="0"/>
              <a:t>AF5 –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the advantages and disadvantages of a solution</a:t>
            </a:r>
          </a:p>
          <a:p>
            <a:r>
              <a:rPr lang="en-US" sz="2400" dirty="0" smtClean="0"/>
              <a:t>AF6 – explain the impact of the process, desertification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363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Watson</dc:creator>
  <cp:lastModifiedBy>Mark Alexander Gostelow</cp:lastModifiedBy>
  <cp:revision>16</cp:revision>
  <dcterms:created xsi:type="dcterms:W3CDTF">2015-08-16T10:29:55Z</dcterms:created>
  <dcterms:modified xsi:type="dcterms:W3CDTF">2017-02-07T10:46:34Z</dcterms:modified>
</cp:coreProperties>
</file>