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653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259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36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90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13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04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6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1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65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2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74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8F674-2BE4-446F-BF24-E20C34467531}" type="datetimeFigureOut">
              <a:rPr lang="en-GB" smtClean="0"/>
              <a:t>26/10/2016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E23E-821B-4BF3-B63E-027B5B67E4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1752" y="-378373"/>
            <a:ext cx="9144000" cy="2387600"/>
          </a:xfrm>
        </p:spPr>
        <p:txBody>
          <a:bodyPr/>
          <a:lstStyle/>
          <a:p>
            <a:r>
              <a:rPr lang="en-US" u="sng" dirty="0" smtClean="0"/>
              <a:t>Explaining the development indicators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834" y="2671872"/>
            <a:ext cx="9821918" cy="1655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LO: To be able to explain how the indicators of development provide information on how developed a country is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4937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4.bp.blogspot.com/-jTBzMfahInk/VdxeGlbxGCI/AAAAAAAAA0Q/GMiHOsEcI2Q/s1600/HDI_E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29" b="11316"/>
          <a:stretch/>
        </p:blipFill>
        <p:spPr bwMode="auto">
          <a:xfrm>
            <a:off x="1759109" y="3021818"/>
            <a:ext cx="5710637" cy="262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9109" y="-27384"/>
            <a:ext cx="863409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Human Development Index (HDI)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23792" y="803613"/>
            <a:ext cx="36724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To define and explore the HDI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883" y="1268760"/>
            <a:ext cx="114879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Uses </a:t>
            </a:r>
            <a:r>
              <a:rPr lang="en-GB" sz="2400" dirty="0" smtClean="0"/>
              <a:t>3 </a:t>
            </a:r>
            <a:r>
              <a:rPr lang="en-GB" sz="2400" dirty="0"/>
              <a:t>development indicators to give each country a score on an index from 0 to 1.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A score closer to 1 are the most developed countries, while those with a lower score are the least developed.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/>
              <a:t>The 4 indicators are: </a:t>
            </a:r>
            <a:r>
              <a:rPr lang="en-GB" sz="2400" u="sng" dirty="0"/>
              <a:t>life expectancy</a:t>
            </a:r>
            <a:r>
              <a:rPr lang="en-GB" sz="2400" dirty="0"/>
              <a:t>, </a:t>
            </a:r>
            <a:r>
              <a:rPr lang="en-GB" sz="2400" u="sng" dirty="0"/>
              <a:t>mean and expected years of schooling </a:t>
            </a:r>
            <a:r>
              <a:rPr lang="en-GB" sz="2400" dirty="0"/>
              <a:t>and </a:t>
            </a:r>
            <a:r>
              <a:rPr lang="en-GB" sz="2400" u="sng" dirty="0"/>
              <a:t>GNI per capita</a:t>
            </a:r>
            <a:r>
              <a:rPr lang="en-GB" sz="24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883" y="5612639"/>
            <a:ext cx="47962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It then classifies the countries into</a:t>
            </a:r>
          </a:p>
          <a:p>
            <a:r>
              <a:rPr lang="en-GB" sz="2000" b="1" dirty="0"/>
              <a:t>4 bands: very high, high, medium and low human development.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368" y="4406090"/>
            <a:ext cx="4355976" cy="2413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462" y="488189"/>
            <a:ext cx="9691065" cy="521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86648" y="-174305"/>
            <a:ext cx="878497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Describe the distribution of HDI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0438" y="5069956"/>
            <a:ext cx="528441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Describe the distribution of those countries with: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Very high 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High 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Medium development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Low development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54032" y="5380672"/>
            <a:ext cx="2332090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Remember the rule for describing: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/>
              <a:t>Pattern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/>
              <a:t>Data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b="1" dirty="0"/>
              <a:t>Anomaly</a:t>
            </a:r>
          </a:p>
        </p:txBody>
      </p:sp>
    </p:spTree>
    <p:extLst>
      <p:ext uri="{BB962C8B-B14F-4D97-AF65-F5344CB8AC3E}">
        <p14:creationId xmlns:p14="http://schemas.microsoft.com/office/powerpoint/2010/main" val="205976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5" y="127017"/>
            <a:ext cx="12108336" cy="6518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7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609" y="184821"/>
            <a:ext cx="11384924" cy="1682616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Choose </a:t>
            </a:r>
            <a:r>
              <a:rPr lang="en-US" b="1" dirty="0" smtClean="0"/>
              <a:t>two</a:t>
            </a:r>
            <a:r>
              <a:rPr lang="en-US" dirty="0" smtClean="0"/>
              <a:t> Social indicators and </a:t>
            </a:r>
            <a:r>
              <a:rPr lang="en-US" b="1" dirty="0" smtClean="0"/>
              <a:t>two</a:t>
            </a:r>
            <a:r>
              <a:rPr lang="en-US" dirty="0" smtClean="0"/>
              <a:t> economic indicators and explain how each one helps to explain how developed a country is…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56" y="2073499"/>
            <a:ext cx="11083344" cy="425002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GNI or GNI per capita</a:t>
            </a:r>
          </a:p>
          <a:p>
            <a:r>
              <a:rPr lang="en-US" dirty="0" smtClean="0"/>
              <a:t>% employed in primary, secondary, tertiary or quaternary</a:t>
            </a:r>
          </a:p>
          <a:p>
            <a:r>
              <a:rPr lang="en-US" dirty="0" smtClean="0"/>
              <a:t>Literacy rate</a:t>
            </a:r>
          </a:p>
          <a:p>
            <a:r>
              <a:rPr lang="en-US" dirty="0" smtClean="0"/>
              <a:t>% of people per doctor</a:t>
            </a:r>
          </a:p>
          <a:p>
            <a:r>
              <a:rPr lang="en-US" dirty="0" smtClean="0"/>
              <a:t>Life expectancy</a:t>
            </a:r>
          </a:p>
          <a:p>
            <a:r>
              <a:rPr lang="en-US" dirty="0" smtClean="0"/>
              <a:t>Infant mortality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……………… indicates a countries level of development because ……… This means that………. </a:t>
            </a:r>
            <a:r>
              <a:rPr lang="en-US" dirty="0"/>
              <a:t>a</a:t>
            </a:r>
            <a:r>
              <a:rPr lang="en-US" dirty="0" smtClean="0"/>
              <a:t>nd therefore…………. </a:t>
            </a:r>
            <a:r>
              <a:rPr lang="en-US" smtClean="0"/>
              <a:t>furthermore……….</a:t>
            </a:r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349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213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Explaining the development indicators</vt:lpstr>
      <vt:lpstr>PowerPoint Presentation</vt:lpstr>
      <vt:lpstr>PowerPoint Presentation</vt:lpstr>
      <vt:lpstr>PowerPoint Presentation</vt:lpstr>
      <vt:lpstr>Choose two Social indicators and two economic indicators and explain how each one helps to explain how developed a country is…</vt:lpstr>
    </vt:vector>
  </TitlesOfParts>
  <Company>Aldar Academies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Explaining the development indicators</dc:title>
  <dc:creator>Mark Alexander Gostelow</dc:creator>
  <cp:lastModifiedBy>Samuel Bartnett</cp:lastModifiedBy>
  <cp:revision>5</cp:revision>
  <dcterms:created xsi:type="dcterms:W3CDTF">2016-10-19T11:21:48Z</dcterms:created>
  <dcterms:modified xsi:type="dcterms:W3CDTF">2016-10-26T09:41:20Z</dcterms:modified>
</cp:coreProperties>
</file>