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99784-3603-4F84-A8C8-159C8EE61144}" type="datetimeFigureOut">
              <a:rPr lang="en-GB" smtClean="0"/>
              <a:t>08/11/2016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28924-7BFF-45CE-9331-011F19998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241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99784-3603-4F84-A8C8-159C8EE61144}" type="datetimeFigureOut">
              <a:rPr lang="en-GB" smtClean="0"/>
              <a:t>08/11/2016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28924-7BFF-45CE-9331-011F19998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617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99784-3603-4F84-A8C8-159C8EE61144}" type="datetimeFigureOut">
              <a:rPr lang="en-GB" smtClean="0"/>
              <a:t>08/11/2016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28924-7BFF-45CE-9331-011F19998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763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99784-3603-4F84-A8C8-159C8EE61144}" type="datetimeFigureOut">
              <a:rPr lang="en-GB" smtClean="0"/>
              <a:t>08/11/2016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28924-7BFF-45CE-9331-011F19998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258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99784-3603-4F84-A8C8-159C8EE61144}" type="datetimeFigureOut">
              <a:rPr lang="en-GB" smtClean="0"/>
              <a:t>08/11/2016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28924-7BFF-45CE-9331-011F19998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41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99784-3603-4F84-A8C8-159C8EE61144}" type="datetimeFigureOut">
              <a:rPr lang="en-GB" smtClean="0"/>
              <a:t>08/11/2016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28924-7BFF-45CE-9331-011F19998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605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99784-3603-4F84-A8C8-159C8EE61144}" type="datetimeFigureOut">
              <a:rPr lang="en-GB" smtClean="0"/>
              <a:t>08/11/2016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28924-7BFF-45CE-9331-011F19998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551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99784-3603-4F84-A8C8-159C8EE61144}" type="datetimeFigureOut">
              <a:rPr lang="en-GB" smtClean="0"/>
              <a:t>08/11/2016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28924-7BFF-45CE-9331-011F19998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526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99784-3603-4F84-A8C8-159C8EE61144}" type="datetimeFigureOut">
              <a:rPr lang="en-GB" smtClean="0"/>
              <a:t>08/11/2016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28924-7BFF-45CE-9331-011F19998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448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99784-3603-4F84-A8C8-159C8EE61144}" type="datetimeFigureOut">
              <a:rPr lang="en-GB" smtClean="0"/>
              <a:t>08/11/2016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28924-7BFF-45CE-9331-011F19998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742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99784-3603-4F84-A8C8-159C8EE61144}" type="datetimeFigureOut">
              <a:rPr lang="en-GB" smtClean="0"/>
              <a:t>08/11/2016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28924-7BFF-45CE-9331-011F19998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070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99784-3603-4F84-A8C8-159C8EE61144}" type="datetimeFigureOut">
              <a:rPr lang="en-GB" smtClean="0"/>
              <a:t>08/11/2016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28924-7BFF-45CE-9331-011F19998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124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2181" y="-386366"/>
            <a:ext cx="9144000" cy="2387600"/>
          </a:xfrm>
        </p:spPr>
        <p:txBody>
          <a:bodyPr/>
          <a:lstStyle/>
          <a:p>
            <a:r>
              <a:rPr lang="en-US" u="sng" dirty="0" smtClean="0"/>
              <a:t>Levels of Economic Development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5662" y="2584607"/>
            <a:ext cx="10453352" cy="1655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LO: To explain how all countries are categorized according to their level of economic development</a:t>
            </a:r>
            <a:endParaRPr lang="en-GB" sz="3200" dirty="0"/>
          </a:p>
        </p:txBody>
      </p:sp>
      <p:pic>
        <p:nvPicPr>
          <p:cNvPr id="1026" name="Picture 2" descr="Image result for economic development stairca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6685" y="3256706"/>
            <a:ext cx="3682329" cy="313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092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33789"/>
            <a:ext cx="10515600" cy="1325563"/>
          </a:xfrm>
        </p:spPr>
        <p:txBody>
          <a:bodyPr/>
          <a:lstStyle/>
          <a:p>
            <a:r>
              <a:rPr lang="en-US" u="sng" dirty="0" smtClean="0"/>
              <a:t>The North/South Divide 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103" y="1856031"/>
            <a:ext cx="3148600" cy="208845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Is the North/South divide a fair reflection of the economic status for each country in the world today?</a:t>
            </a:r>
            <a:endParaRPr lang="en-GB" sz="2400" dirty="0"/>
          </a:p>
        </p:txBody>
      </p:sp>
      <p:pic>
        <p:nvPicPr>
          <p:cNvPr id="3076" name="Picture 4" descr="Image result for brandt lin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63"/>
          <a:stretch/>
        </p:blipFill>
        <p:spPr bwMode="auto">
          <a:xfrm>
            <a:off x="3643531" y="989398"/>
            <a:ext cx="8751059" cy="5707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709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133" y="0"/>
            <a:ext cx="10515600" cy="1325563"/>
          </a:xfrm>
        </p:spPr>
        <p:txBody>
          <a:bodyPr/>
          <a:lstStyle/>
          <a:p>
            <a:r>
              <a:rPr lang="en-US" u="sng" dirty="0" smtClean="0"/>
              <a:t>The Development Staircase/pathway </a:t>
            </a:r>
            <a:endParaRPr lang="en-GB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13" t="28154" r="21251" b="2363"/>
          <a:stretch/>
        </p:blipFill>
        <p:spPr>
          <a:xfrm rot="16200000">
            <a:off x="4027911" y="-624764"/>
            <a:ext cx="4755157" cy="897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64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5653" y="365125"/>
            <a:ext cx="10515600" cy="1325563"/>
          </a:xfrm>
        </p:spPr>
        <p:txBody>
          <a:bodyPr/>
          <a:lstStyle/>
          <a:p>
            <a:r>
              <a:rPr lang="en-US" dirty="0" smtClean="0"/>
              <a:t>Define the following and give an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6840" y="183969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LICs</a:t>
            </a:r>
          </a:p>
          <a:p>
            <a:r>
              <a:rPr lang="en-US" dirty="0" smtClean="0"/>
              <a:t>LDCs</a:t>
            </a:r>
          </a:p>
          <a:p>
            <a:r>
              <a:rPr lang="en-US" dirty="0" smtClean="0"/>
              <a:t>LEDCs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MICs</a:t>
            </a:r>
          </a:p>
          <a:p>
            <a:r>
              <a:rPr lang="en-US" dirty="0" smtClean="0"/>
              <a:t>RICs</a:t>
            </a:r>
          </a:p>
          <a:p>
            <a:r>
              <a:rPr lang="en-US" dirty="0" smtClean="0"/>
              <a:t>NICs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HICs</a:t>
            </a:r>
          </a:p>
          <a:p>
            <a:r>
              <a:rPr lang="en-US" dirty="0" smtClean="0"/>
              <a:t>MEDCs</a:t>
            </a:r>
          </a:p>
          <a:p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489982" y="3587262"/>
            <a:ext cx="2278966" cy="4783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895557" y="2872305"/>
            <a:ext cx="7175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Famous group of RICs known as</a:t>
            </a:r>
            <a:r>
              <a:rPr lang="en-US" sz="2800" b="1" dirty="0" smtClean="0">
                <a:solidFill>
                  <a:srgbClr val="FF0000"/>
                </a:solidFill>
              </a:rPr>
              <a:t> BRICS</a:t>
            </a:r>
            <a:r>
              <a:rPr lang="en-US" sz="2800" dirty="0" smtClean="0"/>
              <a:t>, this includes </a:t>
            </a:r>
            <a:r>
              <a:rPr lang="en-US" sz="2800" b="1" dirty="0" smtClean="0">
                <a:solidFill>
                  <a:srgbClr val="FF0000"/>
                </a:solidFill>
              </a:rPr>
              <a:t>B</a:t>
            </a:r>
            <a:r>
              <a:rPr lang="en-US" sz="2800" dirty="0" smtClean="0"/>
              <a:t>razil, </a:t>
            </a:r>
            <a:r>
              <a:rPr lang="en-US" sz="2800" b="1" dirty="0" smtClean="0">
                <a:solidFill>
                  <a:srgbClr val="FF0000"/>
                </a:solidFill>
              </a:rPr>
              <a:t>R</a:t>
            </a:r>
            <a:r>
              <a:rPr lang="en-US" sz="2800" dirty="0" smtClean="0"/>
              <a:t>ussia, </a:t>
            </a:r>
            <a:r>
              <a:rPr lang="en-US" sz="2800" b="1" dirty="0" smtClean="0">
                <a:solidFill>
                  <a:srgbClr val="FF0000"/>
                </a:solidFill>
              </a:rPr>
              <a:t>I</a:t>
            </a:r>
            <a:r>
              <a:rPr lang="en-US" sz="2800" dirty="0" smtClean="0"/>
              <a:t>ndia, </a:t>
            </a:r>
            <a:r>
              <a:rPr lang="en-US" sz="2800" b="1" dirty="0" smtClean="0">
                <a:solidFill>
                  <a:srgbClr val="FF0000"/>
                </a:solidFill>
              </a:rPr>
              <a:t>C</a:t>
            </a:r>
            <a:r>
              <a:rPr lang="en-US" sz="2800" dirty="0" smtClean="0"/>
              <a:t>hina, </a:t>
            </a:r>
            <a:r>
              <a:rPr lang="en-US" sz="2800" b="1" dirty="0" smtClean="0">
                <a:solidFill>
                  <a:srgbClr val="FF0000"/>
                </a:solidFill>
              </a:rPr>
              <a:t>S</a:t>
            </a:r>
            <a:r>
              <a:rPr lang="en-US" sz="2800" dirty="0" smtClean="0"/>
              <a:t>outh Africa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202989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blank world ma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19645"/>
            <a:ext cx="12286444" cy="6099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515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2832</TotalTime>
  <Words>80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Levels of Economic Development</vt:lpstr>
      <vt:lpstr>The North/South Divide </vt:lpstr>
      <vt:lpstr>The Development Staircase/pathway </vt:lpstr>
      <vt:lpstr>Define the following and give an example</vt:lpstr>
      <vt:lpstr>PowerPoint Presentation</vt:lpstr>
    </vt:vector>
  </TitlesOfParts>
  <Company>Aldar Academies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Levels of Economic Development</dc:title>
  <dc:creator>Mark Alexander Gostelow</dc:creator>
  <cp:lastModifiedBy>Mark Alexander Gostelow</cp:lastModifiedBy>
  <cp:revision>8</cp:revision>
  <dcterms:created xsi:type="dcterms:W3CDTF">2016-10-25T11:34:34Z</dcterms:created>
  <dcterms:modified xsi:type="dcterms:W3CDTF">2016-11-08T11:47:42Z</dcterms:modified>
</cp:coreProperties>
</file>