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CDE-07DB-4BBF-9B15-E7C3DBEFB7F4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9DB-55BF-42D8-8B0A-FC2B55F53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95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CDE-07DB-4BBF-9B15-E7C3DBEFB7F4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9DB-55BF-42D8-8B0A-FC2B55F53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57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CDE-07DB-4BBF-9B15-E7C3DBEFB7F4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9DB-55BF-42D8-8B0A-FC2B55F53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61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CDE-07DB-4BBF-9B15-E7C3DBEFB7F4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9DB-55BF-42D8-8B0A-FC2B55F53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26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CDE-07DB-4BBF-9B15-E7C3DBEFB7F4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9DB-55BF-42D8-8B0A-FC2B55F53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77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CDE-07DB-4BBF-9B15-E7C3DBEFB7F4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9DB-55BF-42D8-8B0A-FC2B55F53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27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CDE-07DB-4BBF-9B15-E7C3DBEFB7F4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9DB-55BF-42D8-8B0A-FC2B55F53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73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CDE-07DB-4BBF-9B15-E7C3DBEFB7F4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9DB-55BF-42D8-8B0A-FC2B55F53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48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CDE-07DB-4BBF-9B15-E7C3DBEFB7F4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9DB-55BF-42D8-8B0A-FC2B55F53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04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CDE-07DB-4BBF-9B15-E7C3DBEFB7F4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9DB-55BF-42D8-8B0A-FC2B55F53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39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72CDE-07DB-4BBF-9B15-E7C3DBEFB7F4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F9DB-55BF-42D8-8B0A-FC2B55F53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4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72CDE-07DB-4BBF-9B15-E7C3DBEFB7F4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F9DB-55BF-42D8-8B0A-FC2B55F53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3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bkSRLYSoj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8234" y="-478303"/>
            <a:ext cx="9144000" cy="2387600"/>
          </a:xfrm>
        </p:spPr>
        <p:txBody>
          <a:bodyPr/>
          <a:lstStyle/>
          <a:p>
            <a:r>
              <a:rPr lang="en-US" u="sng" dirty="0" smtClean="0"/>
              <a:t>The Changing Pattern of Global Development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8234" y="2335236"/>
            <a:ext cx="9922412" cy="271154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LO: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/>
              <a:t>Describe the global pattern of countries at different levels of economic development</a:t>
            </a:r>
            <a:r>
              <a:rPr lang="en-GB" sz="3200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Be able to explain how this pattern in changing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1988234" y="5103391"/>
            <a:ext cx="47659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www.youtube.com/watch?v=jbkSRLYSojo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12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247" y="21632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900" dirty="0" smtClean="0"/>
              <a:t>HICs</a:t>
            </a:r>
            <a:endParaRPr lang="en-GB" sz="23900" dirty="0"/>
          </a:p>
        </p:txBody>
      </p:sp>
    </p:spTree>
    <p:extLst>
      <p:ext uri="{BB962C8B-B14F-4D97-AF65-F5344CB8AC3E}">
        <p14:creationId xmlns:p14="http://schemas.microsoft.com/office/powerpoint/2010/main" val="114967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9944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900" dirty="0" smtClean="0"/>
              <a:t>RICs</a:t>
            </a:r>
            <a:endParaRPr lang="en-GB" sz="23900" dirty="0"/>
          </a:p>
        </p:txBody>
      </p:sp>
    </p:spTree>
    <p:extLst>
      <p:ext uri="{BB962C8B-B14F-4D97-AF65-F5344CB8AC3E}">
        <p14:creationId xmlns:p14="http://schemas.microsoft.com/office/powerpoint/2010/main" val="424328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396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900" dirty="0" smtClean="0"/>
              <a:t>NICs</a:t>
            </a:r>
            <a:endParaRPr lang="en-GB" sz="23900" dirty="0"/>
          </a:p>
        </p:txBody>
      </p:sp>
    </p:spTree>
    <p:extLst>
      <p:ext uri="{BB962C8B-B14F-4D97-AF65-F5344CB8AC3E}">
        <p14:creationId xmlns:p14="http://schemas.microsoft.com/office/powerpoint/2010/main" val="343243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88189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 smtClean="0"/>
              <a:t>BRICS</a:t>
            </a:r>
            <a:endParaRPr lang="en-GB" sz="19900" dirty="0"/>
          </a:p>
        </p:txBody>
      </p:sp>
    </p:spTree>
    <p:extLst>
      <p:ext uri="{BB962C8B-B14F-4D97-AF65-F5344CB8AC3E}">
        <p14:creationId xmlns:p14="http://schemas.microsoft.com/office/powerpoint/2010/main" val="16339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0697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 smtClean="0"/>
              <a:t>GNI</a:t>
            </a:r>
            <a:endParaRPr lang="en-GB" sz="19900" dirty="0"/>
          </a:p>
        </p:txBody>
      </p:sp>
    </p:spTree>
    <p:extLst>
      <p:ext uri="{BB962C8B-B14F-4D97-AF65-F5344CB8AC3E}">
        <p14:creationId xmlns:p14="http://schemas.microsoft.com/office/powerpoint/2010/main" val="75134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3449" y="185376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 smtClean="0"/>
              <a:t>GPD</a:t>
            </a:r>
            <a:endParaRPr lang="en-GB" sz="19900" dirty="0"/>
          </a:p>
        </p:txBody>
      </p:sp>
    </p:spTree>
    <p:extLst>
      <p:ext uri="{BB962C8B-B14F-4D97-AF65-F5344CB8AC3E}">
        <p14:creationId xmlns:p14="http://schemas.microsoft.com/office/powerpoint/2010/main" val="34813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6809" y="188189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900" dirty="0" smtClean="0"/>
              <a:t>HDI</a:t>
            </a:r>
            <a:endParaRPr lang="en-GB" sz="23900" dirty="0"/>
          </a:p>
        </p:txBody>
      </p:sp>
    </p:spTree>
    <p:extLst>
      <p:ext uri="{BB962C8B-B14F-4D97-AF65-F5344CB8AC3E}">
        <p14:creationId xmlns:p14="http://schemas.microsoft.com/office/powerpoint/2010/main" val="27436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83253" y="-1257258"/>
            <a:ext cx="5747614" cy="98063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49970" y="0"/>
            <a:ext cx="593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/>
              <a:t>World Bank’s GNI classification</a:t>
            </a:r>
            <a:endParaRPr lang="en-GB" sz="3600" u="sng" dirty="0"/>
          </a:p>
        </p:txBody>
      </p:sp>
      <p:sp>
        <p:nvSpPr>
          <p:cNvPr id="2" name="Oval 1"/>
          <p:cNvSpPr/>
          <p:nvPr/>
        </p:nvSpPr>
        <p:spPr>
          <a:xfrm>
            <a:off x="1758462" y="4360984"/>
            <a:ext cx="2588456" cy="2158741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8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-225720"/>
            <a:ext cx="10515600" cy="1325563"/>
          </a:xfrm>
        </p:spPr>
        <p:txBody>
          <a:bodyPr/>
          <a:lstStyle/>
          <a:p>
            <a:r>
              <a:rPr lang="en-US" dirty="0" smtClean="0"/>
              <a:t>Task: read pages 249 -251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2362" y="984738"/>
            <a:ext cx="10031437" cy="587326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how the World Bank classifies countries according to GNI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MICs are often referred to as </a:t>
            </a:r>
            <a:r>
              <a:rPr lang="en-US" u="sng" dirty="0" smtClean="0"/>
              <a:t>emergent economies</a:t>
            </a:r>
            <a:r>
              <a:rPr lang="en-US" dirty="0" smtClean="0"/>
              <a:t>, what does this mean?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how emergent economies are separated into two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Asian Tigers?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</a:t>
            </a:r>
            <a:r>
              <a:rPr lang="en-US" u="sng" dirty="0" smtClean="0"/>
              <a:t>BRIC economies</a:t>
            </a:r>
            <a:r>
              <a:rPr lang="en-US" dirty="0" smtClean="0"/>
              <a:t>, why are they so significant?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how the </a:t>
            </a:r>
            <a:r>
              <a:rPr lang="en-US" u="sng" dirty="0" smtClean="0"/>
              <a:t>global shift </a:t>
            </a:r>
            <a:r>
              <a:rPr lang="en-US" dirty="0" smtClean="0"/>
              <a:t>in manufacturing has helped some countries develop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has allowed China to develop so rapidly?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 </a:t>
            </a:r>
            <a:r>
              <a:rPr lang="en-US" u="sng" dirty="0" smtClean="0"/>
              <a:t>Stagnant economy</a:t>
            </a:r>
            <a:r>
              <a:rPr lang="en-US" dirty="0" smtClean="0"/>
              <a:t>? Give an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two reasons why some countries remain stagnant?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an </a:t>
            </a:r>
            <a:r>
              <a:rPr lang="en-US" u="sng" dirty="0" smtClean="0"/>
              <a:t>Awakening economy</a:t>
            </a:r>
            <a:r>
              <a:rPr lang="en-US" dirty="0" smtClean="0"/>
              <a:t>? Example?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allowing advanced HIC economies to continue to advance, even with a loss of manufacturing?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8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6253" y="-211020"/>
            <a:ext cx="4615707" cy="1099843"/>
          </a:xfrm>
        </p:spPr>
        <p:txBody>
          <a:bodyPr/>
          <a:lstStyle/>
          <a:p>
            <a:r>
              <a:rPr lang="en-US" sz="3200" u="sng" dirty="0" smtClean="0"/>
              <a:t>Task: read pages 249 -251 </a:t>
            </a:r>
            <a:r>
              <a:rPr lang="en-US" sz="2000" u="sng" dirty="0" smtClean="0"/>
              <a:t>answer the following in your books</a:t>
            </a:r>
            <a:endParaRPr lang="en-GB" sz="2000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3216" y="787792"/>
            <a:ext cx="5303522" cy="63304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Describe how the World Bank classifies countries according to GNI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MICs are often referred to as </a:t>
            </a:r>
            <a:r>
              <a:rPr lang="en-US" sz="1800" u="sng" dirty="0" smtClean="0"/>
              <a:t>emergent economies</a:t>
            </a:r>
            <a:r>
              <a:rPr lang="en-US" sz="1800" dirty="0" smtClean="0"/>
              <a:t>, what does this mean?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Explain how emergent economies are separated into two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What are the Asian Tigers?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What are the </a:t>
            </a:r>
            <a:r>
              <a:rPr lang="en-US" sz="1800" u="sng" dirty="0" smtClean="0"/>
              <a:t>BRICs economies</a:t>
            </a:r>
            <a:r>
              <a:rPr lang="en-US" sz="1800" dirty="0" smtClean="0"/>
              <a:t>, why are they so significant?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Explain how the </a:t>
            </a:r>
            <a:r>
              <a:rPr lang="en-US" sz="1800" u="sng" dirty="0" smtClean="0"/>
              <a:t>global shift </a:t>
            </a:r>
            <a:r>
              <a:rPr lang="en-US" sz="1800" dirty="0" smtClean="0"/>
              <a:t>in manufacturing has helped some countries develop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What has allowed China to develop so rapidly?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What is a </a:t>
            </a:r>
            <a:r>
              <a:rPr lang="en-US" sz="1800" u="sng" dirty="0" smtClean="0"/>
              <a:t>Stagnant economy</a:t>
            </a:r>
            <a:r>
              <a:rPr lang="en-US" sz="1800" dirty="0" smtClean="0"/>
              <a:t>? Give an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Give two reasons why some countries remain stagnant?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What is an </a:t>
            </a:r>
            <a:r>
              <a:rPr lang="en-US" sz="1800" u="sng" dirty="0" smtClean="0"/>
              <a:t>Awakening economy</a:t>
            </a:r>
            <a:r>
              <a:rPr lang="en-US" sz="1800" dirty="0" smtClean="0"/>
              <a:t>? Example? 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What is allowing advanced HIC economies to continue to advance, even with a loss of manufacturing?</a:t>
            </a:r>
            <a:endParaRPr lang="en-US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469964" y="-109989"/>
            <a:ext cx="4615707" cy="10998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u="sng" smtClean="0"/>
              <a:t>Task: read pages 249 -251 </a:t>
            </a:r>
            <a:r>
              <a:rPr lang="en-US" sz="2000" u="sng" smtClean="0"/>
              <a:t>answer the following in your books</a:t>
            </a:r>
            <a:endParaRPr lang="en-GB" sz="2000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496927" y="888823"/>
            <a:ext cx="5303522" cy="6330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Describe how the World Bank classifies countries according to GNI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MICs are often referred to as </a:t>
            </a:r>
            <a:r>
              <a:rPr lang="en-US" sz="1800" u="sng" dirty="0" smtClean="0"/>
              <a:t>emergent economies</a:t>
            </a:r>
            <a:r>
              <a:rPr lang="en-US" sz="1800" dirty="0" smtClean="0"/>
              <a:t>, what does this mean?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Explain how emergent economies are separated into two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What are the Asian Tigers?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What are the </a:t>
            </a:r>
            <a:r>
              <a:rPr lang="en-US" sz="1800" u="sng" dirty="0" smtClean="0"/>
              <a:t>BRICs economies</a:t>
            </a:r>
            <a:r>
              <a:rPr lang="en-US" sz="1800" dirty="0" smtClean="0"/>
              <a:t>, why are they so significant?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Explain how the </a:t>
            </a:r>
            <a:r>
              <a:rPr lang="en-US" sz="1800" u="sng" dirty="0" smtClean="0"/>
              <a:t>global shift </a:t>
            </a:r>
            <a:r>
              <a:rPr lang="en-US" sz="1800" dirty="0" smtClean="0"/>
              <a:t>in manufacturing has helped some countries develop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What has allowed China to develop so rapidly?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What is a </a:t>
            </a:r>
            <a:r>
              <a:rPr lang="en-US" sz="1800" u="sng" dirty="0" smtClean="0"/>
              <a:t>Stagnant economy</a:t>
            </a:r>
            <a:r>
              <a:rPr lang="en-US" sz="1800" dirty="0" smtClean="0"/>
              <a:t>? Give an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Give two reasons why some countries remain stagnant?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What is an </a:t>
            </a:r>
            <a:r>
              <a:rPr lang="en-US" sz="1800" u="sng" dirty="0" smtClean="0"/>
              <a:t>Awakening economy</a:t>
            </a:r>
            <a:r>
              <a:rPr lang="en-US" sz="1800" dirty="0" smtClean="0"/>
              <a:t>? Example?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What is allowing advanced HIC economies to continue to advance, even with a loss of manufacturing?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027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4631" y="1701556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 smtClean="0"/>
              <a:t>Know your abbreviations!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29165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481" y="2531550"/>
            <a:ext cx="10515600" cy="1325563"/>
          </a:xfrm>
        </p:spPr>
        <p:txBody>
          <a:bodyPr>
            <a:noAutofit/>
          </a:bodyPr>
          <a:lstStyle/>
          <a:p>
            <a:r>
              <a:rPr lang="en-US" sz="19900" smtClean="0"/>
              <a:t>LLEDCs</a:t>
            </a:r>
            <a:endParaRPr lang="en-GB" sz="19900" dirty="0"/>
          </a:p>
        </p:txBody>
      </p:sp>
    </p:spTree>
    <p:extLst>
      <p:ext uri="{BB962C8B-B14F-4D97-AF65-F5344CB8AC3E}">
        <p14:creationId xmlns:p14="http://schemas.microsoft.com/office/powerpoint/2010/main" val="21277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06477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 smtClean="0"/>
              <a:t>MEDCs</a:t>
            </a:r>
            <a:endParaRPr lang="en-GB" sz="19900" dirty="0"/>
          </a:p>
        </p:txBody>
      </p:sp>
    </p:spTree>
    <p:extLst>
      <p:ext uri="{BB962C8B-B14F-4D97-AF65-F5344CB8AC3E}">
        <p14:creationId xmlns:p14="http://schemas.microsoft.com/office/powerpoint/2010/main" val="31616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517" y="185376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900" dirty="0" smtClean="0"/>
              <a:t>LICs</a:t>
            </a:r>
            <a:endParaRPr lang="en-GB" sz="23900" dirty="0"/>
          </a:p>
        </p:txBody>
      </p:sp>
    </p:spTree>
    <p:extLst>
      <p:ext uri="{BB962C8B-B14F-4D97-AF65-F5344CB8AC3E}">
        <p14:creationId xmlns:p14="http://schemas.microsoft.com/office/powerpoint/2010/main" val="20204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720" y="207884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900" dirty="0" smtClean="0"/>
              <a:t>MICs</a:t>
            </a:r>
            <a:endParaRPr lang="en-GB" sz="23900" dirty="0"/>
          </a:p>
        </p:txBody>
      </p:sp>
    </p:spTree>
    <p:extLst>
      <p:ext uri="{BB962C8B-B14F-4D97-AF65-F5344CB8AC3E}">
        <p14:creationId xmlns:p14="http://schemas.microsoft.com/office/powerpoint/2010/main" val="91422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433</Words>
  <Application>Microsoft Office PowerPoint</Application>
  <PresentationFormat>Widescreen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The Changing Pattern of Global Development</vt:lpstr>
      <vt:lpstr>PowerPoint Presentation</vt:lpstr>
      <vt:lpstr>Task: read pages 249 -251</vt:lpstr>
      <vt:lpstr>Task: read pages 249 -251 answer the following in your books</vt:lpstr>
      <vt:lpstr>Know your abbreviations!</vt:lpstr>
      <vt:lpstr>LLEDCs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Aldar Academies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Changing Pattern of Global Development</dc:title>
  <dc:creator>Mark Alexander Gostelow</dc:creator>
  <cp:lastModifiedBy>Samuel Bartnett</cp:lastModifiedBy>
  <cp:revision>10</cp:revision>
  <dcterms:created xsi:type="dcterms:W3CDTF">2016-10-27T03:49:25Z</dcterms:created>
  <dcterms:modified xsi:type="dcterms:W3CDTF">2016-11-09T08:49:27Z</dcterms:modified>
</cp:coreProperties>
</file>