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FF54-2A4D-4212-9BD8-69A6728F6985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723-A0D3-4307-806E-098E23FF9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49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FF54-2A4D-4212-9BD8-69A6728F6985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723-A0D3-4307-806E-098E23FF9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0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FF54-2A4D-4212-9BD8-69A6728F6985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723-A0D3-4307-806E-098E23FF9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35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FF54-2A4D-4212-9BD8-69A6728F6985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723-A0D3-4307-806E-098E23FF9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01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FF54-2A4D-4212-9BD8-69A6728F6985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723-A0D3-4307-806E-098E23FF9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079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FF54-2A4D-4212-9BD8-69A6728F6985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723-A0D3-4307-806E-098E23FF9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97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FF54-2A4D-4212-9BD8-69A6728F6985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723-A0D3-4307-806E-098E23FF9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06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FF54-2A4D-4212-9BD8-69A6728F6985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723-A0D3-4307-806E-098E23FF9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87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FF54-2A4D-4212-9BD8-69A6728F6985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723-A0D3-4307-806E-098E23FF9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54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FF54-2A4D-4212-9BD8-69A6728F6985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723-A0D3-4307-806E-098E23FF9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914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FF54-2A4D-4212-9BD8-69A6728F6985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E723-A0D3-4307-806E-098E23FF9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8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BFF54-2A4D-4212-9BD8-69A6728F6985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3E723-A0D3-4307-806E-098E23FF9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50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W79AIbguf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781" y="-509489"/>
            <a:ext cx="9144000" cy="2387600"/>
          </a:xfrm>
        </p:spPr>
        <p:txBody>
          <a:bodyPr/>
          <a:lstStyle/>
          <a:p>
            <a:r>
              <a:rPr lang="en-US" u="sng" dirty="0" smtClean="0"/>
              <a:t>Managing Population Growth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781" y="2546961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dirty="0" smtClean="0"/>
              <a:t>LO: </a:t>
            </a:r>
          </a:p>
          <a:p>
            <a:pPr algn="l"/>
            <a:r>
              <a:rPr lang="en-US" sz="3600" dirty="0" smtClean="0"/>
              <a:t>To e</a:t>
            </a:r>
            <a:r>
              <a:rPr lang="x-none" sz="3600" dirty="0" smtClean="0"/>
              <a:t>xplain </a:t>
            </a:r>
            <a:r>
              <a:rPr lang="x-none" sz="3600" dirty="0"/>
              <a:t>how government policies attempt to manage population change.</a:t>
            </a:r>
            <a:endParaRPr lang="en-GB" sz="3600" dirty="0"/>
          </a:p>
          <a:p>
            <a:pPr algn="l"/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3554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one child polic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334" y="646308"/>
            <a:ext cx="8562975" cy="592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2122" y="2625356"/>
            <a:ext cx="25887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3"/>
              </a:rPr>
              <a:t>https://www.youtube.com/watch?v=UW79AIbgufo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12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5718"/>
            <a:ext cx="10515600" cy="1325563"/>
          </a:xfrm>
        </p:spPr>
        <p:txBody>
          <a:bodyPr/>
          <a:lstStyle/>
          <a:p>
            <a:r>
              <a:rPr lang="en-US" u="sng" dirty="0" smtClean="0"/>
              <a:t>Case study fact file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145" y="1341512"/>
            <a:ext cx="10515600" cy="514369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Why did China create the one child policy?</a:t>
            </a:r>
          </a:p>
          <a:p>
            <a:r>
              <a:rPr lang="en-US" dirty="0" smtClean="0"/>
              <a:t>What were some of the key dates? Leading to/during/after</a:t>
            </a:r>
          </a:p>
          <a:p>
            <a:r>
              <a:rPr lang="en-US" dirty="0" smtClean="0"/>
              <a:t>How did the government enforce/encourage the policy</a:t>
            </a:r>
            <a:r>
              <a:rPr lang="en-GB" dirty="0" smtClean="0"/>
              <a:t>?</a:t>
            </a:r>
          </a:p>
          <a:p>
            <a:r>
              <a:rPr lang="en-US" dirty="0" smtClean="0"/>
              <a:t>What have been some of the impacts of the policy? Create a table for this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has the policy changed in recent years</a:t>
            </a:r>
          </a:p>
          <a:p>
            <a:r>
              <a:rPr lang="en-US" dirty="0" smtClean="0"/>
              <a:t>Is the policy still used today?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286301"/>
              </p:ext>
            </p:extLst>
          </p:nvPr>
        </p:nvGraphicFramePr>
        <p:xfrm>
          <a:off x="948788" y="3092635"/>
          <a:ext cx="10472725" cy="19224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7019"/>
                <a:gridCol w="4260836"/>
                <a:gridCol w="4094870"/>
              </a:tblGrid>
              <a:tr h="550897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Positive impacts</a:t>
                      </a:r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Negative impacts</a:t>
                      </a:r>
                      <a:endParaRPr lang="en-GB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Social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Economic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Demographic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485286" y="435849"/>
            <a:ext cx="3293979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Finish for Homework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786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92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Managing Population Growth</vt:lpstr>
      <vt:lpstr>PowerPoint Presentation</vt:lpstr>
      <vt:lpstr>Case study fact file</vt:lpstr>
    </vt:vector>
  </TitlesOfParts>
  <Company>Aldar Academies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Population Growth</dc:title>
  <dc:creator>Mark Alexander Gostelow</dc:creator>
  <cp:lastModifiedBy>Mark Alexander Gostelow</cp:lastModifiedBy>
  <cp:revision>8</cp:revision>
  <dcterms:created xsi:type="dcterms:W3CDTF">2016-11-16T05:30:56Z</dcterms:created>
  <dcterms:modified xsi:type="dcterms:W3CDTF">2016-11-17T03:47:19Z</dcterms:modified>
</cp:coreProperties>
</file>