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notesSlides/notesSlide6.xml" ContentType="application/vnd.openxmlformats-officedocument.presentationml.notesSlide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7" r:id="rId1"/>
    <p:sldMasterId id="2147484370" r:id="rId2"/>
    <p:sldMasterId id="2147484382" r:id="rId3"/>
    <p:sldMasterId id="2147484397" r:id="rId4"/>
  </p:sldMasterIdLst>
  <p:notesMasterIdLst>
    <p:notesMasterId r:id="rId19"/>
  </p:notesMasterIdLst>
  <p:sldIdLst>
    <p:sldId id="316" r:id="rId5"/>
    <p:sldId id="317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20" r:id="rId15"/>
    <p:sldId id="315" r:id="rId16"/>
    <p:sldId id="312" r:id="rId17"/>
    <p:sldId id="31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24DE9E-860C-449E-9C37-C2F4B2166DCC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11F0E2-19A7-4E66-BB95-BD84FF09FF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C88062C-4377-4149-A522-9969A1516E35}" type="slidenum">
              <a:rPr lang="en-US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0" hangingPunct="0">
              <a:defRPr/>
            </a:pPr>
            <a:fld id="{B14B5FED-0DCB-47B4-B0DB-2FF7ED4C081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pPr eaLnBrk="0" hangingPunct="0">
                <a:defRPr/>
              </a:pPr>
              <a:t>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7413" y="4714875"/>
            <a:ext cx="4894262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0" hangingPunct="0">
              <a:defRPr/>
            </a:pPr>
            <a:fld id="{E1524218-FC02-4EB7-92AD-E42D7AE1DD1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pPr eaLnBrk="0" hangingPunct="0">
                <a:defRPr/>
              </a:pPr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7413" y="4714875"/>
            <a:ext cx="4894262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/>
            </a:r>
            <a:br>
              <a:rPr lang="en-GB" altLang="en-US" smtClean="0"/>
            </a:br>
            <a:endParaRPr lang="en-GB" altLang="en-US" smtClean="0"/>
          </a:p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0" hangingPunct="0">
              <a:defRPr/>
            </a:pPr>
            <a:fld id="{C7910931-0E34-4ED0-89A8-9C0B56F7413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pPr eaLnBrk="0" hangingPunct="0">
                <a:defRPr/>
              </a:pPr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7413" y="4714875"/>
            <a:ext cx="4894262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0" hangingPunct="0">
              <a:defRPr/>
            </a:pPr>
            <a:fld id="{BC1C1659-53B1-46C5-88C8-A1C777BD3BD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pPr eaLnBrk="0" hangingPunct="0">
                <a:defRPr/>
              </a:pPr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7413" y="4714875"/>
            <a:ext cx="4894262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0" hangingPunct="0">
              <a:defRPr/>
            </a:pPr>
            <a:fld id="{C3605969-1D81-4DE7-BC5F-019CB9E9752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pPr eaLnBrk="0" hangingPunct="0">
                <a:defRPr/>
              </a:pPr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/>
              <a:t>Worksheet:</a:t>
            </a:r>
            <a:r>
              <a:rPr lang="en-GB" altLang="en-US" smtClean="0"/>
              <a:t> The worksheet </a:t>
            </a:r>
            <a:r>
              <a:rPr lang="en-GB" altLang="en-US" b="1" smtClean="0"/>
              <a:t>Map Measuring</a:t>
            </a:r>
            <a:r>
              <a:rPr lang="en-GB" altLang="en-US" smtClean="0"/>
              <a:t> accompanies this slide.</a:t>
            </a: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jpeg"/><Relationship Id="rId4" Type="http://schemas.openxmlformats.org/officeDocument/2006/relationships/hyperlink" Target="http://www.nealanalytics.com/neal-creative/templates/" TargetMode="Externa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neal-creative/templates/" TargetMode="External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neal-creative/templates/" TargetMode="External"/><Relationship Id="rId2" Type="http://schemas.openxmlformats.org/officeDocument/2006/relationships/hyperlink" Target="http://www.nealanalytics.com/templates/" TargetMode="Externa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jp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87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38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00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49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657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84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061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35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92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529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25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420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049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372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92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351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8203-3056-40FA-B25D-4610B9F39DB9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BC09F-9568-4DA0-B08F-A71CDF192B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55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6724-4BBF-4E93-8269-4A1EAEE0E8FF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FD3F9-6A22-4B3C-BF57-24ADCAC5D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960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DA1B-4DC6-4AA1-8E74-86071FBDC200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2F3F5-5E85-4359-A1DC-A0F0AE191A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504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13D77-751A-4D53-B0D8-B1975893134C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DDD46-6712-4CEF-A4D1-52576DDE0D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014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256EA-DF3C-4722-B594-67DC3B709154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7D513-7E17-4D13-8D69-2F1D01CF9A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770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123EA-BCD1-4682-89AE-0609FE2D334F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A1FB3-B93E-4E67-99EA-CD8F16D7C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3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4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1BE8C-6C69-42C2-B60E-3CCECA50ECD4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9FB2-A002-4240-9019-50546A6D20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572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B0106-EAEE-4736-BD4F-DBEE5DDC9020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6BEE1-3A11-4BE1-811E-F05CC2C1C2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60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62DAD-6BEB-4C2C-BCB6-1A33227815CC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E5CD-4E51-492E-BAB0-3DDF83A3EB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834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2592F-ECBC-4B00-86F1-C632AA9F94E6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1A7A-0103-430D-AC45-F8BD2119C2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959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4489-5445-4D60-BD60-209976243118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3FA2D-A28E-46B3-8FE7-BCDB7094BE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407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9144000" cy="4334256"/>
          </a:xfrm>
          <a:custGeom>
            <a:avLst/>
            <a:gdLst>
              <a:gd name="connsiteX0" fmla="*/ 0 w 2536825"/>
              <a:gd name="connsiteY0" fmla="*/ 0 h 2352675"/>
              <a:gd name="connsiteX1" fmla="*/ 2536825 w 2536825"/>
              <a:gd name="connsiteY1" fmla="*/ 0 h 2352675"/>
              <a:gd name="connsiteX2" fmla="*/ 2536825 w 2536825"/>
              <a:gd name="connsiteY2" fmla="*/ 2352675 h 2352675"/>
              <a:gd name="connsiteX3" fmla="*/ 0 w 2536825"/>
              <a:gd name="connsiteY3" fmla="*/ 2352675 h 2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6825" h="2352675">
                <a:moveTo>
                  <a:pt x="0" y="0"/>
                </a:moveTo>
                <a:lnTo>
                  <a:pt x="2536825" y="0"/>
                </a:lnTo>
                <a:lnTo>
                  <a:pt x="2536825" y="2352675"/>
                </a:lnTo>
                <a:lnTo>
                  <a:pt x="0" y="2352675"/>
                </a:lnTo>
                <a:close/>
              </a:path>
            </a:pathLst>
          </a:custGeom>
          <a:pattFill prst="pct80">
            <a:fgClr>
              <a:schemeClr val="tx2">
                <a:lumMod val="95000"/>
              </a:schemeClr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750" b="0">
                <a:solidFill>
                  <a:schemeClr val="bg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641B1BD-3E3F-47CF-9037-F4F6C7EE398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LOOP - Prresentation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1724432648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2597274"/>
            <a:ext cx="3651739" cy="1255728"/>
          </a:xfrm>
        </p:spPr>
        <p:txBody>
          <a:bodyPr>
            <a:spAutoFit/>
          </a:bodyPr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1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0" y="419101"/>
            <a:ext cx="4253823" cy="1843069"/>
          </a:xfrm>
        </p:spPr>
        <p:txBody>
          <a:bodyPr/>
          <a:lstStyle>
            <a:lvl1pPr marL="0" indent="0" algn="l">
              <a:buNone/>
              <a:defRPr sz="16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15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3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433" y="1"/>
            <a:ext cx="3062478" cy="1357295"/>
          </a:xfrm>
          <a:prstGeom prst="rect">
            <a:avLst/>
          </a:prstGeom>
        </p:spPr>
        <p:txBody>
          <a:bodyPr lIns="146304" tIns="420624" rIns="146304" anchor="t"/>
          <a:lstStyle>
            <a:lvl1pPr algn="ctr">
              <a:defRPr lang="en-US" sz="2400" b="0" kern="1200" spc="45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0" y="2599498"/>
            <a:ext cx="4253823" cy="1843069"/>
          </a:xfrm>
        </p:spPr>
        <p:txBody>
          <a:bodyPr/>
          <a:lstStyle>
            <a:lvl1pPr marL="0" indent="0" algn="l">
              <a:buNone/>
              <a:defRPr sz="16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15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3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0" y="4779897"/>
            <a:ext cx="4253823" cy="1843069"/>
          </a:xfrm>
        </p:spPr>
        <p:txBody>
          <a:bodyPr/>
          <a:lstStyle>
            <a:lvl1pPr marL="0" indent="0" algn="l">
              <a:buNone/>
              <a:defRPr sz="16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15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3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59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18"/>
          <p:cNvSpPr/>
          <p:nvPr userDrawn="1"/>
        </p:nvSpPr>
        <p:spPr>
          <a:xfrm>
            <a:off x="2852738" y="-65088"/>
            <a:ext cx="3438525" cy="2297113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rgbClr val="FFFFFF"/>
              </a:solidFill>
              <a:latin typeface="Segoe UI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25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247" y="3383281"/>
            <a:ext cx="8745304" cy="625641"/>
          </a:xfrm>
          <a:prstGeom prst="rect">
            <a:avLst/>
          </a:prstGeom>
        </p:spPr>
        <p:txBody>
          <a:bodyPr lIns="457200" rIns="45720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spc="3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42493" y="186062"/>
            <a:ext cx="3282461" cy="627351"/>
          </a:xfrm>
        </p:spPr>
        <p:txBody>
          <a:bodyPr/>
          <a:lstStyle>
            <a:lvl1pPr algn="ctr">
              <a:defRPr sz="1500">
                <a:solidFill>
                  <a:schemeClr val="bg1"/>
                </a:solidFill>
              </a:defRPr>
            </a:lvl1pPr>
            <a:lvl2pPr algn="ctr">
              <a:defRPr sz="105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1" y="4206240"/>
            <a:ext cx="8743950" cy="424732"/>
          </a:xfrm>
        </p:spPr>
        <p:txBody>
          <a:bodyPr lIns="457200" rIns="45720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18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302821" y="1007414"/>
            <a:ext cx="594154" cy="1200329"/>
          </a:xfrm>
        </p:spPr>
        <p:txBody>
          <a:bodyPr wrap="none" anchor="ctr"/>
          <a:lstStyle>
            <a:lvl1pPr algn="ctr">
              <a:defRPr kumimoji="0" lang="en-US" sz="6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08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0F93D4A-0431-4EC7-A379-CEF2B5E326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400" y="-739775"/>
            <a:ext cx="6832600" cy="9034463"/>
          </a:xfrm>
          <a:prstGeom prst="ellipse">
            <a:avLst/>
          </a:prstGeom>
          <a:noFill/>
          <a:ln w="19050" algn="ctr">
            <a:solidFill>
              <a:srgbClr val="75D1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algn="ctr" eaLnBrk="1" hangingPunct="1">
              <a:defRPr/>
            </a:pPr>
            <a:endParaRPr lang="en-AU" altLang="en-US" sz="135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24138CC-B65F-4B5E-948D-31FFCD024E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400" y="-739775"/>
            <a:ext cx="6832600" cy="9034463"/>
          </a:xfrm>
          <a:prstGeom prst="ellipse">
            <a:avLst/>
          </a:prstGeom>
          <a:noFill/>
          <a:ln w="19050" algn="ctr">
            <a:solidFill>
              <a:srgbClr val="75D1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algn="ctr" eaLnBrk="1" hangingPunct="1">
              <a:defRPr/>
            </a:pPr>
            <a:endParaRPr lang="en-AU" altLang="en-US" sz="135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6F2A36-3FA5-4EE3-8E78-0C8D7F0646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0713" y="3214688"/>
            <a:ext cx="2105025" cy="2782887"/>
          </a:xfrm>
          <a:prstGeom prst="ellipse">
            <a:avLst/>
          </a:prstGeom>
          <a:noFill/>
          <a:ln w="19050" algn="ctr">
            <a:solidFill>
              <a:srgbClr val="75D1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algn="ctr" eaLnBrk="1" hangingPunct="1">
              <a:defRPr/>
            </a:pPr>
            <a:endParaRPr lang="en-AU" altLang="en-US" sz="135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4DB3-CEDD-4E56-8063-1278B63B2B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0713" y="3214688"/>
            <a:ext cx="2105025" cy="2782887"/>
          </a:xfrm>
          <a:prstGeom prst="ellipse">
            <a:avLst/>
          </a:prstGeom>
          <a:noFill/>
          <a:ln w="19050" algn="ctr">
            <a:solidFill>
              <a:srgbClr val="75D1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algn="ctr" eaLnBrk="1" hangingPunct="1">
              <a:defRPr/>
            </a:pPr>
            <a:endParaRPr lang="en-AU" altLang="en-US" sz="135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955" y="2794229"/>
            <a:ext cx="6830666" cy="1754326"/>
          </a:xfrm>
          <a:prstGeom prst="rect">
            <a:avLst/>
          </a:prstGeom>
          <a:noFill/>
        </p:spPr>
        <p:txBody>
          <a:bodyPr anchor="b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i="0" kern="1200" spc="-225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72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4"/>
          <p:cNvSpPr>
            <a:spLocks/>
          </p:cNvSpPr>
          <p:nvPr userDrawn="1"/>
        </p:nvSpPr>
        <p:spPr bwMode="auto">
          <a:xfrm>
            <a:off x="2852738" y="-65088"/>
            <a:ext cx="3438525" cy="2297113"/>
          </a:xfrm>
          <a:custGeom>
            <a:avLst/>
            <a:gdLst>
              <a:gd name="T0" fmla="*/ 278 w 4584526"/>
              <a:gd name="T1" fmla="*/ 0 h 2297766"/>
              <a:gd name="T2" fmla="*/ 4585466 w 4584526"/>
              <a:gd name="T3" fmla="*/ 0 h 2297766"/>
              <a:gd name="T4" fmla="*/ 4585744 w 4584526"/>
              <a:gd name="T5" fmla="*/ 5489 h 2297766"/>
              <a:gd name="T6" fmla="*/ 2292872 w 4584526"/>
              <a:gd name="T7" fmla="*/ 2293199 h 2297766"/>
              <a:gd name="T8" fmla="*/ 0 w 4584526"/>
              <a:gd name="T9" fmla="*/ 5489 h 22977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lnTo>
                  <a:pt x="27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n-GB" sz="135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0EB9DA-0CF7-4425-BD9D-B8A0E9423AFF}"/>
              </a:ext>
            </a:extLst>
          </p:cNvPr>
          <p:cNvSpPr txBox="1">
            <a:spLocks/>
          </p:cNvSpPr>
          <p:nvPr userDrawn="1"/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25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247" y="3383281"/>
            <a:ext cx="8745304" cy="625641"/>
          </a:xfrm>
          <a:prstGeom prst="rect">
            <a:avLst/>
          </a:prstGeom>
        </p:spPr>
        <p:txBody>
          <a:bodyPr lIns="457200" rIns="45720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spc="3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42493" y="186062"/>
            <a:ext cx="3282461" cy="496803"/>
          </a:xfrm>
        </p:spPr>
        <p:txBody>
          <a:bodyPr/>
          <a:lstStyle>
            <a:lvl1pPr algn="ctr">
              <a:defRPr sz="1500">
                <a:solidFill>
                  <a:schemeClr val="bg1"/>
                </a:solidFill>
              </a:defRPr>
            </a:lvl1pPr>
            <a:lvl2pPr algn="ctr">
              <a:defRPr sz="105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1" y="4206240"/>
            <a:ext cx="8743950" cy="341632"/>
          </a:xfrm>
        </p:spPr>
        <p:txBody>
          <a:bodyPr lIns="457200" rIns="45720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18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3873" y="1145913"/>
            <a:ext cx="8192051" cy="923330"/>
          </a:xfrm>
        </p:spPr>
        <p:txBody>
          <a:bodyPr wrap="none" anchor="ctr"/>
          <a:lstStyle>
            <a:lvl1pPr algn="ctr">
              <a:defRPr kumimoji="0" lang="en-US" sz="6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120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75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4973B7A-BDED-48B8-AE60-F4977DB31DCF}"/>
              </a:ext>
            </a:extLst>
          </p:cNvPr>
          <p:cNvSpPr/>
          <p:nvPr userDrawn="1"/>
        </p:nvSpPr>
        <p:spPr>
          <a:xfrm>
            <a:off x="2146300" y="157163"/>
            <a:ext cx="4862513" cy="64833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4" name="dots">
            <a:extLst>
              <a:ext uri="{FF2B5EF4-FFF2-40B4-BE49-F238E27FC236}">
                <a16:creationId xmlns:a16="http://schemas.microsoft.com/office/drawing/2014/main" id="{3269608F-1857-4712-A2D6-03AA0BAF7B50}"/>
              </a:ext>
            </a:extLst>
          </p:cNvPr>
          <p:cNvSpPr>
            <a:spLocks noChangeAspect="1"/>
          </p:cNvSpPr>
          <p:nvPr userDrawn="1"/>
        </p:nvSpPr>
        <p:spPr>
          <a:xfrm>
            <a:off x="2586038" y="744538"/>
            <a:ext cx="3983037" cy="5310187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6583" y="2914793"/>
            <a:ext cx="3906251" cy="96949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0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">
            <a:extLst>
              <a:ext uri="{FF2B5EF4-FFF2-40B4-BE49-F238E27FC236}">
                <a16:creationId xmlns:a16="http://schemas.microsoft.com/office/drawing/2014/main" id="{4AF611D4-D4C9-4809-95C5-8BEEFE9576CA}"/>
              </a:ext>
            </a:extLst>
          </p:cNvPr>
          <p:cNvSpPr/>
          <p:nvPr userDrawn="1"/>
        </p:nvSpPr>
        <p:spPr>
          <a:xfrm>
            <a:off x="96838" y="0"/>
            <a:ext cx="2063750" cy="1365250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3008885"/>
            <a:ext cx="8743950" cy="840230"/>
          </a:xfrm>
        </p:spPr>
        <p:txBody>
          <a:bodyPr anchor="ctr"/>
          <a:lstStyle>
            <a:lvl1pPr marL="173831" indent="-173831" algn="l">
              <a:spcBef>
                <a:spcPts val="0"/>
              </a:spcBef>
              <a:defRPr sz="27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82154" indent="0" algn="l">
              <a:spcBef>
                <a:spcPts val="0"/>
              </a:spcBef>
              <a:defRPr sz="27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99171" y="5276808"/>
            <a:ext cx="6073379" cy="300082"/>
          </a:xfrm>
        </p:spPr>
        <p:txBody>
          <a:bodyPr/>
          <a:lstStyle>
            <a:lvl1pPr algn="r"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900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">
            <a:extLst>
              <a:ext uri="{FF2B5EF4-FFF2-40B4-BE49-F238E27FC236}">
                <a16:creationId xmlns:a16="http://schemas.microsoft.com/office/drawing/2014/main" id="{B177E537-631F-4EA9-ADD3-143CE09B764E}"/>
              </a:ext>
            </a:extLst>
          </p:cNvPr>
          <p:cNvSpPr/>
          <p:nvPr userDrawn="1"/>
        </p:nvSpPr>
        <p:spPr>
          <a:xfrm>
            <a:off x="96838" y="0"/>
            <a:ext cx="2063750" cy="1365250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3008885"/>
            <a:ext cx="8743950" cy="840230"/>
          </a:xfrm>
        </p:spPr>
        <p:txBody>
          <a:bodyPr anchor="ctr"/>
          <a:lstStyle>
            <a:lvl1pPr algn="ctr">
              <a:spcBef>
                <a:spcPts val="0"/>
              </a:spcBef>
              <a:defRPr sz="27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27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99171" y="5276808"/>
            <a:ext cx="6073379" cy="300082"/>
          </a:xfrm>
        </p:spPr>
        <p:txBody>
          <a:bodyPr/>
          <a:lstStyle>
            <a:lvl1pPr algn="r"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248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">
            <a:extLst>
              <a:ext uri="{FF2B5EF4-FFF2-40B4-BE49-F238E27FC236}">
                <a16:creationId xmlns:a16="http://schemas.microsoft.com/office/drawing/2014/main" id="{A233B107-20FD-434B-8954-C7D7A132A26A}"/>
              </a:ext>
            </a:extLst>
          </p:cNvPr>
          <p:cNvSpPr/>
          <p:nvPr userDrawn="1"/>
        </p:nvSpPr>
        <p:spPr>
          <a:xfrm>
            <a:off x="96838" y="0"/>
            <a:ext cx="2063750" cy="1365250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3008885"/>
            <a:ext cx="8743950" cy="840230"/>
          </a:xfrm>
        </p:spPr>
        <p:txBody>
          <a:bodyPr anchor="ctr"/>
          <a:lstStyle>
            <a:lvl1pPr marL="173831" indent="-173831" algn="l">
              <a:spcBef>
                <a:spcPts val="0"/>
              </a:spcBef>
              <a:defRPr sz="27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82154" indent="0" algn="l">
              <a:spcBef>
                <a:spcPts val="0"/>
              </a:spcBef>
              <a:defRPr sz="27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99171" y="5276808"/>
            <a:ext cx="6073379" cy="300082"/>
          </a:xfrm>
        </p:spPr>
        <p:txBody>
          <a:bodyPr/>
          <a:lstStyle>
            <a:lvl1pPr algn="r">
              <a:spcBef>
                <a:spcPts val="0"/>
              </a:spcBef>
              <a:defRPr sz="15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441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5BC96F-D566-40B1-A06C-3BF8C45029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37038" y="419100"/>
            <a:ext cx="6715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eaLnBrk="1" hangingPunct="1">
              <a:defRPr/>
            </a:pPr>
            <a:r>
              <a:rPr lang="en-US" altLang="en-US" sz="8625">
                <a:solidFill>
                  <a:srgbClr val="FFC000"/>
                </a:solidFill>
                <a:latin typeface="Arial Black" panose="020B0A04020102020204" pitchFamily="34" charset="0"/>
              </a:rPr>
              <a:t>“</a:t>
            </a:r>
            <a:endParaRPr lang="en-US" altLang="en-US" sz="2100">
              <a:solidFill>
                <a:srgbClr val="FFC000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56271" y="5335071"/>
            <a:ext cx="6073379" cy="300082"/>
          </a:xfrm>
        </p:spPr>
        <p:txBody>
          <a:bodyPr/>
          <a:lstStyle>
            <a:lvl1pPr algn="r">
              <a:spcBef>
                <a:spcPts val="0"/>
              </a:spcBef>
              <a:defRPr sz="15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3008885"/>
            <a:ext cx="8743950" cy="840230"/>
          </a:xfrm>
        </p:spPr>
        <p:txBody>
          <a:bodyPr anchor="ctr"/>
          <a:lstStyle>
            <a:lvl1pPr algn="ctr">
              <a:spcBef>
                <a:spcPts val="0"/>
              </a:spcBef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DD36CBD-AF9A-42DD-887A-5F8577EEF8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3FF072-52BC-4BF8-A03F-32BF3FC6E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70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2597274"/>
            <a:ext cx="3651739" cy="383182"/>
          </a:xfrm>
        </p:spPr>
        <p:txBody>
          <a:bodyPr/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1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0" y="419101"/>
            <a:ext cx="4253823" cy="1394228"/>
          </a:xfrm>
        </p:spPr>
        <p:txBody>
          <a:bodyPr/>
          <a:lstStyle>
            <a:lvl1pPr marL="0" indent="0" algn="l">
              <a:buNone/>
              <a:defRPr sz="16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15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3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433" y="1"/>
            <a:ext cx="3062478" cy="1135696"/>
          </a:xfrm>
          <a:prstGeom prst="rect">
            <a:avLst/>
          </a:prstGeom>
        </p:spPr>
        <p:txBody>
          <a:bodyPr lIns="146304" tIns="420624" rIns="146304"/>
          <a:lstStyle>
            <a:lvl1pPr algn="ctr">
              <a:defRPr lang="en-US" sz="2400" b="0" kern="1200" spc="45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0" y="2599498"/>
            <a:ext cx="4253823" cy="1394228"/>
          </a:xfrm>
        </p:spPr>
        <p:txBody>
          <a:bodyPr/>
          <a:lstStyle>
            <a:lvl1pPr marL="0" indent="0" algn="l">
              <a:buNone/>
              <a:defRPr sz="16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15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3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0" y="4779897"/>
            <a:ext cx="4253823" cy="1394228"/>
          </a:xfrm>
        </p:spPr>
        <p:txBody>
          <a:bodyPr/>
          <a:lstStyle>
            <a:lvl1pPr marL="0" indent="0" algn="l">
              <a:buNone/>
              <a:defRPr sz="16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15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3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6F26C0-8EE4-4300-84EC-D73158E5DE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4A206C-871D-455A-9441-57F8A7500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94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4">
            <a:extLst>
              <a:ext uri="{FF2B5EF4-FFF2-40B4-BE49-F238E27FC236}">
                <a16:creationId xmlns:a16="http://schemas.microsoft.com/office/drawing/2014/main" id="{D6FBE1F9-673D-45EA-A604-00A43AF09E37}"/>
              </a:ext>
            </a:extLst>
          </p:cNvPr>
          <p:cNvSpPr/>
          <p:nvPr userDrawn="1"/>
        </p:nvSpPr>
        <p:spPr>
          <a:xfrm>
            <a:off x="98425" y="0"/>
            <a:ext cx="3554413" cy="2354263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2472752"/>
            <a:ext cx="3424501" cy="383182"/>
          </a:xfrm>
        </p:spPr>
        <p:txBody>
          <a:bodyPr/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1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0" y="419101"/>
            <a:ext cx="4253823" cy="1298432"/>
          </a:xfrm>
        </p:spPr>
        <p:txBody>
          <a:bodyPr/>
          <a:lstStyle>
            <a:lvl1pPr marL="0" indent="0" algn="l">
              <a:buNone/>
              <a:defRPr sz="1650">
                <a:latin typeface="+mn-lt"/>
              </a:defRPr>
            </a:lvl1pPr>
            <a:lvl2pPr marL="0" indent="0" algn="l">
              <a:buNone/>
              <a:defRPr sz="1324">
                <a:latin typeface="+mn-lt"/>
              </a:defRPr>
            </a:lvl2pPr>
            <a:lvl3pPr marL="0" indent="0" algn="l">
              <a:buNone/>
              <a:defRPr sz="1176">
                <a:latin typeface="+mn-lt"/>
              </a:defRPr>
            </a:lvl3pPr>
            <a:lvl4pPr marL="0" indent="0" algn="l">
              <a:buNone/>
              <a:defRPr sz="1029">
                <a:latin typeface="+mn-lt"/>
              </a:defRPr>
            </a:lvl4pPr>
            <a:lvl5pPr marL="0" indent="0" algn="l">
              <a:buNone/>
              <a:defRPr sz="1029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433" y="0"/>
            <a:ext cx="3062478" cy="1135696"/>
          </a:xfrm>
          <a:prstGeom prst="rect">
            <a:avLst/>
          </a:prstGeom>
        </p:spPr>
        <p:txBody>
          <a:bodyPr lIns="146304" tIns="420624" rIns="146304"/>
          <a:lstStyle>
            <a:lvl1pPr>
              <a:defRPr lang="en-US" sz="2400" b="0" kern="1200" spc="45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0" y="2697330"/>
            <a:ext cx="4253823" cy="1298432"/>
          </a:xfrm>
        </p:spPr>
        <p:txBody>
          <a:bodyPr/>
          <a:lstStyle>
            <a:lvl1pPr marL="0" indent="0" algn="l">
              <a:buNone/>
              <a:defRPr sz="1650">
                <a:latin typeface="+mn-lt"/>
              </a:defRPr>
            </a:lvl1pPr>
            <a:lvl2pPr marL="0" indent="0" algn="l">
              <a:buNone/>
              <a:defRPr sz="1324">
                <a:latin typeface="+mn-lt"/>
              </a:defRPr>
            </a:lvl2pPr>
            <a:lvl3pPr marL="0" indent="0" algn="l">
              <a:buNone/>
              <a:defRPr sz="1176">
                <a:latin typeface="+mn-lt"/>
              </a:defRPr>
            </a:lvl3pPr>
            <a:lvl4pPr marL="0" indent="0" algn="l">
              <a:buNone/>
              <a:defRPr sz="1029">
                <a:latin typeface="+mn-lt"/>
              </a:defRPr>
            </a:lvl4pPr>
            <a:lvl5pPr marL="0" indent="0" algn="l">
              <a:buNone/>
              <a:defRPr sz="1029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0" y="4975559"/>
            <a:ext cx="4253823" cy="1298432"/>
          </a:xfrm>
        </p:spPr>
        <p:txBody>
          <a:bodyPr/>
          <a:lstStyle>
            <a:lvl1pPr marL="0" indent="0" algn="l">
              <a:buNone/>
              <a:defRPr sz="1650">
                <a:latin typeface="+mn-lt"/>
              </a:defRPr>
            </a:lvl1pPr>
            <a:lvl2pPr marL="0" indent="0" algn="l">
              <a:buNone/>
              <a:defRPr sz="1324">
                <a:latin typeface="+mn-lt"/>
              </a:defRPr>
            </a:lvl2pPr>
            <a:lvl3pPr marL="0" indent="0" algn="l">
              <a:buNone/>
              <a:defRPr sz="1176">
                <a:latin typeface="+mn-lt"/>
              </a:defRPr>
            </a:lvl3pPr>
            <a:lvl4pPr marL="0" indent="0" algn="l">
              <a:buNone/>
              <a:defRPr sz="1029">
                <a:latin typeface="+mn-lt"/>
              </a:defRPr>
            </a:lvl4pPr>
            <a:lvl5pPr marL="0" indent="0" algn="l">
              <a:buNone/>
              <a:defRPr sz="1029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F7F30DE-4125-4566-B089-105A1197A8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812213" y="6484938"/>
            <a:ext cx="320675" cy="365125"/>
          </a:xfrm>
        </p:spPr>
        <p:txBody>
          <a:bodyPr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9B7A55-FE64-455C-A4BC-5CB0AE2C6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421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4">
            <a:extLst>
              <a:ext uri="{FF2B5EF4-FFF2-40B4-BE49-F238E27FC236}">
                <a16:creationId xmlns:a16="http://schemas.microsoft.com/office/drawing/2014/main" id="{EFB62725-41AC-4447-921A-EBDFB9EA152F}"/>
              </a:ext>
            </a:extLst>
          </p:cNvPr>
          <p:cNvSpPr/>
          <p:nvPr userDrawn="1"/>
        </p:nvSpPr>
        <p:spPr>
          <a:xfrm>
            <a:off x="98425" y="0"/>
            <a:ext cx="3554413" cy="2354263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431801"/>
            <a:ext cx="4028279" cy="418191"/>
          </a:xfrm>
        </p:spPr>
        <p:txBody>
          <a:bodyPr lIns="146304" rIns="146304"/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353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0265" y="3436331"/>
            <a:ext cx="1714500" cy="1371145"/>
          </a:xfrm>
        </p:spPr>
        <p:txBody>
          <a:bodyPr lIns="182880" tIns="146304" rIns="182880"/>
          <a:lstStyle>
            <a:lvl1pPr marL="0" indent="0" algn="l">
              <a:buNone/>
              <a:defRPr sz="1200" b="1">
                <a:latin typeface="+mn-lt"/>
              </a:defRPr>
            </a:lvl1pPr>
            <a:lvl2pPr marL="0" indent="0" algn="l">
              <a:buNone/>
              <a:defRPr lang="en-US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900">
                <a:latin typeface="+mn-lt"/>
              </a:defRPr>
            </a:lvl3pPr>
            <a:lvl4pPr marL="0" indent="0" algn="l">
              <a:buNone/>
              <a:defRPr sz="825">
                <a:latin typeface="+mn-lt"/>
              </a:defRPr>
            </a:lvl4pPr>
            <a:lvl5pPr marL="0" indent="0" algn="l">
              <a:buNone/>
              <a:defRPr sz="825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433" y="0"/>
            <a:ext cx="3062478" cy="1135696"/>
          </a:xfrm>
          <a:prstGeom prst="rect">
            <a:avLst/>
          </a:prstGeom>
        </p:spPr>
        <p:txBody>
          <a:bodyPr lIns="146304" tIns="420624" rIns="146304"/>
          <a:lstStyle>
            <a:lvl1pPr>
              <a:defRPr lang="en-US" sz="2400" b="0" kern="1200" spc="45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995763" y="3436331"/>
            <a:ext cx="1714500" cy="1371145"/>
          </a:xfrm>
        </p:spPr>
        <p:txBody>
          <a:bodyPr lIns="182880" tIns="146304"/>
          <a:lstStyle>
            <a:lvl1pPr marL="0" indent="0" algn="l">
              <a:buNone/>
              <a:defRPr lang="en-US" sz="1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900" b="0">
                <a:latin typeface="+mn-lt"/>
              </a:defRPr>
            </a:lvl3pPr>
            <a:lvl4pPr marL="0" indent="0" algn="l">
              <a:buNone/>
              <a:defRPr sz="825" b="0">
                <a:latin typeface="+mn-lt"/>
              </a:defRPr>
            </a:lvl4pPr>
            <a:lvl5pPr marL="0" indent="0" algn="l">
              <a:buNone/>
              <a:defRPr sz="825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71260" y="3436331"/>
            <a:ext cx="1714500" cy="1371145"/>
          </a:xfrm>
        </p:spPr>
        <p:txBody>
          <a:bodyPr lIns="182880" tIns="146304"/>
          <a:lstStyle>
            <a:lvl1pPr marL="0" indent="0" algn="l">
              <a:buNone/>
              <a:defRPr lang="en-US" sz="1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05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900" b="0">
                <a:latin typeface="+mn-lt"/>
              </a:defRPr>
            </a:lvl3pPr>
            <a:lvl4pPr marL="0" indent="0" algn="l">
              <a:buNone/>
              <a:defRPr sz="825" b="0">
                <a:latin typeface="+mn-lt"/>
              </a:defRPr>
            </a:lvl4pPr>
            <a:lvl5pPr marL="0" indent="0" algn="l">
              <a:buNone/>
              <a:defRPr sz="825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46758" y="3436331"/>
            <a:ext cx="1714500" cy="1371145"/>
          </a:xfrm>
        </p:spPr>
        <p:txBody>
          <a:bodyPr lIns="182880" tIns="146304"/>
          <a:lstStyle>
            <a:lvl1pPr marL="0" indent="0" algn="l">
              <a:buNone/>
              <a:defRPr lang="en-US" sz="1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900" b="0">
                <a:latin typeface="+mn-lt"/>
              </a:defRPr>
            </a:lvl3pPr>
            <a:lvl4pPr marL="0" indent="0" algn="l">
              <a:buNone/>
              <a:defRPr sz="825" b="0">
                <a:latin typeface="+mn-lt"/>
              </a:defRPr>
            </a:lvl4pPr>
            <a:lvl5pPr marL="0" indent="0" algn="l">
              <a:buNone/>
              <a:defRPr sz="825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322255" y="3436331"/>
            <a:ext cx="1714500" cy="1371145"/>
          </a:xfrm>
        </p:spPr>
        <p:txBody>
          <a:bodyPr lIns="182880" tIns="146304"/>
          <a:lstStyle>
            <a:lvl1pPr marL="0" indent="0" algn="l">
              <a:buNone/>
              <a:defRPr lang="en-US" sz="1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900" b="0">
                <a:latin typeface="+mn-lt"/>
              </a:defRPr>
            </a:lvl3pPr>
            <a:lvl4pPr marL="0" indent="0" algn="l">
              <a:buNone/>
              <a:defRPr sz="825" b="0">
                <a:latin typeface="+mn-lt"/>
              </a:defRPr>
            </a:lvl4pPr>
            <a:lvl5pPr marL="0" indent="0" algn="l">
              <a:buNone/>
              <a:defRPr sz="825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44CE005-ED8D-4E57-816D-E1F9F9616C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3FC65C9-93D0-4BB8-A6B0-BC8E28159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505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E1F032-8BCA-499B-8C3C-E73521D260ED}"/>
              </a:ext>
            </a:extLst>
          </p:cNvPr>
          <p:cNvSpPr/>
          <p:nvPr userDrawn="1"/>
        </p:nvSpPr>
        <p:spPr>
          <a:xfrm>
            <a:off x="0" y="0"/>
            <a:ext cx="9144000" cy="1214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11" name="Freeform: Shape 5">
            <a:extLst>
              <a:ext uri="{FF2B5EF4-FFF2-40B4-BE49-F238E27FC236}">
                <a16:creationId xmlns:a16="http://schemas.microsoft.com/office/drawing/2014/main" id="{75F00003-A517-432E-B993-2AB0065E6D63}"/>
              </a:ext>
            </a:extLst>
          </p:cNvPr>
          <p:cNvSpPr/>
          <p:nvPr userDrawn="1"/>
        </p:nvSpPr>
        <p:spPr>
          <a:xfrm>
            <a:off x="96838" y="0"/>
            <a:ext cx="2063750" cy="1365250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8127"/>
            <a:ext cx="2786028" cy="1897443"/>
          </a:xfrm>
        </p:spPr>
        <p:txBody>
          <a:bodyPr/>
          <a:lstStyle>
            <a:lvl1pPr algn="ctr">
              <a:spcAft>
                <a:spcPts val="2250"/>
              </a:spcAft>
              <a:defRPr sz="18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5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126473" y="2598127"/>
            <a:ext cx="2880360" cy="1602490"/>
          </a:xfrm>
        </p:spPr>
        <p:txBody>
          <a:bodyPr/>
          <a:lstStyle>
            <a:lvl1pPr algn="ctr">
              <a:defRPr lang="en-US" sz="18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5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8679" y="2598127"/>
            <a:ext cx="2829808" cy="1602490"/>
          </a:xfrm>
        </p:spPr>
        <p:txBody>
          <a:bodyPr/>
          <a:lstStyle>
            <a:lvl1pPr algn="ctr">
              <a:defRPr lang="en-US" sz="18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5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42" y="339409"/>
            <a:ext cx="1781908" cy="1089529"/>
          </a:xfrm>
        </p:spPr>
        <p:txBody>
          <a:bodyPr/>
          <a:lstStyle>
            <a:lvl1pPr algn="ctr">
              <a:defRPr lang="en-US" sz="2400" b="0" i="0" kern="1200" spc="45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159252" y="419101"/>
            <a:ext cx="6813299" cy="14357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E0D4B55-3F7B-4B96-A6DC-654D513D8C7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18AF79-269F-4C8A-B63D-D2C4DB75D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032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C0E5CDD-0ECF-4CAF-A7FD-9F15B08FC772}"/>
              </a:ext>
            </a:extLst>
          </p:cNvPr>
          <p:cNvSpPr/>
          <p:nvPr userDrawn="1"/>
        </p:nvSpPr>
        <p:spPr>
          <a:xfrm>
            <a:off x="0" y="0"/>
            <a:ext cx="9144000" cy="1214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555428-F99C-4BF0-B3CF-82624BB5B879}"/>
              </a:ext>
            </a:extLst>
          </p:cNvPr>
          <p:cNvSpPr/>
          <p:nvPr userDrawn="1"/>
        </p:nvSpPr>
        <p:spPr>
          <a:xfrm>
            <a:off x="222250" y="3381375"/>
            <a:ext cx="1441450" cy="19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FE007F-E87B-4F2B-9930-804A1EAE2239}"/>
              </a:ext>
            </a:extLst>
          </p:cNvPr>
          <p:cNvSpPr/>
          <p:nvPr userDrawn="1"/>
        </p:nvSpPr>
        <p:spPr>
          <a:xfrm>
            <a:off x="2033588" y="3381375"/>
            <a:ext cx="1441450" cy="19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E11305-A9A4-474D-90E2-991B4A8256E5}"/>
              </a:ext>
            </a:extLst>
          </p:cNvPr>
          <p:cNvSpPr/>
          <p:nvPr userDrawn="1"/>
        </p:nvSpPr>
        <p:spPr>
          <a:xfrm>
            <a:off x="5656263" y="3381375"/>
            <a:ext cx="1441450" cy="19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0B0DB-1650-42AD-95CD-38FA1EBB18C1}"/>
              </a:ext>
            </a:extLst>
          </p:cNvPr>
          <p:cNvSpPr/>
          <p:nvPr userDrawn="1"/>
        </p:nvSpPr>
        <p:spPr>
          <a:xfrm>
            <a:off x="7467600" y="3381375"/>
            <a:ext cx="1441450" cy="19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921BCA-A90B-46B2-B071-DDF5DDD974E8}"/>
              </a:ext>
            </a:extLst>
          </p:cNvPr>
          <p:cNvSpPr/>
          <p:nvPr userDrawn="1"/>
        </p:nvSpPr>
        <p:spPr>
          <a:xfrm>
            <a:off x="3846513" y="3381375"/>
            <a:ext cx="1438275" cy="19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94" y="3493675"/>
            <a:ext cx="1783080" cy="1664302"/>
          </a:xfrm>
        </p:spPr>
        <p:txBody>
          <a:bodyPr lIns="146304" rIns="146304"/>
          <a:lstStyle>
            <a:lvl1pPr algn="ctr">
              <a:defRPr sz="165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1862726" y="3493675"/>
            <a:ext cx="1783080" cy="1664302"/>
          </a:xfrm>
        </p:spPr>
        <p:txBody>
          <a:bodyPr lIns="146304" rIns="146304"/>
          <a:lstStyle>
            <a:lvl1pPr algn="ctr">
              <a:defRPr sz="165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3673959" y="3493675"/>
            <a:ext cx="1783080" cy="1664302"/>
          </a:xfrm>
        </p:spPr>
        <p:txBody>
          <a:bodyPr lIns="146304" rIns="146304"/>
          <a:lstStyle>
            <a:lvl1pPr algn="ctr">
              <a:defRPr sz="165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5485192" y="3493675"/>
            <a:ext cx="1783080" cy="1664302"/>
          </a:xfrm>
        </p:spPr>
        <p:txBody>
          <a:bodyPr lIns="146304" rIns="146304"/>
          <a:lstStyle>
            <a:lvl1pPr algn="ctr">
              <a:defRPr sz="165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7296425" y="3493675"/>
            <a:ext cx="1783080" cy="1664302"/>
          </a:xfrm>
        </p:spPr>
        <p:txBody>
          <a:bodyPr lIns="146304" rIns="146304"/>
          <a:lstStyle>
            <a:lvl1pPr algn="ctr">
              <a:defRPr sz="165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470362"/>
            <a:ext cx="9144000" cy="424732"/>
          </a:xfr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51494" y="2577396"/>
            <a:ext cx="1783080" cy="2896947"/>
          </a:xfrm>
        </p:spPr>
        <p:txBody>
          <a:bodyPr lIns="146304" rIns="146304"/>
          <a:lstStyle>
            <a:lvl1pPr marL="0" algn="ctr" defTabSz="685800" rtl="0" eaLnBrk="1" latinLnBrk="0" hangingPunct="1">
              <a:defRPr lang="en-US" sz="405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/>
          </p:nvPr>
        </p:nvSpPr>
        <p:spPr>
          <a:xfrm>
            <a:off x="1862726" y="2577396"/>
            <a:ext cx="1783080" cy="2896947"/>
          </a:xfrm>
        </p:spPr>
        <p:txBody>
          <a:bodyPr lIns="146304" rIns="146304"/>
          <a:lstStyle>
            <a:lvl1pPr algn="ctr">
              <a:defRPr lang="en-US" sz="405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/>
          </p:nvPr>
        </p:nvSpPr>
        <p:spPr>
          <a:xfrm>
            <a:off x="3673959" y="2577396"/>
            <a:ext cx="1783080" cy="2896947"/>
          </a:xfrm>
        </p:spPr>
        <p:txBody>
          <a:bodyPr lIns="146304" rIns="146304"/>
          <a:lstStyle>
            <a:lvl1pPr algn="ctr">
              <a:defRPr lang="en-US" sz="405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/>
          </p:nvPr>
        </p:nvSpPr>
        <p:spPr>
          <a:xfrm>
            <a:off x="5485192" y="2577396"/>
            <a:ext cx="1783080" cy="2896947"/>
          </a:xfrm>
        </p:spPr>
        <p:txBody>
          <a:bodyPr lIns="146304" rIns="146304"/>
          <a:lstStyle>
            <a:lvl1pPr algn="ctr">
              <a:defRPr lang="en-US" sz="405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/>
          </p:nvPr>
        </p:nvSpPr>
        <p:spPr>
          <a:xfrm>
            <a:off x="7296425" y="2577396"/>
            <a:ext cx="1783080" cy="2896947"/>
          </a:xfrm>
        </p:spPr>
        <p:txBody>
          <a:bodyPr lIns="146304" rIns="146304"/>
          <a:lstStyle>
            <a:lvl1pPr algn="ctr">
              <a:defRPr lang="en-US" sz="405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C1E9A21-2A1F-4138-AA6B-D3A3145CFFB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810625" y="6465888"/>
            <a:ext cx="323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F47C-0175-46F8-B256-C61E0FC9F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7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  <p:bldP spid="2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0895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4596978" y="0"/>
            <a:ext cx="4547022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27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8"/>
          </p:nvPr>
        </p:nvSpPr>
        <p:spPr>
          <a:xfrm>
            <a:off x="1406962" y="419100"/>
            <a:ext cx="1783080" cy="2896947"/>
          </a:xfrm>
        </p:spPr>
        <p:txBody>
          <a:bodyPr lIns="146304" rIns="146304"/>
          <a:lstStyle>
            <a:lvl1pPr marL="0" algn="ctr" defTabSz="685800" rtl="0" eaLnBrk="1" latinLnBrk="0" hangingPunct="1">
              <a:defRPr lang="en-US" sz="405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1"/>
            <a:ext cx="4596978" cy="204235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4572000" cy="466281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algn="ctr">
              <a:defRPr lang="en-US" sz="24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3030E8C1-79F4-43C8-9FB5-67514E60B70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C81A404-3587-4999-B24F-E3BE9838C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7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99A2F847-627B-4BEB-96A1-4E50A7C9B001}"/>
              </a:ext>
            </a:extLst>
          </p:cNvPr>
          <p:cNvSpPr txBox="1">
            <a:spLocks/>
          </p:cNvSpPr>
          <p:nvPr userDrawn="1"/>
        </p:nvSpPr>
        <p:spPr>
          <a:xfrm>
            <a:off x="7758113" y="6499225"/>
            <a:ext cx="393700" cy="365125"/>
          </a:xfrm>
          <a:prstGeom prst="rect">
            <a:avLst/>
          </a:prstGeom>
        </p:spPr>
        <p:txBody>
          <a:bodyPr wrap="none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998458F-9386-4129-AFB7-629EAE2D50D4}" type="slidenum">
              <a:rPr lang="en-US" sz="9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4596978" y="0"/>
            <a:ext cx="4547022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27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8"/>
          </p:nvPr>
        </p:nvSpPr>
        <p:spPr>
          <a:xfrm>
            <a:off x="1406962" y="419100"/>
            <a:ext cx="1783080" cy="2896947"/>
          </a:xfrm>
        </p:spPr>
        <p:txBody>
          <a:bodyPr lIns="146304" rIns="146304"/>
          <a:lstStyle>
            <a:lvl1pPr marL="0" algn="ctr" defTabSz="685800" rtl="0" eaLnBrk="1" latinLnBrk="0" hangingPunct="1">
              <a:defRPr lang="en-US" sz="405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1"/>
            <a:ext cx="4572000" cy="1991058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spcAft>
                <a:spcPts val="450"/>
              </a:spcAft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4"/>
            <a:ext cx="4572000" cy="466281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algn="ctr">
              <a:defRPr lang="en-US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EE75EA-7858-468A-AC68-2CEF138C57D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878888" y="6484938"/>
            <a:ext cx="290512" cy="365125"/>
          </a:xfrm>
        </p:spPr>
        <p:txBody>
          <a:bodyPr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F8105A-9C17-4E62-BB37-8478B3A29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132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4596978" y="0"/>
            <a:ext cx="4547022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27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1"/>
            <a:ext cx="4596978" cy="204235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/>
          </p:nvPr>
        </p:nvSpPr>
        <p:spPr>
          <a:xfrm>
            <a:off x="1406962" y="419100"/>
            <a:ext cx="1783080" cy="2896947"/>
          </a:xfrm>
        </p:spPr>
        <p:txBody>
          <a:bodyPr lIns="146304" rIns="146304"/>
          <a:lstStyle>
            <a:lvl1pPr marL="0" algn="ctr" defTabSz="685800" rtl="0" eaLnBrk="1" latinLnBrk="0" hangingPunct="1">
              <a:defRPr lang="en-US" sz="405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4596978" cy="466281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algn="ctr">
              <a:defRPr lang="en-US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4EB8AA-9DD9-470A-9EBB-7B6FDAF8ABF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8FC7955-DB48-42E5-9957-C97FB476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406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4570833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176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0833" y="3425620"/>
            <a:ext cx="4573166" cy="204235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570832" y="1554163"/>
            <a:ext cx="4573167" cy="466281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algn="ctr">
              <a:defRPr lang="en-US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>
          <a:xfrm>
            <a:off x="5807512" y="419100"/>
            <a:ext cx="1783080" cy="2896947"/>
          </a:xfrm>
        </p:spPr>
        <p:txBody>
          <a:bodyPr lIns="146304" rIns="146304"/>
          <a:lstStyle>
            <a:lvl1pPr marL="0" algn="ctr" defTabSz="685800" rtl="0" eaLnBrk="1" latinLnBrk="0" hangingPunct="1">
              <a:defRPr lang="en-US" sz="405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CC70ECA9-875F-4FDD-8597-0B4A1298D7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F3FAC-94A7-4E2B-BF23-5743FE504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184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4570833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176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35400" y="3429001"/>
            <a:ext cx="4508600" cy="204235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35400" y="1554163"/>
            <a:ext cx="4343400" cy="466281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algn="ctr">
              <a:defRPr lang="en-US" sz="24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5807512" y="419100"/>
            <a:ext cx="1783080" cy="2896947"/>
          </a:xfrm>
        </p:spPr>
        <p:txBody>
          <a:bodyPr lIns="146304" rIns="146304"/>
          <a:lstStyle>
            <a:lvl1pPr marL="0" algn="ctr" defTabSz="685800" rtl="0" eaLnBrk="1" latinLnBrk="0" hangingPunct="1">
              <a:defRPr lang="en-US" sz="405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CC70ECA9-875F-4FDD-8597-0B4A1298D7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43EF9-6443-4357-9A76-B9AE2814B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720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4570833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176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03700" y="3457546"/>
            <a:ext cx="4540300" cy="204235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03700" y="1554165"/>
            <a:ext cx="4406801" cy="466281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marL="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24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CC70ECA9-875F-4FDD-8597-0B4A1298D7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CF1F-B455-464C-9EF3-7606A4B6A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09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4570833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176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0" y="2600184"/>
            <a:ext cx="4572000" cy="1657633"/>
          </a:xfrm>
        </p:spPr>
        <p:txBody>
          <a:bodyPr anchor="ctr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450"/>
              </a:spcAft>
              <a:defRPr sz="2100"/>
            </a:lvl2pPr>
            <a:lvl3pPr algn="ctr">
              <a:spcBef>
                <a:spcPts val="0"/>
              </a:spcBef>
              <a:spcAft>
                <a:spcPts val="450"/>
              </a:spcAft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450"/>
              </a:spcAft>
              <a:defRPr sz="1500" b="1"/>
            </a:lvl4pPr>
            <a:lvl5pPr algn="ctr">
              <a:spcBef>
                <a:spcPts val="0"/>
              </a:spcBef>
              <a:spcAft>
                <a:spcPts val="450"/>
              </a:spcAft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CC70ECA9-875F-4FDD-8597-0B4A1298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A29AD-8002-479C-B23E-5E7E415FE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987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2810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8"/>
          </p:nvPr>
        </p:nvSpPr>
        <p:spPr>
          <a:xfrm>
            <a:off x="1406962" y="419100"/>
            <a:ext cx="1783080" cy="2896947"/>
          </a:xfrm>
        </p:spPr>
        <p:txBody>
          <a:bodyPr lIns="146304" rIns="146304"/>
          <a:lstStyle>
            <a:lvl1pPr marL="0" algn="ctr" defTabSz="685800" rtl="0" eaLnBrk="1" latinLnBrk="0" hangingPunct="1">
              <a:defRPr lang="en-US" sz="405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28600" y="3429001"/>
            <a:ext cx="4470202" cy="204235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28600" y="1554165"/>
            <a:ext cx="4406801" cy="466281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marL="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24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03293B37-288E-493C-B40C-C5812E5CF0E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C9EBEC-524B-4F64-A07C-93944A9B7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32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4127D3-CA09-4A5D-9B5C-D3A4EB347844}"/>
              </a:ext>
            </a:extLst>
          </p:cNvPr>
          <p:cNvSpPr/>
          <p:nvPr userDrawn="1"/>
        </p:nvSpPr>
        <p:spPr>
          <a:xfrm>
            <a:off x="0" y="0"/>
            <a:ext cx="9144000" cy="2974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3367879"/>
            <a:ext cx="3894581" cy="418191"/>
          </a:xfrm>
        </p:spPr>
        <p:txBody>
          <a:bodyPr/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353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9987" y="3503951"/>
            <a:ext cx="4253823" cy="1273618"/>
          </a:xfrm>
        </p:spPr>
        <p:txBody>
          <a:bodyPr/>
          <a:lstStyle>
            <a:lvl1pPr marL="0" indent="0" algn="l">
              <a:buNone/>
              <a:defRPr sz="1471">
                <a:latin typeface="+mn-lt"/>
              </a:defRPr>
            </a:lvl1pPr>
            <a:lvl2pPr marL="0" indent="0" algn="l">
              <a:buNone/>
              <a:defRPr sz="1324">
                <a:latin typeface="+mn-lt"/>
              </a:defRPr>
            </a:lvl2pPr>
            <a:lvl3pPr marL="0" indent="0" algn="l">
              <a:buNone/>
              <a:defRPr sz="1176">
                <a:latin typeface="+mn-lt"/>
              </a:defRPr>
            </a:lvl3pPr>
            <a:lvl4pPr marL="0" indent="0" algn="l">
              <a:buNone/>
              <a:defRPr sz="1029">
                <a:latin typeface="+mn-lt"/>
              </a:defRPr>
            </a:lvl4pPr>
            <a:lvl5pPr marL="0" indent="0" algn="l">
              <a:buNone/>
              <a:defRPr sz="1029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6E6E60F8-55FA-401A-A4DB-231CDB7C8D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F519D5-B8F9-4F3E-9121-B2C5E5B0D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95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989" y="2567614"/>
            <a:ext cx="6603274" cy="2834622"/>
          </a:xfrm>
          <a:prstGeom prst="rect">
            <a:avLst/>
          </a:prstGeom>
        </p:spPr>
        <p:txBody>
          <a:bodyPr/>
          <a:lstStyle>
            <a:lvl1pPr algn="l">
              <a:defRPr lang="en-US" sz="6600" b="1" i="0" kern="1200" spc="75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85863" y="3971108"/>
            <a:ext cx="7096125" cy="590931"/>
          </a:xfrm>
        </p:spPr>
        <p:txBody>
          <a:bodyPr/>
          <a:lstStyle>
            <a:lvl1pPr algn="l">
              <a:defRPr lang="en-US" sz="3600" b="1" i="0" kern="1200" spc="225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54E4C31-0349-4F3F-8241-60EAB9A8BF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810625" y="6465888"/>
            <a:ext cx="323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ECDF0-B74E-4E92-8868-458313373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95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825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050216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FA56F-7F15-4C53-AB77-175DDE1B0C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810625" y="6465888"/>
            <a:ext cx="323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D22A2-725E-49C2-955D-A5CDEDC15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628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5A1AFA8-D59F-4896-A8FC-C7C0AB07F4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0625" y="6465888"/>
            <a:ext cx="323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873D-1A43-4887-948D-8C048E851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12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id="{4F75CFFB-C582-48CD-A16F-613AE180DA09}"/>
              </a:ext>
            </a:extLst>
          </p:cNvPr>
          <p:cNvSpPr txBox="1"/>
          <p:nvPr userDrawn="1"/>
        </p:nvSpPr>
        <p:spPr>
          <a:xfrm>
            <a:off x="3721100" y="93663"/>
            <a:ext cx="1701800" cy="31591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kern="0" dirty="0"/>
              <a:t>Neal Creative  | click &amp; </a:t>
            </a:r>
            <a:r>
              <a:rPr lang="en-US" sz="788" b="1" kern="0" dirty="0"/>
              <a:t>Learn more</a:t>
            </a:r>
          </a:p>
        </p:txBody>
      </p:sp>
      <p:sp>
        <p:nvSpPr>
          <p:cNvPr id="4" name="TextBox 6">
            <a:hlinkClick r:id="rId4"/>
            <a:extLst>
              <a:ext uri="{FF2B5EF4-FFF2-40B4-BE49-F238E27FC236}">
                <a16:creationId xmlns:a16="http://schemas.microsoft.com/office/drawing/2014/main" id="{607BE670-372C-4FB8-A359-EF6DEA271A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48438"/>
            <a:ext cx="973138" cy="2921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eaLnBrk="1" hangingPunct="1">
              <a:defRPr/>
            </a:pPr>
            <a:r>
              <a:rPr lang="en-US" altLang="en-US" sz="750"/>
              <a:t>Neal Creative </a:t>
            </a:r>
            <a:r>
              <a:rPr lang="en-US" altLang="en-US" sz="675">
                <a:latin typeface="Segoe UI" panose="020B0502040204020203" pitchFamily="34" charset="0"/>
              </a:rPr>
              <a:t>©</a:t>
            </a:r>
            <a:r>
              <a:rPr lang="en-US" altLang="en-US" sz="750"/>
              <a:t> </a:t>
            </a:r>
            <a:endParaRPr lang="en-US" altLang="en-US" sz="750" b="1"/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4481513" y="3633788"/>
            <a:ext cx="1276350" cy="1800225"/>
            <a:chOff x="5976075" y="3634505"/>
            <a:chExt cx="1700633" cy="1798732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135" y="4142336"/>
              <a:ext cx="860601" cy="1290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5288EC-AF90-4AF0-B437-3D37B2EAB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6075" y="3634505"/>
              <a:ext cx="1700633" cy="5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675">
                  <a:solidFill>
                    <a:srgbClr val="595959"/>
                  </a:solidFill>
                </a:rPr>
                <a:t>TIP </a:t>
              </a:r>
              <a:r>
                <a:rPr lang="en-US" altLang="en-US" sz="675">
                  <a:solidFill>
                    <a:srgbClr val="59595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altLang="en-US" sz="675">
                  <a:solidFill>
                    <a:srgbClr val="595959"/>
                  </a:solidFill>
                </a:rPr>
                <a:t>olor palette with green and yellow for callouts and accents</a:t>
              </a:r>
            </a:p>
          </p:txBody>
        </p:sp>
      </p:grp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141F4E3-9FE9-4B2B-A430-C36F6FE0F3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0625" y="6465888"/>
            <a:ext cx="323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568C-A927-4AC8-B34B-049FA19BA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08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4018E8-86B5-4829-9C1D-DF5C0826D5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400" y="-739775"/>
            <a:ext cx="6832600" cy="9034463"/>
          </a:xfrm>
          <a:prstGeom prst="ellipse">
            <a:avLst/>
          </a:prstGeom>
          <a:noFill/>
          <a:ln w="19050" algn="ctr">
            <a:solidFill>
              <a:srgbClr val="75D1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algn="ctr" eaLnBrk="1" hangingPunct="1">
              <a:defRPr/>
            </a:pPr>
            <a:endParaRPr lang="en-AU" altLang="en-US" sz="135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8C584A-4534-45F5-B5BC-FE5C169947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400" y="-739775"/>
            <a:ext cx="6832600" cy="9034463"/>
          </a:xfrm>
          <a:prstGeom prst="ellipse">
            <a:avLst/>
          </a:prstGeom>
          <a:noFill/>
          <a:ln w="19050" algn="ctr">
            <a:solidFill>
              <a:srgbClr val="75D1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algn="ctr" eaLnBrk="1" hangingPunct="1">
              <a:defRPr/>
            </a:pPr>
            <a:endParaRPr lang="en-AU" altLang="en-US" sz="135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A1E366-543A-4D8C-9CDE-6AE3AC7C9C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0713" y="3214688"/>
            <a:ext cx="2105025" cy="2782887"/>
          </a:xfrm>
          <a:prstGeom prst="ellipse">
            <a:avLst/>
          </a:prstGeom>
          <a:noFill/>
          <a:ln w="19050" algn="ctr">
            <a:solidFill>
              <a:srgbClr val="75D1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algn="ctr" eaLnBrk="1" hangingPunct="1">
              <a:defRPr/>
            </a:pPr>
            <a:endParaRPr lang="en-AU" altLang="en-US" sz="135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868FC3-CED0-4043-A22B-43E612BE99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0713" y="3214688"/>
            <a:ext cx="2105025" cy="2782887"/>
          </a:xfrm>
          <a:prstGeom prst="ellipse">
            <a:avLst/>
          </a:prstGeom>
          <a:noFill/>
          <a:ln w="19050" algn="ctr">
            <a:solidFill>
              <a:srgbClr val="75D1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algn="ctr" eaLnBrk="1" hangingPunct="1">
              <a:defRPr/>
            </a:pPr>
            <a:endParaRPr lang="en-AU" altLang="en-US" sz="135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7" name="TextBox 9">
            <a:hlinkClick r:id="rId3"/>
            <a:extLst>
              <a:ext uri="{FF2B5EF4-FFF2-40B4-BE49-F238E27FC236}">
                <a16:creationId xmlns:a16="http://schemas.microsoft.com/office/drawing/2014/main" id="{66F89DFF-C534-4CCB-97A2-4DF0E3410D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54813" y="6316663"/>
            <a:ext cx="1944687" cy="3079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eaLnBrk="1" hangingPunct="1">
              <a:defRPr/>
            </a:pPr>
            <a:r>
              <a:rPr lang="en-US" altLang="en-US" sz="825"/>
              <a:t>Neal Creative  | click &amp; </a:t>
            </a:r>
            <a:r>
              <a:rPr lang="en-US" altLang="en-US" sz="825" b="1"/>
              <a:t>Learn more</a:t>
            </a:r>
          </a:p>
        </p:txBody>
      </p:sp>
      <p:sp>
        <p:nvSpPr>
          <p:cNvPr id="8" name="TextBox 10">
            <a:hlinkClick r:id="rId3"/>
            <a:extLst>
              <a:ext uri="{FF2B5EF4-FFF2-40B4-BE49-F238E27FC236}">
                <a16:creationId xmlns:a16="http://schemas.microsoft.com/office/drawing/2014/main" id="{3EF94B04-981C-4BA0-AE25-1D73D32DEB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4463" y="6337300"/>
            <a:ext cx="971550" cy="2921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eaLnBrk="1" hangingPunct="1">
              <a:defRPr/>
            </a:pPr>
            <a:r>
              <a:rPr lang="en-US" altLang="en-US" sz="750">
                <a:solidFill>
                  <a:srgbClr val="003A57"/>
                </a:solidFill>
              </a:rPr>
              <a:t>Neal Creative </a:t>
            </a:r>
            <a:r>
              <a:rPr lang="en-US" altLang="en-US" sz="675">
                <a:solidFill>
                  <a:srgbClr val="003A57"/>
                </a:solidFill>
                <a:latin typeface="Segoe UI" panose="020B0502040204020203" pitchFamily="34" charset="0"/>
              </a:rPr>
              <a:t>©</a:t>
            </a:r>
            <a:r>
              <a:rPr lang="en-US" altLang="en-US" sz="750">
                <a:solidFill>
                  <a:srgbClr val="003A57"/>
                </a:solidFill>
              </a:rPr>
              <a:t> </a:t>
            </a:r>
            <a:endParaRPr lang="en-US" altLang="en-US" sz="750" b="1">
              <a:solidFill>
                <a:srgbClr val="003A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955" y="2794229"/>
            <a:ext cx="6830666" cy="1754326"/>
          </a:xfrm>
          <a:prstGeom prst="rect">
            <a:avLst/>
          </a:prstGeom>
          <a:noFill/>
        </p:spPr>
        <p:txBody>
          <a:bodyPr anchor="b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i="0" kern="1200" spc="-225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56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FBCCC3-A125-4C61-8979-8241AB5A21BF}"/>
              </a:ext>
            </a:extLst>
          </p:cNvPr>
          <p:cNvSpPr/>
          <p:nvPr userDrawn="1"/>
        </p:nvSpPr>
        <p:spPr>
          <a:xfrm>
            <a:off x="0" y="0"/>
            <a:ext cx="9144000" cy="2974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7" name="TextBox 5">
            <a:hlinkClick r:id="rId2"/>
            <a:extLst>
              <a:ext uri="{FF2B5EF4-FFF2-40B4-BE49-F238E27FC236}">
                <a16:creationId xmlns:a16="http://schemas.microsoft.com/office/drawing/2014/main" id="{0007222A-7F1C-48A6-BCE4-6CCD9AD92D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6725" y="6297613"/>
            <a:ext cx="1944688" cy="307975"/>
          </a:xfrm>
          <a:prstGeom prst="roundRect">
            <a:avLst>
              <a:gd name="adj" fmla="val 50000"/>
            </a:avLst>
          </a:prstGeom>
          <a:solidFill>
            <a:srgbClr val="0045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eaLnBrk="1" hangingPunct="1">
              <a:defRPr/>
            </a:pPr>
            <a:r>
              <a:rPr lang="en-US" altLang="en-US" sz="825">
                <a:solidFill>
                  <a:srgbClr val="FFFFFF"/>
                </a:solidFill>
              </a:rPr>
              <a:t>Neal Creative  | click &amp; </a:t>
            </a:r>
            <a:r>
              <a:rPr lang="en-US" altLang="en-US" sz="825" b="1">
                <a:solidFill>
                  <a:srgbClr val="FFFFFF"/>
                </a:solidFill>
              </a:rPr>
              <a:t>Learn more</a:t>
            </a:r>
          </a:p>
        </p:txBody>
      </p:sp>
      <p:sp>
        <p:nvSpPr>
          <p:cNvPr id="8" name="TextBox 6">
            <a:hlinkClick r:id="rId3"/>
            <a:extLst>
              <a:ext uri="{FF2B5EF4-FFF2-40B4-BE49-F238E27FC236}">
                <a16:creationId xmlns:a16="http://schemas.microsoft.com/office/drawing/2014/main" id="{670ACB84-CB8F-4FE9-B763-D4C2EB9044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4463" y="6337300"/>
            <a:ext cx="971550" cy="2921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eaLnBrk="1" hangingPunct="1">
              <a:defRPr/>
            </a:pPr>
            <a:r>
              <a:rPr lang="en-US" altLang="en-US" sz="750">
                <a:solidFill>
                  <a:srgbClr val="BFBFBF"/>
                </a:solidFill>
              </a:rPr>
              <a:t>Neal Creative </a:t>
            </a:r>
            <a:r>
              <a:rPr lang="en-US" altLang="en-US" sz="675">
                <a:solidFill>
                  <a:srgbClr val="BFBFBF"/>
                </a:solidFill>
                <a:latin typeface="Segoe UI" panose="020B0502040204020203" pitchFamily="34" charset="0"/>
              </a:rPr>
              <a:t>©</a:t>
            </a:r>
            <a:r>
              <a:rPr lang="en-US" altLang="en-US" sz="750">
                <a:solidFill>
                  <a:srgbClr val="BFBFBF"/>
                </a:solidFill>
              </a:rPr>
              <a:t> </a:t>
            </a:r>
            <a:endParaRPr lang="en-US" altLang="en-US" sz="750" b="1">
              <a:solidFill>
                <a:srgbClr val="BFBFB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3367879"/>
            <a:ext cx="3894581" cy="418191"/>
          </a:xfrm>
        </p:spPr>
        <p:txBody>
          <a:bodyPr/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353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9987" y="3503951"/>
            <a:ext cx="4253823" cy="1273618"/>
          </a:xfrm>
        </p:spPr>
        <p:txBody>
          <a:bodyPr/>
          <a:lstStyle>
            <a:lvl1pPr marL="0" indent="0" algn="l">
              <a:buNone/>
              <a:defRPr sz="1471">
                <a:latin typeface="+mn-lt"/>
              </a:defRPr>
            </a:lvl1pPr>
            <a:lvl2pPr marL="0" indent="0" algn="l">
              <a:buNone/>
              <a:defRPr sz="1324">
                <a:latin typeface="+mn-lt"/>
              </a:defRPr>
            </a:lvl2pPr>
            <a:lvl3pPr marL="0" indent="0" algn="l">
              <a:buNone/>
              <a:defRPr sz="1176">
                <a:latin typeface="+mn-lt"/>
              </a:defRPr>
            </a:lvl3pPr>
            <a:lvl4pPr marL="0" indent="0" algn="l">
              <a:buNone/>
              <a:defRPr sz="1029">
                <a:latin typeface="+mn-lt"/>
              </a:defRPr>
            </a:lvl4pPr>
            <a:lvl5pPr marL="0" indent="0" algn="l">
              <a:buNone/>
              <a:defRPr sz="1029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2974848"/>
          </a:xfrm>
          <a:blipFill>
            <a:blip r:embed="rId4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9100"/>
            <a:ext cx="6688183" cy="4662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1B4C24D7-521D-42A7-A25F-BC92EC9B61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8BC4A0-1C74-4A89-8CED-5D7E3EBAD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05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71135"/>
            <a:ext cx="6858000" cy="133882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34163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E3EF8-4765-40D3-8628-0C01D8A9C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DF091AF-8625-40A3-AB1E-23273EC16BB3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4ECC0-CEBD-4FD6-9704-2C733A38B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65616-F70F-4EEB-BC1A-1E1552FA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72CA-447B-4CF1-91A6-FA46446CF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5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97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44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98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KS3geogmast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9"/>
          <p:cNvSpPr txBox="1">
            <a:spLocks noChangeArrowheads="1"/>
          </p:cNvSpPr>
          <p:nvPr userDrawn="1"/>
        </p:nvSpPr>
        <p:spPr bwMode="auto">
          <a:xfrm>
            <a:off x="6445250" y="6669088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000" smtClean="0">
                <a:solidFill>
                  <a:srgbClr val="5B0091"/>
                </a:solidFill>
              </a:rPr>
              <a:t>© Boardworks Ltd 2008</a:t>
            </a:r>
          </a:p>
        </p:txBody>
      </p:sp>
      <p:sp>
        <p:nvSpPr>
          <p:cNvPr id="1028" name="Text Box 10"/>
          <p:cNvSpPr txBox="1">
            <a:spLocks noChangeArrowheads="1"/>
          </p:cNvSpPr>
          <p:nvPr userDrawn="1"/>
        </p:nvSpPr>
        <p:spPr bwMode="auto">
          <a:xfrm>
            <a:off x="858838" y="6654800"/>
            <a:ext cx="1116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39FDE315-00EC-48E9-BF6B-A54D90D18A16}" type="slidenum">
              <a:rPr lang="en-GB" altLang="en-US" sz="1000" smtClean="0">
                <a:solidFill>
                  <a:srgbClr val="5B009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altLang="en-US" sz="1000" smtClean="0">
                <a:solidFill>
                  <a:srgbClr val="5B0091"/>
                </a:solidFill>
              </a:rPr>
              <a:t> of 27</a:t>
            </a:r>
          </a:p>
        </p:txBody>
      </p:sp>
      <p:pic>
        <p:nvPicPr>
          <p:cNvPr id="1029" name="Picture 13" descr="back_btn_colour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7588"/>
            <a:ext cx="638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4" descr="next_btn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  <p:sldLayoutId id="214748474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S3geoglearningobjective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 userDrawn="1"/>
        </p:nvSpPr>
        <p:spPr bwMode="auto">
          <a:xfrm>
            <a:off x="6445250" y="6669088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000" smtClean="0">
                <a:solidFill>
                  <a:srgbClr val="5B0091"/>
                </a:solidFill>
              </a:rPr>
              <a:t>© Boardworks Ltd 2008</a:t>
            </a:r>
          </a:p>
        </p:txBody>
      </p:sp>
      <p:sp>
        <p:nvSpPr>
          <p:cNvPr id="2052" name="Text Box 4"/>
          <p:cNvSpPr txBox="1">
            <a:spLocks noChangeArrowheads="1"/>
          </p:cNvSpPr>
          <p:nvPr userDrawn="1"/>
        </p:nvSpPr>
        <p:spPr bwMode="auto">
          <a:xfrm>
            <a:off x="858838" y="6654800"/>
            <a:ext cx="1116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FA9662F8-F2BD-4CC8-B8A6-35CD4111C5B6}" type="slidenum">
              <a:rPr lang="en-GB" altLang="en-US" sz="1000" smtClean="0">
                <a:solidFill>
                  <a:srgbClr val="5B009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altLang="en-US" sz="1000" smtClean="0">
                <a:solidFill>
                  <a:srgbClr val="5B0091"/>
                </a:solidFill>
              </a:rPr>
              <a:t> of 27</a:t>
            </a:r>
          </a:p>
        </p:txBody>
      </p:sp>
      <p:pic>
        <p:nvPicPr>
          <p:cNvPr id="2053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092825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6000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introgeogL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3249613"/>
            <a:ext cx="29051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C9FB79-B2F4-453A-A890-F5E1403F2A68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67550A-80B6-4616-A6A0-F20FE3BAC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  <p:sldLayoutId id="2147484753" r:id="rId2"/>
    <p:sldLayoutId id="2147484754" r:id="rId3"/>
    <p:sldLayoutId id="2147484755" r:id="rId4"/>
    <p:sldLayoutId id="2147484756" r:id="rId5"/>
    <p:sldLayoutId id="2147484757" r:id="rId6"/>
    <p:sldLayoutId id="2147484758" r:id="rId7"/>
    <p:sldLayoutId id="2147484759" r:id="rId8"/>
    <p:sldLayoutId id="2147484760" r:id="rId9"/>
    <p:sldLayoutId id="2147484761" r:id="rId10"/>
    <p:sldLayoutId id="2147484762" r:id="rId11"/>
    <p:sldLayoutId id="2147484767" r:id="rId12"/>
    <p:sldLayoutId id="2147484768" r:id="rId13"/>
    <p:sldLayoutId id="2147484769" r:id="rId14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C50C3-3A5C-4C78-BCD7-B61005144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274763"/>
            <a:ext cx="8743950" cy="143510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4260A91-13F6-4E3A-A934-5D207865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19100"/>
            <a:ext cx="8743950" cy="4667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70ECA9-875F-4FDD-8597-0B4A1298D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1888" y="6484938"/>
            <a:ext cx="39211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 eaLnBrk="1" hangingPunct="1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4ED254-61F2-40B6-BBDE-68C7D66CB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72" r:id="rId3"/>
    <p:sldLayoutId id="2147484773" r:id="rId4"/>
    <p:sldLayoutId id="2147484774" r:id="rId5"/>
    <p:sldLayoutId id="2147484775" r:id="rId6"/>
    <p:sldLayoutId id="2147484776" r:id="rId7"/>
    <p:sldLayoutId id="2147484777" r:id="rId8"/>
    <p:sldLayoutId id="2147484778" r:id="rId9"/>
    <p:sldLayoutId id="2147484779" r:id="rId10"/>
    <p:sldLayoutId id="2147484780" r:id="rId11"/>
    <p:sldLayoutId id="2147484781" r:id="rId12"/>
    <p:sldLayoutId id="2147484782" r:id="rId13"/>
    <p:sldLayoutId id="2147484783" r:id="rId14"/>
    <p:sldLayoutId id="2147484784" r:id="rId15"/>
    <p:sldLayoutId id="2147484763" r:id="rId16"/>
    <p:sldLayoutId id="2147484764" r:id="rId17"/>
    <p:sldLayoutId id="2147484765" r:id="rId18"/>
    <p:sldLayoutId id="2147484766" r:id="rId19"/>
    <p:sldLayoutId id="2147484785" r:id="rId20"/>
    <p:sldLayoutId id="2147484786" r:id="rId21"/>
    <p:sldLayoutId id="2147484787" r:id="rId22"/>
    <p:sldLayoutId id="2147484788" r:id="rId23"/>
    <p:sldLayoutId id="2147484789" r:id="rId24"/>
    <p:sldLayoutId id="2147484790" r:id="rId25"/>
    <p:sldLayoutId id="2147484791" r:id="rId26"/>
    <p:sldLayoutId id="2147484792" r:id="rId27"/>
    <p:sldLayoutId id="2147484793" r:id="rId2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700" kern="1200" spc="225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Segoe UI Semibold" panose="020B0702040204020203" pitchFamily="34" charset="0"/>
          <a:cs typeface="Segoe UI Semibold" panose="020B07020402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Segoe UI Semibold" panose="020B0702040204020203" pitchFamily="34" charset="0"/>
          <a:cs typeface="Segoe UI Semibold" panose="020B07020402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Segoe UI Semibold" panose="020B0702040204020203" pitchFamily="34" charset="0"/>
          <a:cs typeface="Segoe UI Semibold" panose="020B07020402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Segoe UI Semibold" panose="020B0702040204020203" pitchFamily="34" charset="0"/>
          <a:cs typeface="Segoe UI Semibold" panose="020B0702040204020203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Segoe UI Semibold" panose="020B0702040204020203" pitchFamily="34" charset="0"/>
          <a:cs typeface="Segoe UI Semibold" panose="020B0702040204020203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Segoe UI Semibold" panose="020B0702040204020203" pitchFamily="34" charset="0"/>
          <a:cs typeface="Segoe UI Semibold" panose="020B0702040204020203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Segoe UI Semibold" panose="020B0702040204020203" pitchFamily="34" charset="0"/>
          <a:cs typeface="Segoe UI Semibold" panose="020B0702040204020203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Segoe UI Semibold" panose="020B0702040204020203" pitchFamily="34" charset="0"/>
          <a:cs typeface="Segoe UI Semibold" panose="020B0702040204020203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595959"/>
          </a:solidFill>
          <a:latin typeface="+mn-lt"/>
          <a:ea typeface="+mn-ea"/>
          <a:cs typeface="+mn-cs"/>
        </a:defRPr>
      </a:lvl2pPr>
      <a:lvl3pPr algn="l" rtl="0" eaLnBrk="0" fontAlgn="base" hangingPunct="0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ts val="450"/>
        </a:spcAft>
        <a:buFont typeface="Arial" panose="020B0604020202020204" pitchFamily="34" charset="0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ts val="900"/>
        </a:spcAft>
        <a:buFont typeface="Arial" panose="020B0604020202020204" pitchFamily="34" charset="0"/>
        <a:defRPr sz="12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image" Target="../media/image25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6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jpe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wmf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jpe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2" b="26302"/>
          <a:stretch>
            <a:fillRect/>
          </a:stretch>
        </p:blipFill>
        <p:spPr>
          <a:xfrm>
            <a:off x="0" y="0"/>
            <a:ext cx="9200169" cy="6858000"/>
          </a:xfrm>
        </p:spPr>
      </p:pic>
      <p:sp>
        <p:nvSpPr>
          <p:cNvPr id="66565" name="TextBox 4">
            <a:extLst>
              <a:ext uri="{FF2B5EF4-FFF2-40B4-BE49-F238E27FC236}">
                <a16:creationId xmlns:a16="http://schemas.microsoft.com/office/drawing/2014/main" id="{273AAC25-613E-4738-9FDF-18B860EC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60181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6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COMPASS DIRECTION &amp; SCALE</a:t>
            </a:r>
            <a:endParaRPr lang="en-US" altLang="en-US" sz="66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6567" name="Rectangle 6">
            <a:extLst>
              <a:ext uri="{FF2B5EF4-FFF2-40B4-BE49-F238E27FC236}">
                <a16:creationId xmlns:a16="http://schemas.microsoft.com/office/drawing/2014/main" id="{0C55B7C8-10AD-4D9F-AB5E-B3AD8F5EE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" y="6049963"/>
            <a:ext cx="908843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50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#</a:t>
            </a:r>
            <a:r>
              <a:rPr lang="en-US" altLang="en-US" sz="3900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never</a:t>
            </a:r>
            <a:r>
              <a:rPr lang="en-US" altLang="en-US" sz="3900" dirty="0" err="1" smtClean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eat</a:t>
            </a:r>
            <a:r>
              <a:rPr lang="en-US" altLang="en-US" sz="3900" dirty="0" err="1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shredded</a:t>
            </a:r>
            <a:r>
              <a:rPr lang="en-US" altLang="en-US" sz="3900" dirty="0" err="1" smtClean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wheat</a:t>
            </a:r>
            <a:endParaRPr lang="en-US" altLang="en-US" sz="3900" dirty="0">
              <a:solidFill>
                <a:srgbClr val="FF0000"/>
              </a:solidFill>
              <a:latin typeface="Bebas Neue" pitchFamily="34" charset="0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528086-2D22-432E-9A2F-826F19C1654F}"/>
              </a:ext>
            </a:extLst>
          </p:cNvPr>
          <p:cNvSpPr/>
          <p:nvPr/>
        </p:nvSpPr>
        <p:spPr>
          <a:xfrm>
            <a:off x="4522788" y="6743700"/>
            <a:ext cx="4314825" cy="904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438" y="71438"/>
            <a:ext cx="3551237" cy="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GB" altLang="en-US" sz="2800" b="1" smtClean="0">
                <a:solidFill>
                  <a:srgbClr val="5B0091"/>
                </a:solidFill>
              </a:rPr>
              <a:t>Using scale lines</a:t>
            </a:r>
          </a:p>
        </p:txBody>
      </p:sp>
      <p:pic>
        <p:nvPicPr>
          <p:cNvPr id="60434" name="Picture 18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094413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9" name="AutoShape 33"/>
          <p:cNvSpPr>
            <a:spLocks noChangeArrowheads="1"/>
          </p:cNvSpPr>
          <p:nvPr/>
        </p:nvSpPr>
        <p:spPr bwMode="auto">
          <a:xfrm>
            <a:off x="5013325" y="4229100"/>
            <a:ext cx="3473450" cy="903288"/>
          </a:xfrm>
          <a:prstGeom prst="flowChartAlternateProcess">
            <a:avLst/>
          </a:prstGeom>
          <a:solidFill>
            <a:srgbClr val="E0EFFC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GB" sz="2400">
              <a:solidFill>
                <a:srgbClr val="000069"/>
              </a:solidFill>
              <a:cs typeface="+mn-cs"/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5149850" y="4275138"/>
            <a:ext cx="3214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68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8049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415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7816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353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925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497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9069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GB" altLang="en-US" b="1" smtClean="0">
                <a:solidFill>
                  <a:srgbClr val="010066"/>
                </a:solidFill>
                <a:latin typeface="Arial" panose="020B0604020202020204" pitchFamily="34" charset="0"/>
                <a:cs typeface="+mn-cs"/>
              </a:rPr>
              <a:t>How far is it between B and C?</a:t>
            </a:r>
          </a:p>
        </p:txBody>
      </p:sp>
      <p:sp>
        <p:nvSpPr>
          <p:cNvPr id="60448" name="AutoShape 32"/>
          <p:cNvSpPr>
            <a:spLocks noChangeArrowheads="1"/>
          </p:cNvSpPr>
          <p:nvPr/>
        </p:nvSpPr>
        <p:spPr bwMode="auto">
          <a:xfrm>
            <a:off x="5013325" y="2262188"/>
            <a:ext cx="3473450" cy="903287"/>
          </a:xfrm>
          <a:prstGeom prst="flowChartAlternateProcess">
            <a:avLst/>
          </a:prstGeom>
          <a:solidFill>
            <a:srgbClr val="E0EFFC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GB" sz="2400">
              <a:solidFill>
                <a:srgbClr val="000069"/>
              </a:solidFill>
              <a:cs typeface="+mn-cs"/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5218113" y="2314575"/>
            <a:ext cx="3063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en-GB" altLang="en-US" sz="2400" b="1">
                <a:solidFill>
                  <a:srgbClr val="010066"/>
                </a:solidFill>
                <a:cs typeface="+mn-cs"/>
              </a:rPr>
              <a:t>How far is it between A and B?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358775" y="898525"/>
            <a:ext cx="8539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GB" altLang="en-US" sz="2400">
                <a:solidFill>
                  <a:srgbClr val="000069"/>
                </a:solidFill>
                <a:cs typeface="+mn-cs"/>
              </a:rPr>
              <a:t>Using the scale line, estimate answers to these questions about distances on the map.</a:t>
            </a:r>
          </a:p>
        </p:txBody>
      </p:sp>
      <p:grpSp>
        <p:nvGrpSpPr>
          <p:cNvPr id="49161" name="Group 50"/>
          <p:cNvGrpSpPr>
            <a:grpSpLocks/>
          </p:cNvGrpSpPr>
          <p:nvPr/>
        </p:nvGrpSpPr>
        <p:grpSpPr bwMode="auto">
          <a:xfrm>
            <a:off x="358775" y="1743075"/>
            <a:ext cx="4262438" cy="4262438"/>
            <a:chOff x="226" y="1098"/>
            <a:chExt cx="2685" cy="2685"/>
          </a:xfrm>
        </p:grpSpPr>
        <p:pic>
          <p:nvPicPr>
            <p:cNvPr id="49181" name="Picture 24" descr="generic_map_for_activiti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1098"/>
              <a:ext cx="2685" cy="2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82" name="Picture 25" descr="Square_grid_for_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143"/>
              <a:ext cx="2575" cy="2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62" name="Group 51"/>
          <p:cNvGrpSpPr>
            <a:grpSpLocks/>
          </p:cNvGrpSpPr>
          <p:nvPr/>
        </p:nvGrpSpPr>
        <p:grpSpPr bwMode="auto">
          <a:xfrm>
            <a:off x="2325688" y="5870575"/>
            <a:ext cx="1506537" cy="417513"/>
            <a:chOff x="1465" y="3698"/>
            <a:chExt cx="949" cy="263"/>
          </a:xfrm>
        </p:grpSpPr>
        <p:sp>
          <p:nvSpPr>
            <p:cNvPr id="60443" name="Rectangle 27"/>
            <p:cNvSpPr>
              <a:spLocks noChangeArrowheads="1"/>
            </p:cNvSpPr>
            <p:nvPr/>
          </p:nvSpPr>
          <p:spPr bwMode="auto">
            <a:xfrm>
              <a:off x="1465" y="3698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altLang="en-US" sz="2000">
                  <a:solidFill>
                    <a:srgbClr val="010066"/>
                  </a:solidFill>
                  <a:cs typeface="+mn-cs"/>
                </a:rPr>
                <a:t>0</a:t>
              </a:r>
            </a:p>
          </p:txBody>
        </p:sp>
        <p:sp>
          <p:nvSpPr>
            <p:cNvPr id="60444" name="Rectangle 28"/>
            <p:cNvSpPr>
              <a:spLocks noChangeArrowheads="1"/>
            </p:cNvSpPr>
            <p:nvPr/>
          </p:nvSpPr>
          <p:spPr bwMode="auto">
            <a:xfrm>
              <a:off x="1996" y="3698"/>
              <a:ext cx="4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altLang="en-US" sz="2000">
                  <a:solidFill>
                    <a:srgbClr val="010066"/>
                  </a:solidFill>
                  <a:cs typeface="+mn-cs"/>
                </a:rPr>
                <a:t>1km</a:t>
              </a:r>
            </a:p>
          </p:txBody>
        </p:sp>
        <p:sp>
          <p:nvSpPr>
            <p:cNvPr id="60445" name="Line 29"/>
            <p:cNvSpPr>
              <a:spLocks noChangeShapeType="1"/>
            </p:cNvSpPr>
            <p:nvPr/>
          </p:nvSpPr>
          <p:spPr bwMode="auto">
            <a:xfrm>
              <a:off x="1554" y="3961"/>
              <a:ext cx="657" cy="0"/>
            </a:xfrm>
            <a:prstGeom prst="line">
              <a:avLst/>
            </a:prstGeom>
            <a:noFill/>
            <a:ln w="25400">
              <a:solidFill>
                <a:srgbClr val="01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GB" sz="2400">
                <a:solidFill>
                  <a:srgbClr val="000069"/>
                </a:solidFill>
                <a:cs typeface="+mn-cs"/>
              </a:endParaRPr>
            </a:p>
          </p:txBody>
        </p:sp>
        <p:sp>
          <p:nvSpPr>
            <p:cNvPr id="60446" name="Line 30"/>
            <p:cNvSpPr>
              <a:spLocks noChangeShapeType="1"/>
            </p:cNvSpPr>
            <p:nvPr/>
          </p:nvSpPr>
          <p:spPr bwMode="auto">
            <a:xfrm>
              <a:off x="1566" y="3916"/>
              <a:ext cx="0" cy="45"/>
            </a:xfrm>
            <a:prstGeom prst="line">
              <a:avLst/>
            </a:prstGeom>
            <a:noFill/>
            <a:ln w="25400">
              <a:solidFill>
                <a:srgbClr val="01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GB" sz="2400">
                <a:solidFill>
                  <a:srgbClr val="000069"/>
                </a:solidFill>
                <a:cs typeface="+mn-cs"/>
              </a:endParaRPr>
            </a:p>
          </p:txBody>
        </p:sp>
        <p:sp>
          <p:nvSpPr>
            <p:cNvPr id="60447" name="Line 31"/>
            <p:cNvSpPr>
              <a:spLocks noChangeShapeType="1"/>
            </p:cNvSpPr>
            <p:nvPr/>
          </p:nvSpPr>
          <p:spPr bwMode="auto">
            <a:xfrm>
              <a:off x="2200" y="3916"/>
              <a:ext cx="0" cy="45"/>
            </a:xfrm>
            <a:prstGeom prst="line">
              <a:avLst/>
            </a:prstGeom>
            <a:noFill/>
            <a:ln w="25400">
              <a:solidFill>
                <a:srgbClr val="01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GB" sz="2400">
                <a:solidFill>
                  <a:srgbClr val="000069"/>
                </a:solidFill>
                <a:cs typeface="+mn-cs"/>
              </a:endParaRPr>
            </a:p>
          </p:txBody>
        </p:sp>
      </p:grpSp>
      <p:grpSp>
        <p:nvGrpSpPr>
          <p:cNvPr id="49163" name="Group 52"/>
          <p:cNvGrpSpPr>
            <a:grpSpLocks/>
          </p:cNvGrpSpPr>
          <p:nvPr/>
        </p:nvGrpSpPr>
        <p:grpSpPr bwMode="auto">
          <a:xfrm>
            <a:off x="725488" y="2808288"/>
            <a:ext cx="404812" cy="541337"/>
            <a:chOff x="457" y="1769"/>
            <a:chExt cx="255" cy="341"/>
          </a:xfrm>
        </p:grpSpPr>
        <p:sp>
          <p:nvSpPr>
            <p:cNvPr id="60453" name="Oval 37"/>
            <p:cNvSpPr>
              <a:spLocks noChangeArrowheads="1"/>
            </p:cNvSpPr>
            <p:nvPr/>
          </p:nvSpPr>
          <p:spPr bwMode="auto">
            <a:xfrm>
              <a:off x="565" y="1769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solidFill>
                  <a:srgbClr val="000069"/>
                </a:solidFill>
                <a:cs typeface="+mn-cs"/>
              </a:endParaRPr>
            </a:p>
          </p:txBody>
        </p:sp>
        <p:sp>
          <p:nvSpPr>
            <p:cNvPr id="60454" name="Text Box 38"/>
            <p:cNvSpPr txBox="1">
              <a:spLocks noChangeArrowheads="1"/>
            </p:cNvSpPr>
            <p:nvPr/>
          </p:nvSpPr>
          <p:spPr bwMode="auto">
            <a:xfrm>
              <a:off x="457" y="182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altLang="en-US" sz="2400" b="1">
                  <a:solidFill>
                    <a:srgbClr val="FF6600"/>
                  </a:solidFill>
                  <a:cs typeface="+mn-cs"/>
                </a:rPr>
                <a:t>A</a:t>
              </a:r>
            </a:p>
          </p:txBody>
        </p:sp>
      </p:grpSp>
      <p:grpSp>
        <p:nvGrpSpPr>
          <p:cNvPr id="49164" name="Group 53"/>
          <p:cNvGrpSpPr>
            <a:grpSpLocks/>
          </p:cNvGrpSpPr>
          <p:nvPr/>
        </p:nvGrpSpPr>
        <p:grpSpPr bwMode="auto">
          <a:xfrm>
            <a:off x="1779588" y="2809875"/>
            <a:ext cx="404812" cy="541338"/>
            <a:chOff x="1121" y="1770"/>
            <a:chExt cx="255" cy="341"/>
          </a:xfrm>
        </p:grpSpPr>
        <p:sp>
          <p:nvSpPr>
            <p:cNvPr id="60456" name="Oval 40"/>
            <p:cNvSpPr>
              <a:spLocks noChangeArrowheads="1"/>
            </p:cNvSpPr>
            <p:nvPr/>
          </p:nvSpPr>
          <p:spPr bwMode="auto">
            <a:xfrm>
              <a:off x="1229" y="1770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solidFill>
                  <a:srgbClr val="000069"/>
                </a:solidFill>
                <a:cs typeface="+mn-cs"/>
              </a:endParaRPr>
            </a:p>
          </p:txBody>
        </p:sp>
        <p:sp>
          <p:nvSpPr>
            <p:cNvPr id="60457" name="Text Box 41"/>
            <p:cNvSpPr txBox="1">
              <a:spLocks noChangeArrowheads="1"/>
            </p:cNvSpPr>
            <p:nvPr/>
          </p:nvSpPr>
          <p:spPr bwMode="auto">
            <a:xfrm>
              <a:off x="1121" y="1823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altLang="en-US" sz="2400" b="1">
                  <a:solidFill>
                    <a:srgbClr val="FF6600"/>
                  </a:solidFill>
                  <a:cs typeface="+mn-cs"/>
                </a:rPr>
                <a:t>B</a:t>
              </a:r>
            </a:p>
          </p:txBody>
        </p:sp>
      </p:grpSp>
      <p:grpSp>
        <p:nvGrpSpPr>
          <p:cNvPr id="49165" name="Group 54"/>
          <p:cNvGrpSpPr>
            <a:grpSpLocks/>
          </p:cNvGrpSpPr>
          <p:nvPr/>
        </p:nvGrpSpPr>
        <p:grpSpPr bwMode="auto">
          <a:xfrm>
            <a:off x="3295650" y="2797175"/>
            <a:ext cx="404813" cy="541338"/>
            <a:chOff x="2076" y="1762"/>
            <a:chExt cx="255" cy="341"/>
          </a:xfrm>
        </p:grpSpPr>
        <p:sp>
          <p:nvSpPr>
            <p:cNvPr id="60459" name="Oval 43"/>
            <p:cNvSpPr>
              <a:spLocks noChangeArrowheads="1"/>
            </p:cNvSpPr>
            <p:nvPr/>
          </p:nvSpPr>
          <p:spPr bwMode="auto">
            <a:xfrm>
              <a:off x="2184" y="1762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solidFill>
                  <a:srgbClr val="000069"/>
                </a:solidFill>
                <a:cs typeface="+mn-cs"/>
              </a:endParaRPr>
            </a:p>
          </p:txBody>
        </p:sp>
        <p:sp>
          <p:nvSpPr>
            <p:cNvPr id="60460" name="Text Box 44"/>
            <p:cNvSpPr txBox="1">
              <a:spLocks noChangeArrowheads="1"/>
            </p:cNvSpPr>
            <p:nvPr/>
          </p:nvSpPr>
          <p:spPr bwMode="auto">
            <a:xfrm>
              <a:off x="2076" y="1815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altLang="en-US" sz="2400" b="1">
                  <a:solidFill>
                    <a:srgbClr val="FF6600"/>
                  </a:solidFill>
                  <a:cs typeface="+mn-cs"/>
                </a:rPr>
                <a:t>C</a:t>
              </a:r>
            </a:p>
          </p:txBody>
        </p:sp>
      </p:grpSp>
      <p:sp>
        <p:nvSpPr>
          <p:cNvPr id="60461" name="Line 45"/>
          <p:cNvSpPr>
            <a:spLocks noChangeShapeType="1"/>
          </p:cNvSpPr>
          <p:nvPr/>
        </p:nvSpPr>
        <p:spPr bwMode="auto">
          <a:xfrm rot="-5400000">
            <a:off x="1460500" y="2233613"/>
            <a:ext cx="0" cy="1028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GB" sz="2400">
              <a:solidFill>
                <a:srgbClr val="000069"/>
              </a:solidFill>
              <a:cs typeface="+mn-cs"/>
            </a:endParaRPr>
          </a:p>
        </p:txBody>
      </p:sp>
      <p:sp>
        <p:nvSpPr>
          <p:cNvPr id="60462" name="Line 46"/>
          <p:cNvSpPr>
            <a:spLocks noChangeShapeType="1"/>
          </p:cNvSpPr>
          <p:nvPr/>
        </p:nvSpPr>
        <p:spPr bwMode="auto">
          <a:xfrm rot="-5400000">
            <a:off x="2757488" y="2014537"/>
            <a:ext cx="0" cy="14573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GB" sz="2400">
              <a:solidFill>
                <a:srgbClr val="000069"/>
              </a:solidFill>
              <a:cs typeface="+mn-cs"/>
            </a:endParaRPr>
          </a:p>
        </p:txBody>
      </p:sp>
      <p:sp>
        <p:nvSpPr>
          <p:cNvPr id="60463" name="Text Box 47"/>
          <p:cNvSpPr txBox="1">
            <a:spLocks noChangeArrowheads="1"/>
          </p:cNvSpPr>
          <p:nvPr/>
        </p:nvSpPr>
        <p:spPr bwMode="auto">
          <a:xfrm>
            <a:off x="6340475" y="3273425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0EFF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GB" altLang="en-US" sz="2400" b="1">
                <a:solidFill>
                  <a:srgbClr val="FF6600"/>
                </a:solidFill>
                <a:cs typeface="+mn-cs"/>
              </a:rPr>
              <a:t>1</a:t>
            </a:r>
            <a:r>
              <a:rPr lang="en-GB" altLang="en-US" sz="1000" b="1">
                <a:solidFill>
                  <a:srgbClr val="FF6600"/>
                </a:solidFill>
                <a:cs typeface="+mn-cs"/>
              </a:rPr>
              <a:t> </a:t>
            </a:r>
            <a:r>
              <a:rPr lang="en-GB" altLang="en-US" sz="2400" b="1">
                <a:solidFill>
                  <a:srgbClr val="FF6600"/>
                </a:solidFill>
                <a:cs typeface="+mn-cs"/>
              </a:rPr>
              <a:t>km</a:t>
            </a:r>
          </a:p>
        </p:txBody>
      </p:sp>
      <p:sp>
        <p:nvSpPr>
          <p:cNvPr id="60464" name="Text Box 48"/>
          <p:cNvSpPr txBox="1">
            <a:spLocks noChangeArrowheads="1"/>
          </p:cNvSpPr>
          <p:nvPr/>
        </p:nvSpPr>
        <p:spPr bwMode="auto">
          <a:xfrm>
            <a:off x="6215063" y="5259388"/>
            <a:ext cx="108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0EFF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GB" altLang="en-US" sz="2400" b="1">
                <a:solidFill>
                  <a:srgbClr val="FF6600"/>
                </a:solidFill>
                <a:cs typeface="+mn-cs"/>
              </a:rPr>
              <a:t>1.5</a:t>
            </a:r>
            <a:r>
              <a:rPr lang="en-GB" altLang="en-US" sz="1000" b="1">
                <a:solidFill>
                  <a:srgbClr val="FF6600"/>
                </a:solidFill>
                <a:cs typeface="+mn-cs"/>
              </a:rPr>
              <a:t> </a:t>
            </a:r>
            <a:r>
              <a:rPr lang="en-GB" altLang="en-US" sz="2400" b="1">
                <a:solidFill>
                  <a:srgbClr val="FF6600"/>
                </a:solidFill>
                <a:cs typeface="+mn-cs"/>
              </a:rPr>
              <a:t>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5" grpId="0"/>
      <p:bldP spid="60436" grpId="0"/>
      <p:bldP spid="60463" grpId="0"/>
      <p:bldP spid="604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801688" y="157163"/>
            <a:ext cx="5149851" cy="5672137"/>
            <a:chOff x="614483" y="398886"/>
            <a:chExt cx="5125626" cy="5743871"/>
          </a:xfrm>
        </p:grpSpPr>
        <p:sp>
          <p:nvSpPr>
            <p:cNvPr id="54398" name="Freeform 137"/>
            <p:cNvSpPr>
              <a:spLocks noEditPoints="1"/>
            </p:cNvSpPr>
            <p:nvPr/>
          </p:nvSpPr>
          <p:spPr bwMode="auto">
            <a:xfrm rot="2700000">
              <a:off x="766260" y="1070307"/>
              <a:ext cx="5245522" cy="3902680"/>
            </a:xfrm>
            <a:custGeom>
              <a:avLst/>
              <a:gdLst>
                <a:gd name="T0" fmla="*/ 2147483646 w 2565"/>
                <a:gd name="T1" fmla="*/ 2147483646 h 1909"/>
                <a:gd name="T2" fmla="*/ 2147483646 w 2565"/>
                <a:gd name="T3" fmla="*/ 2147483646 h 1909"/>
                <a:gd name="T4" fmla="*/ 2147483646 w 2565"/>
                <a:gd name="T5" fmla="*/ 2147483646 h 1909"/>
                <a:gd name="T6" fmla="*/ 2147483646 w 2565"/>
                <a:gd name="T7" fmla="*/ 2147483646 h 1909"/>
                <a:gd name="T8" fmla="*/ 2147483646 w 2565"/>
                <a:gd name="T9" fmla="*/ 2147483646 h 1909"/>
                <a:gd name="T10" fmla="*/ 2147483646 w 2565"/>
                <a:gd name="T11" fmla="*/ 2147483646 h 1909"/>
                <a:gd name="T12" fmla="*/ 2147483646 w 2565"/>
                <a:gd name="T13" fmla="*/ 2147483646 h 1909"/>
                <a:gd name="T14" fmla="*/ 2147483646 w 2565"/>
                <a:gd name="T15" fmla="*/ 2147483646 h 1909"/>
                <a:gd name="T16" fmla="*/ 2147483646 w 2565"/>
                <a:gd name="T17" fmla="*/ 2147483646 h 1909"/>
                <a:gd name="T18" fmla="*/ 0 w 2565"/>
                <a:gd name="T19" fmla="*/ 2147483646 h 1909"/>
                <a:gd name="T20" fmla="*/ 2147483646 w 2565"/>
                <a:gd name="T21" fmla="*/ 2147483646 h 1909"/>
                <a:gd name="T22" fmla="*/ 2147483646 w 2565"/>
                <a:gd name="T23" fmla="*/ 2147483646 h 1909"/>
                <a:gd name="T24" fmla="*/ 2147483646 w 2565"/>
                <a:gd name="T25" fmla="*/ 2147483646 h 1909"/>
                <a:gd name="T26" fmla="*/ 2147483646 w 2565"/>
                <a:gd name="T27" fmla="*/ 2147483646 h 1909"/>
                <a:gd name="T28" fmla="*/ 2147483646 w 2565"/>
                <a:gd name="T29" fmla="*/ 2147483646 h 1909"/>
                <a:gd name="T30" fmla="*/ 2147483646 w 2565"/>
                <a:gd name="T31" fmla="*/ 2147483646 h 1909"/>
                <a:gd name="T32" fmla="*/ 2147483646 w 2565"/>
                <a:gd name="T33" fmla="*/ 2147483646 h 1909"/>
                <a:gd name="T34" fmla="*/ 2147483646 w 2565"/>
                <a:gd name="T35" fmla="*/ 2147483646 h 1909"/>
                <a:gd name="T36" fmla="*/ 2147483646 w 2565"/>
                <a:gd name="T37" fmla="*/ 2147483646 h 1909"/>
                <a:gd name="T38" fmla="*/ 2147483646 w 2565"/>
                <a:gd name="T39" fmla="*/ 2147483646 h 1909"/>
                <a:gd name="T40" fmla="*/ 2147483646 w 2565"/>
                <a:gd name="T41" fmla="*/ 2147483646 h 1909"/>
                <a:gd name="T42" fmla="*/ 2147483646 w 2565"/>
                <a:gd name="T43" fmla="*/ 2147483646 h 1909"/>
                <a:gd name="T44" fmla="*/ 2147483646 w 2565"/>
                <a:gd name="T45" fmla="*/ 2147483646 h 1909"/>
                <a:gd name="T46" fmla="*/ 2147483646 w 2565"/>
                <a:gd name="T47" fmla="*/ 2147483646 h 1909"/>
                <a:gd name="T48" fmla="*/ 2147483646 w 2565"/>
                <a:gd name="T49" fmla="*/ 2147483646 h 1909"/>
                <a:gd name="T50" fmla="*/ 2147483646 w 2565"/>
                <a:gd name="T51" fmla="*/ 2147483646 h 1909"/>
                <a:gd name="T52" fmla="*/ 2147483646 w 2565"/>
                <a:gd name="T53" fmla="*/ 2147483646 h 1909"/>
                <a:gd name="T54" fmla="*/ 2147483646 w 2565"/>
                <a:gd name="T55" fmla="*/ 2147483646 h 1909"/>
                <a:gd name="T56" fmla="*/ 2147483646 w 2565"/>
                <a:gd name="T57" fmla="*/ 2147483646 h 1909"/>
                <a:gd name="T58" fmla="*/ 2147483646 w 2565"/>
                <a:gd name="T59" fmla="*/ 2147483646 h 1909"/>
                <a:gd name="T60" fmla="*/ 2147483646 w 2565"/>
                <a:gd name="T61" fmla="*/ 2147483646 h 1909"/>
                <a:gd name="T62" fmla="*/ 2147483646 w 2565"/>
                <a:gd name="T63" fmla="*/ 2147483646 h 1909"/>
                <a:gd name="T64" fmla="*/ 2147483646 w 2565"/>
                <a:gd name="T65" fmla="*/ 2147483646 h 1909"/>
                <a:gd name="T66" fmla="*/ 2147483646 w 2565"/>
                <a:gd name="T67" fmla="*/ 2147483646 h 1909"/>
                <a:gd name="T68" fmla="*/ 2147483646 w 2565"/>
                <a:gd name="T69" fmla="*/ 2147483646 h 1909"/>
                <a:gd name="T70" fmla="*/ 2147483646 w 2565"/>
                <a:gd name="T71" fmla="*/ 2147483646 h 1909"/>
                <a:gd name="T72" fmla="*/ 2147483646 w 2565"/>
                <a:gd name="T73" fmla="*/ 2147483646 h 1909"/>
                <a:gd name="T74" fmla="*/ 2147483646 w 2565"/>
                <a:gd name="T75" fmla="*/ 2147483646 h 1909"/>
                <a:gd name="T76" fmla="*/ 2147483646 w 2565"/>
                <a:gd name="T77" fmla="*/ 2147483646 h 1909"/>
                <a:gd name="T78" fmla="*/ 2147483646 w 2565"/>
                <a:gd name="T79" fmla="*/ 2147483646 h 1909"/>
                <a:gd name="T80" fmla="*/ 2147483646 w 2565"/>
                <a:gd name="T81" fmla="*/ 2147483646 h 1909"/>
                <a:gd name="T82" fmla="*/ 2147483646 w 2565"/>
                <a:gd name="T83" fmla="*/ 2147483646 h 1909"/>
                <a:gd name="T84" fmla="*/ 2147483646 w 2565"/>
                <a:gd name="T85" fmla="*/ 2147483646 h 1909"/>
                <a:gd name="T86" fmla="*/ 2147483646 w 2565"/>
                <a:gd name="T87" fmla="*/ 2147483646 h 1909"/>
                <a:gd name="T88" fmla="*/ 2147483646 w 2565"/>
                <a:gd name="T89" fmla="*/ 2147483646 h 1909"/>
                <a:gd name="T90" fmla="*/ 2147483646 w 2565"/>
                <a:gd name="T91" fmla="*/ 2147483646 h 1909"/>
                <a:gd name="T92" fmla="*/ 2147483646 w 2565"/>
                <a:gd name="T93" fmla="*/ 2147483646 h 1909"/>
                <a:gd name="T94" fmla="*/ 2147483646 w 2565"/>
                <a:gd name="T95" fmla="*/ 2147483646 h 1909"/>
                <a:gd name="T96" fmla="*/ 2147483646 w 2565"/>
                <a:gd name="T97" fmla="*/ 2147483646 h 1909"/>
                <a:gd name="T98" fmla="*/ 2147483646 w 2565"/>
                <a:gd name="T99" fmla="*/ 2147483646 h 1909"/>
                <a:gd name="T100" fmla="*/ 2147483646 w 2565"/>
                <a:gd name="T101" fmla="*/ 2147483646 h 1909"/>
                <a:gd name="T102" fmla="*/ 2147483646 w 2565"/>
                <a:gd name="T103" fmla="*/ 2147483646 h 1909"/>
                <a:gd name="T104" fmla="*/ 2147483646 w 2565"/>
                <a:gd name="T105" fmla="*/ 2147483646 h 1909"/>
                <a:gd name="T106" fmla="*/ 2147483646 w 2565"/>
                <a:gd name="T107" fmla="*/ 2147483646 h 1909"/>
                <a:gd name="T108" fmla="*/ 2147483646 w 2565"/>
                <a:gd name="T109" fmla="*/ 2147483646 h 1909"/>
                <a:gd name="T110" fmla="*/ 2147483646 w 2565"/>
                <a:gd name="T111" fmla="*/ 2147483646 h 1909"/>
                <a:gd name="T112" fmla="*/ 2147483646 w 2565"/>
                <a:gd name="T113" fmla="*/ 2147483646 h 1909"/>
                <a:gd name="T114" fmla="*/ 2147483646 w 2565"/>
                <a:gd name="T115" fmla="*/ 2147483646 h 1909"/>
                <a:gd name="T116" fmla="*/ 2147483646 w 2565"/>
                <a:gd name="T117" fmla="*/ 2147483646 h 1909"/>
                <a:gd name="T118" fmla="*/ 2147483646 w 2565"/>
                <a:gd name="T119" fmla="*/ 2147483646 h 1909"/>
                <a:gd name="T120" fmla="*/ 2147483646 w 2565"/>
                <a:gd name="T121" fmla="*/ 2147483646 h 19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65" h="1909">
                  <a:moveTo>
                    <a:pt x="92" y="1449"/>
                  </a:moveTo>
                  <a:cubicBezTo>
                    <a:pt x="100" y="1449"/>
                    <a:pt x="108" y="1451"/>
                    <a:pt x="116" y="1453"/>
                  </a:cubicBezTo>
                  <a:cubicBezTo>
                    <a:pt x="115" y="1448"/>
                    <a:pt x="114" y="1443"/>
                    <a:pt x="114" y="1438"/>
                  </a:cubicBezTo>
                  <a:cubicBezTo>
                    <a:pt x="112" y="1400"/>
                    <a:pt x="145" y="1372"/>
                    <a:pt x="188" y="1375"/>
                  </a:cubicBezTo>
                  <a:cubicBezTo>
                    <a:pt x="208" y="1376"/>
                    <a:pt x="227" y="1385"/>
                    <a:pt x="241" y="1398"/>
                  </a:cubicBezTo>
                  <a:cubicBezTo>
                    <a:pt x="247" y="1380"/>
                    <a:pt x="264" y="1368"/>
                    <a:pt x="285" y="1369"/>
                  </a:cubicBezTo>
                  <a:cubicBezTo>
                    <a:pt x="307" y="1371"/>
                    <a:pt x="326" y="1388"/>
                    <a:pt x="331" y="1409"/>
                  </a:cubicBezTo>
                  <a:cubicBezTo>
                    <a:pt x="337" y="1408"/>
                    <a:pt x="343" y="1407"/>
                    <a:pt x="348" y="1406"/>
                  </a:cubicBezTo>
                  <a:cubicBezTo>
                    <a:pt x="439" y="1399"/>
                    <a:pt x="518" y="1504"/>
                    <a:pt x="462" y="1544"/>
                  </a:cubicBezTo>
                  <a:cubicBezTo>
                    <a:pt x="396" y="1591"/>
                    <a:pt x="387" y="1493"/>
                    <a:pt x="342" y="1479"/>
                  </a:cubicBezTo>
                  <a:cubicBezTo>
                    <a:pt x="313" y="1470"/>
                    <a:pt x="299" y="1469"/>
                    <a:pt x="272" y="1490"/>
                  </a:cubicBezTo>
                  <a:cubicBezTo>
                    <a:pt x="213" y="1542"/>
                    <a:pt x="222" y="1590"/>
                    <a:pt x="237" y="1676"/>
                  </a:cubicBezTo>
                  <a:cubicBezTo>
                    <a:pt x="269" y="1861"/>
                    <a:pt x="474" y="1906"/>
                    <a:pt x="654" y="1862"/>
                  </a:cubicBezTo>
                  <a:cubicBezTo>
                    <a:pt x="809" y="1823"/>
                    <a:pt x="1002" y="1630"/>
                    <a:pt x="1087" y="1366"/>
                  </a:cubicBezTo>
                  <a:cubicBezTo>
                    <a:pt x="1085" y="1366"/>
                    <a:pt x="1085" y="1366"/>
                    <a:pt x="1085" y="1366"/>
                  </a:cubicBezTo>
                  <a:cubicBezTo>
                    <a:pt x="1085" y="1366"/>
                    <a:pt x="1181" y="1040"/>
                    <a:pt x="1154" y="571"/>
                  </a:cubicBezTo>
                  <a:cubicBezTo>
                    <a:pt x="1395" y="575"/>
                    <a:pt x="1395" y="575"/>
                    <a:pt x="1395" y="575"/>
                  </a:cubicBezTo>
                  <a:cubicBezTo>
                    <a:pt x="1395" y="575"/>
                    <a:pt x="1326" y="826"/>
                    <a:pt x="1398" y="1308"/>
                  </a:cubicBezTo>
                  <a:cubicBezTo>
                    <a:pt x="1459" y="1616"/>
                    <a:pt x="1585" y="1807"/>
                    <a:pt x="1750" y="1864"/>
                  </a:cubicBezTo>
                  <a:cubicBezTo>
                    <a:pt x="1881" y="1909"/>
                    <a:pt x="2044" y="1889"/>
                    <a:pt x="2199" y="1686"/>
                  </a:cubicBezTo>
                  <a:cubicBezTo>
                    <a:pt x="2249" y="1620"/>
                    <a:pt x="2264" y="1565"/>
                    <a:pt x="2263" y="1522"/>
                  </a:cubicBezTo>
                  <a:cubicBezTo>
                    <a:pt x="2258" y="1532"/>
                    <a:pt x="2249" y="1540"/>
                    <a:pt x="2238" y="1546"/>
                  </a:cubicBezTo>
                  <a:cubicBezTo>
                    <a:pt x="2212" y="1557"/>
                    <a:pt x="2183" y="1549"/>
                    <a:pt x="2173" y="1527"/>
                  </a:cubicBezTo>
                  <a:cubicBezTo>
                    <a:pt x="2166" y="1511"/>
                    <a:pt x="2170" y="1492"/>
                    <a:pt x="2183" y="1479"/>
                  </a:cubicBezTo>
                  <a:cubicBezTo>
                    <a:pt x="2182" y="1479"/>
                    <a:pt x="2182" y="1479"/>
                    <a:pt x="2182" y="1479"/>
                  </a:cubicBezTo>
                  <a:cubicBezTo>
                    <a:pt x="2136" y="1488"/>
                    <a:pt x="2132" y="1584"/>
                    <a:pt x="2062" y="1530"/>
                  </a:cubicBezTo>
                  <a:cubicBezTo>
                    <a:pt x="2003" y="1484"/>
                    <a:pt x="2078" y="1390"/>
                    <a:pt x="2171" y="1406"/>
                  </a:cubicBezTo>
                  <a:cubicBezTo>
                    <a:pt x="2177" y="1408"/>
                    <a:pt x="2183" y="1409"/>
                    <a:pt x="2189" y="1411"/>
                  </a:cubicBezTo>
                  <a:cubicBezTo>
                    <a:pt x="2193" y="1390"/>
                    <a:pt x="2212" y="1376"/>
                    <a:pt x="2235" y="1377"/>
                  </a:cubicBezTo>
                  <a:cubicBezTo>
                    <a:pt x="2256" y="1377"/>
                    <a:pt x="2273" y="1391"/>
                    <a:pt x="2280" y="1409"/>
                  </a:cubicBezTo>
                  <a:cubicBezTo>
                    <a:pt x="2283" y="1408"/>
                    <a:pt x="2283" y="1408"/>
                    <a:pt x="2283" y="1408"/>
                  </a:cubicBezTo>
                  <a:cubicBezTo>
                    <a:pt x="2297" y="1398"/>
                    <a:pt x="2315" y="1392"/>
                    <a:pt x="2335" y="1393"/>
                  </a:cubicBezTo>
                  <a:cubicBezTo>
                    <a:pt x="2378" y="1395"/>
                    <a:pt x="2413" y="1426"/>
                    <a:pt x="2414" y="1463"/>
                  </a:cubicBezTo>
                  <a:cubicBezTo>
                    <a:pt x="2414" y="1468"/>
                    <a:pt x="2413" y="1473"/>
                    <a:pt x="2412" y="1478"/>
                  </a:cubicBezTo>
                  <a:cubicBezTo>
                    <a:pt x="2420" y="1477"/>
                    <a:pt x="2428" y="1476"/>
                    <a:pt x="2436" y="1476"/>
                  </a:cubicBezTo>
                  <a:cubicBezTo>
                    <a:pt x="2474" y="1478"/>
                    <a:pt x="2507" y="1499"/>
                    <a:pt x="2524" y="1528"/>
                  </a:cubicBezTo>
                  <a:cubicBezTo>
                    <a:pt x="2530" y="1525"/>
                    <a:pt x="2537" y="1522"/>
                    <a:pt x="2543" y="1521"/>
                  </a:cubicBezTo>
                  <a:cubicBezTo>
                    <a:pt x="2558" y="1444"/>
                    <a:pt x="2565" y="1364"/>
                    <a:pt x="2565" y="1283"/>
                  </a:cubicBezTo>
                  <a:cubicBezTo>
                    <a:pt x="2565" y="574"/>
                    <a:pt x="1991" y="0"/>
                    <a:pt x="1283" y="0"/>
                  </a:cubicBezTo>
                  <a:cubicBezTo>
                    <a:pt x="574" y="0"/>
                    <a:pt x="0" y="574"/>
                    <a:pt x="0" y="1283"/>
                  </a:cubicBezTo>
                  <a:cubicBezTo>
                    <a:pt x="0" y="1350"/>
                    <a:pt x="5" y="1417"/>
                    <a:pt x="15" y="1481"/>
                  </a:cubicBezTo>
                  <a:cubicBezTo>
                    <a:pt x="32" y="1460"/>
                    <a:pt x="60" y="1446"/>
                    <a:pt x="92" y="1449"/>
                  </a:cubicBezTo>
                  <a:moveTo>
                    <a:pt x="335" y="1633"/>
                  </a:moveTo>
                  <a:cubicBezTo>
                    <a:pt x="335" y="1631"/>
                    <a:pt x="335" y="1630"/>
                    <a:pt x="337" y="1629"/>
                  </a:cubicBezTo>
                  <a:cubicBezTo>
                    <a:pt x="338" y="1629"/>
                    <a:pt x="340" y="1629"/>
                    <a:pt x="340" y="1631"/>
                  </a:cubicBezTo>
                  <a:cubicBezTo>
                    <a:pt x="341" y="1632"/>
                    <a:pt x="340" y="1633"/>
                    <a:pt x="339" y="1634"/>
                  </a:cubicBezTo>
                  <a:cubicBezTo>
                    <a:pt x="338" y="1635"/>
                    <a:pt x="336" y="1634"/>
                    <a:pt x="335" y="1633"/>
                  </a:cubicBezTo>
                  <a:moveTo>
                    <a:pt x="359" y="1760"/>
                  </a:moveTo>
                  <a:cubicBezTo>
                    <a:pt x="352" y="1764"/>
                    <a:pt x="343" y="1761"/>
                    <a:pt x="339" y="1753"/>
                  </a:cubicBezTo>
                  <a:cubicBezTo>
                    <a:pt x="336" y="1746"/>
                    <a:pt x="339" y="1737"/>
                    <a:pt x="346" y="1733"/>
                  </a:cubicBezTo>
                  <a:cubicBezTo>
                    <a:pt x="354" y="1730"/>
                    <a:pt x="363" y="1733"/>
                    <a:pt x="366" y="1741"/>
                  </a:cubicBezTo>
                  <a:cubicBezTo>
                    <a:pt x="370" y="1748"/>
                    <a:pt x="366" y="1757"/>
                    <a:pt x="359" y="1760"/>
                  </a:cubicBezTo>
                  <a:moveTo>
                    <a:pt x="413" y="1686"/>
                  </a:moveTo>
                  <a:cubicBezTo>
                    <a:pt x="411" y="1687"/>
                    <a:pt x="410" y="1686"/>
                    <a:pt x="409" y="1685"/>
                  </a:cubicBezTo>
                  <a:cubicBezTo>
                    <a:pt x="409" y="1684"/>
                    <a:pt x="409" y="1682"/>
                    <a:pt x="410" y="1681"/>
                  </a:cubicBezTo>
                  <a:cubicBezTo>
                    <a:pt x="412" y="1681"/>
                    <a:pt x="413" y="1681"/>
                    <a:pt x="414" y="1683"/>
                  </a:cubicBezTo>
                  <a:cubicBezTo>
                    <a:pt x="415" y="1684"/>
                    <a:pt x="414" y="1686"/>
                    <a:pt x="413" y="1686"/>
                  </a:cubicBezTo>
                  <a:moveTo>
                    <a:pt x="418" y="1820"/>
                  </a:moveTo>
                  <a:cubicBezTo>
                    <a:pt x="417" y="1820"/>
                    <a:pt x="415" y="1820"/>
                    <a:pt x="415" y="1818"/>
                  </a:cubicBezTo>
                  <a:cubicBezTo>
                    <a:pt x="414" y="1817"/>
                    <a:pt x="415" y="1815"/>
                    <a:pt x="416" y="1815"/>
                  </a:cubicBezTo>
                  <a:cubicBezTo>
                    <a:pt x="417" y="1814"/>
                    <a:pt x="419" y="1815"/>
                    <a:pt x="420" y="1816"/>
                  </a:cubicBezTo>
                  <a:cubicBezTo>
                    <a:pt x="420" y="1817"/>
                    <a:pt x="420" y="1819"/>
                    <a:pt x="418" y="1820"/>
                  </a:cubicBezTo>
                  <a:moveTo>
                    <a:pt x="456" y="1612"/>
                  </a:moveTo>
                  <a:cubicBezTo>
                    <a:pt x="454" y="1613"/>
                    <a:pt x="453" y="1612"/>
                    <a:pt x="452" y="1611"/>
                  </a:cubicBezTo>
                  <a:cubicBezTo>
                    <a:pt x="451" y="1610"/>
                    <a:pt x="452" y="1608"/>
                    <a:pt x="453" y="1608"/>
                  </a:cubicBezTo>
                  <a:cubicBezTo>
                    <a:pt x="455" y="1607"/>
                    <a:pt x="456" y="1607"/>
                    <a:pt x="457" y="1609"/>
                  </a:cubicBezTo>
                  <a:cubicBezTo>
                    <a:pt x="458" y="1610"/>
                    <a:pt x="457" y="1612"/>
                    <a:pt x="456" y="1612"/>
                  </a:cubicBezTo>
                  <a:moveTo>
                    <a:pt x="465" y="1731"/>
                  </a:moveTo>
                  <a:cubicBezTo>
                    <a:pt x="464" y="1731"/>
                    <a:pt x="462" y="1731"/>
                    <a:pt x="462" y="1729"/>
                  </a:cubicBezTo>
                  <a:cubicBezTo>
                    <a:pt x="461" y="1728"/>
                    <a:pt x="462" y="1726"/>
                    <a:pt x="463" y="1726"/>
                  </a:cubicBezTo>
                  <a:cubicBezTo>
                    <a:pt x="464" y="1725"/>
                    <a:pt x="466" y="1726"/>
                    <a:pt x="466" y="1727"/>
                  </a:cubicBezTo>
                  <a:cubicBezTo>
                    <a:pt x="467" y="1728"/>
                    <a:pt x="466" y="1730"/>
                    <a:pt x="465" y="1731"/>
                  </a:cubicBezTo>
                  <a:moveTo>
                    <a:pt x="2112" y="1642"/>
                  </a:moveTo>
                  <a:cubicBezTo>
                    <a:pt x="2119" y="1639"/>
                    <a:pt x="2128" y="1642"/>
                    <a:pt x="2132" y="1649"/>
                  </a:cubicBezTo>
                  <a:cubicBezTo>
                    <a:pt x="2135" y="1656"/>
                    <a:pt x="2132" y="1665"/>
                    <a:pt x="2124" y="1669"/>
                  </a:cubicBezTo>
                  <a:cubicBezTo>
                    <a:pt x="2116" y="1672"/>
                    <a:pt x="2107" y="1669"/>
                    <a:pt x="2104" y="1662"/>
                  </a:cubicBezTo>
                  <a:cubicBezTo>
                    <a:pt x="2100" y="1655"/>
                    <a:pt x="2104" y="1646"/>
                    <a:pt x="2112" y="1642"/>
                  </a:cubicBezTo>
                  <a:moveTo>
                    <a:pt x="2508" y="1363"/>
                  </a:moveTo>
                  <a:cubicBezTo>
                    <a:pt x="2518" y="1358"/>
                    <a:pt x="2529" y="1360"/>
                    <a:pt x="2533" y="1368"/>
                  </a:cubicBezTo>
                  <a:cubicBezTo>
                    <a:pt x="2536" y="1375"/>
                    <a:pt x="2531" y="1385"/>
                    <a:pt x="2520" y="1389"/>
                  </a:cubicBezTo>
                  <a:cubicBezTo>
                    <a:pt x="2510" y="1394"/>
                    <a:pt x="2499" y="1392"/>
                    <a:pt x="2496" y="1385"/>
                  </a:cubicBezTo>
                  <a:cubicBezTo>
                    <a:pt x="2492" y="1378"/>
                    <a:pt x="2498" y="1368"/>
                    <a:pt x="2508" y="1363"/>
                  </a:cubicBezTo>
                  <a:moveTo>
                    <a:pt x="2222" y="1173"/>
                  </a:moveTo>
                  <a:cubicBezTo>
                    <a:pt x="2223" y="1172"/>
                    <a:pt x="2225" y="1172"/>
                    <a:pt x="2225" y="1174"/>
                  </a:cubicBezTo>
                  <a:cubicBezTo>
                    <a:pt x="2226" y="1175"/>
                    <a:pt x="2225" y="1177"/>
                    <a:pt x="2224" y="1177"/>
                  </a:cubicBezTo>
                  <a:cubicBezTo>
                    <a:pt x="2223" y="1178"/>
                    <a:pt x="2221" y="1177"/>
                    <a:pt x="2220" y="1176"/>
                  </a:cubicBezTo>
                  <a:cubicBezTo>
                    <a:pt x="2220" y="1175"/>
                    <a:pt x="2220" y="1173"/>
                    <a:pt x="2222" y="1173"/>
                  </a:cubicBezTo>
                  <a:moveTo>
                    <a:pt x="2194" y="1311"/>
                  </a:moveTo>
                  <a:cubicBezTo>
                    <a:pt x="2195" y="1310"/>
                    <a:pt x="2197" y="1311"/>
                    <a:pt x="2197" y="1312"/>
                  </a:cubicBezTo>
                  <a:cubicBezTo>
                    <a:pt x="2198" y="1313"/>
                    <a:pt x="2197" y="1315"/>
                    <a:pt x="2196" y="1316"/>
                  </a:cubicBezTo>
                  <a:cubicBezTo>
                    <a:pt x="2194" y="1316"/>
                    <a:pt x="2193" y="1316"/>
                    <a:pt x="2192" y="1314"/>
                  </a:cubicBezTo>
                  <a:cubicBezTo>
                    <a:pt x="2192" y="1313"/>
                    <a:pt x="2192" y="1312"/>
                    <a:pt x="2194" y="1311"/>
                  </a:cubicBezTo>
                  <a:moveTo>
                    <a:pt x="2099" y="1101"/>
                  </a:moveTo>
                  <a:cubicBezTo>
                    <a:pt x="2100" y="1100"/>
                    <a:pt x="2102" y="1101"/>
                    <a:pt x="2102" y="1102"/>
                  </a:cubicBezTo>
                  <a:cubicBezTo>
                    <a:pt x="2103" y="1103"/>
                    <a:pt x="2102" y="1105"/>
                    <a:pt x="2101" y="1106"/>
                  </a:cubicBezTo>
                  <a:cubicBezTo>
                    <a:pt x="2099" y="1106"/>
                    <a:pt x="2098" y="1106"/>
                    <a:pt x="2097" y="1104"/>
                  </a:cubicBezTo>
                  <a:cubicBezTo>
                    <a:pt x="2097" y="1103"/>
                    <a:pt x="2097" y="1101"/>
                    <a:pt x="2099" y="1101"/>
                  </a:cubicBezTo>
                  <a:moveTo>
                    <a:pt x="2095" y="1354"/>
                  </a:moveTo>
                  <a:cubicBezTo>
                    <a:pt x="2097" y="1353"/>
                    <a:pt x="2098" y="1354"/>
                    <a:pt x="2099" y="1355"/>
                  </a:cubicBezTo>
                  <a:cubicBezTo>
                    <a:pt x="2100" y="1356"/>
                    <a:pt x="2099" y="1358"/>
                    <a:pt x="2098" y="1359"/>
                  </a:cubicBezTo>
                  <a:cubicBezTo>
                    <a:pt x="2096" y="1359"/>
                    <a:pt x="2094" y="1359"/>
                    <a:pt x="2094" y="1358"/>
                  </a:cubicBezTo>
                  <a:cubicBezTo>
                    <a:pt x="2093" y="1356"/>
                    <a:pt x="2094" y="1355"/>
                    <a:pt x="2095" y="1354"/>
                  </a:cubicBezTo>
                  <a:moveTo>
                    <a:pt x="2043" y="1349"/>
                  </a:moveTo>
                  <a:cubicBezTo>
                    <a:pt x="2044" y="1348"/>
                    <a:pt x="2046" y="1349"/>
                    <a:pt x="2047" y="1350"/>
                  </a:cubicBezTo>
                  <a:cubicBezTo>
                    <a:pt x="2047" y="1351"/>
                    <a:pt x="2047" y="1353"/>
                    <a:pt x="2045" y="1353"/>
                  </a:cubicBezTo>
                  <a:cubicBezTo>
                    <a:pt x="2044" y="1354"/>
                    <a:pt x="2042" y="1354"/>
                    <a:pt x="2041" y="1352"/>
                  </a:cubicBezTo>
                  <a:cubicBezTo>
                    <a:pt x="2041" y="1351"/>
                    <a:pt x="2041" y="1349"/>
                    <a:pt x="2043" y="1349"/>
                  </a:cubicBezTo>
                  <a:moveTo>
                    <a:pt x="1957" y="1718"/>
                  </a:moveTo>
                  <a:cubicBezTo>
                    <a:pt x="1955" y="1718"/>
                    <a:pt x="1954" y="1718"/>
                    <a:pt x="1953" y="1716"/>
                  </a:cubicBezTo>
                  <a:cubicBezTo>
                    <a:pt x="1952" y="1715"/>
                    <a:pt x="1953" y="1714"/>
                    <a:pt x="1954" y="1713"/>
                  </a:cubicBezTo>
                  <a:cubicBezTo>
                    <a:pt x="1956" y="1712"/>
                    <a:pt x="1957" y="1713"/>
                    <a:pt x="1958" y="1714"/>
                  </a:cubicBezTo>
                  <a:cubicBezTo>
                    <a:pt x="1959" y="1715"/>
                    <a:pt x="1958" y="1717"/>
                    <a:pt x="1957" y="1718"/>
                  </a:cubicBezTo>
                  <a:moveTo>
                    <a:pt x="2002" y="1629"/>
                  </a:moveTo>
                  <a:cubicBezTo>
                    <a:pt x="2004" y="1628"/>
                    <a:pt x="2005" y="1628"/>
                    <a:pt x="2006" y="1630"/>
                  </a:cubicBezTo>
                  <a:cubicBezTo>
                    <a:pt x="2006" y="1631"/>
                    <a:pt x="2006" y="1633"/>
                    <a:pt x="2004" y="1633"/>
                  </a:cubicBezTo>
                  <a:cubicBezTo>
                    <a:pt x="2003" y="1634"/>
                    <a:pt x="2001" y="1633"/>
                    <a:pt x="2001" y="1632"/>
                  </a:cubicBezTo>
                  <a:cubicBezTo>
                    <a:pt x="2000" y="1631"/>
                    <a:pt x="2001" y="1629"/>
                    <a:pt x="2002" y="1629"/>
                  </a:cubicBezTo>
                  <a:moveTo>
                    <a:pt x="1955" y="1485"/>
                  </a:moveTo>
                  <a:cubicBezTo>
                    <a:pt x="1963" y="1482"/>
                    <a:pt x="1972" y="1484"/>
                    <a:pt x="1976" y="1492"/>
                  </a:cubicBezTo>
                  <a:cubicBezTo>
                    <a:pt x="1979" y="1499"/>
                    <a:pt x="1976" y="1508"/>
                    <a:pt x="1968" y="1511"/>
                  </a:cubicBezTo>
                  <a:cubicBezTo>
                    <a:pt x="1960" y="1515"/>
                    <a:pt x="1951" y="1512"/>
                    <a:pt x="1948" y="1505"/>
                  </a:cubicBezTo>
                  <a:cubicBezTo>
                    <a:pt x="1944" y="1498"/>
                    <a:pt x="1948" y="1489"/>
                    <a:pt x="1955" y="1485"/>
                  </a:cubicBezTo>
                  <a:moveTo>
                    <a:pt x="1947" y="1252"/>
                  </a:moveTo>
                  <a:cubicBezTo>
                    <a:pt x="1948" y="1251"/>
                    <a:pt x="1950" y="1252"/>
                    <a:pt x="1950" y="1253"/>
                  </a:cubicBezTo>
                  <a:cubicBezTo>
                    <a:pt x="1951" y="1255"/>
                    <a:pt x="1950" y="1256"/>
                    <a:pt x="1949" y="1257"/>
                  </a:cubicBezTo>
                  <a:cubicBezTo>
                    <a:pt x="1947" y="1258"/>
                    <a:pt x="1946" y="1257"/>
                    <a:pt x="1945" y="1256"/>
                  </a:cubicBezTo>
                  <a:cubicBezTo>
                    <a:pt x="1944" y="1254"/>
                    <a:pt x="1945" y="1253"/>
                    <a:pt x="1947" y="1252"/>
                  </a:cubicBezTo>
                  <a:moveTo>
                    <a:pt x="1860" y="1559"/>
                  </a:moveTo>
                  <a:cubicBezTo>
                    <a:pt x="1862" y="1558"/>
                    <a:pt x="1863" y="1559"/>
                    <a:pt x="1864" y="1560"/>
                  </a:cubicBezTo>
                  <a:cubicBezTo>
                    <a:pt x="1865" y="1561"/>
                    <a:pt x="1864" y="1563"/>
                    <a:pt x="1862" y="1563"/>
                  </a:cubicBezTo>
                  <a:cubicBezTo>
                    <a:pt x="1861" y="1564"/>
                    <a:pt x="1859" y="1564"/>
                    <a:pt x="1859" y="1562"/>
                  </a:cubicBezTo>
                  <a:cubicBezTo>
                    <a:pt x="1858" y="1561"/>
                    <a:pt x="1859" y="1559"/>
                    <a:pt x="1860" y="1559"/>
                  </a:cubicBezTo>
                  <a:moveTo>
                    <a:pt x="1844" y="1654"/>
                  </a:moveTo>
                  <a:cubicBezTo>
                    <a:pt x="1845" y="1654"/>
                    <a:pt x="1847" y="1654"/>
                    <a:pt x="1847" y="1656"/>
                  </a:cubicBezTo>
                  <a:cubicBezTo>
                    <a:pt x="1848" y="1657"/>
                    <a:pt x="1847" y="1658"/>
                    <a:pt x="1846" y="1659"/>
                  </a:cubicBezTo>
                  <a:cubicBezTo>
                    <a:pt x="1844" y="1660"/>
                    <a:pt x="1843" y="1659"/>
                    <a:pt x="1842" y="1658"/>
                  </a:cubicBezTo>
                  <a:cubicBezTo>
                    <a:pt x="1842" y="1657"/>
                    <a:pt x="1842" y="1655"/>
                    <a:pt x="1844" y="1654"/>
                  </a:cubicBezTo>
                  <a:moveTo>
                    <a:pt x="1839" y="1786"/>
                  </a:moveTo>
                  <a:cubicBezTo>
                    <a:pt x="1840" y="1787"/>
                    <a:pt x="1839" y="1789"/>
                    <a:pt x="1838" y="1789"/>
                  </a:cubicBezTo>
                  <a:cubicBezTo>
                    <a:pt x="1836" y="1790"/>
                    <a:pt x="1835" y="1789"/>
                    <a:pt x="1834" y="1788"/>
                  </a:cubicBezTo>
                  <a:cubicBezTo>
                    <a:pt x="1833" y="1787"/>
                    <a:pt x="1834" y="1785"/>
                    <a:pt x="1835" y="1784"/>
                  </a:cubicBezTo>
                  <a:cubicBezTo>
                    <a:pt x="1837" y="1784"/>
                    <a:pt x="1838" y="1784"/>
                    <a:pt x="1839" y="1786"/>
                  </a:cubicBezTo>
                  <a:moveTo>
                    <a:pt x="1833" y="1417"/>
                  </a:moveTo>
                  <a:cubicBezTo>
                    <a:pt x="1835" y="1416"/>
                    <a:pt x="1836" y="1417"/>
                    <a:pt x="1837" y="1418"/>
                  </a:cubicBezTo>
                  <a:cubicBezTo>
                    <a:pt x="1838" y="1419"/>
                    <a:pt x="1837" y="1421"/>
                    <a:pt x="1835" y="1422"/>
                  </a:cubicBezTo>
                  <a:cubicBezTo>
                    <a:pt x="1834" y="1422"/>
                    <a:pt x="1832" y="1422"/>
                    <a:pt x="1832" y="1420"/>
                  </a:cubicBezTo>
                  <a:cubicBezTo>
                    <a:pt x="1831" y="1419"/>
                    <a:pt x="1832" y="1417"/>
                    <a:pt x="1833" y="1417"/>
                  </a:cubicBezTo>
                  <a:moveTo>
                    <a:pt x="1788" y="1677"/>
                  </a:moveTo>
                  <a:cubicBezTo>
                    <a:pt x="1790" y="1677"/>
                    <a:pt x="1791" y="1677"/>
                    <a:pt x="1792" y="1678"/>
                  </a:cubicBezTo>
                  <a:cubicBezTo>
                    <a:pt x="1793" y="1680"/>
                    <a:pt x="1792" y="1681"/>
                    <a:pt x="1791" y="1682"/>
                  </a:cubicBezTo>
                  <a:cubicBezTo>
                    <a:pt x="1789" y="1683"/>
                    <a:pt x="1788" y="1682"/>
                    <a:pt x="1787" y="1681"/>
                  </a:cubicBezTo>
                  <a:cubicBezTo>
                    <a:pt x="1786" y="1679"/>
                    <a:pt x="1787" y="1678"/>
                    <a:pt x="1788" y="1677"/>
                  </a:cubicBezTo>
                  <a:moveTo>
                    <a:pt x="1685" y="1677"/>
                  </a:moveTo>
                  <a:cubicBezTo>
                    <a:pt x="1686" y="1676"/>
                    <a:pt x="1688" y="1676"/>
                    <a:pt x="1688" y="1678"/>
                  </a:cubicBezTo>
                  <a:cubicBezTo>
                    <a:pt x="1689" y="1679"/>
                    <a:pt x="1688" y="1681"/>
                    <a:pt x="1687" y="1681"/>
                  </a:cubicBezTo>
                  <a:cubicBezTo>
                    <a:pt x="1686" y="1682"/>
                    <a:pt x="1684" y="1681"/>
                    <a:pt x="1683" y="1680"/>
                  </a:cubicBezTo>
                  <a:cubicBezTo>
                    <a:pt x="1683" y="1679"/>
                    <a:pt x="1683" y="1677"/>
                    <a:pt x="1685" y="1677"/>
                  </a:cubicBezTo>
                  <a:moveTo>
                    <a:pt x="787" y="1492"/>
                  </a:moveTo>
                  <a:cubicBezTo>
                    <a:pt x="795" y="1489"/>
                    <a:pt x="803" y="1492"/>
                    <a:pt x="807" y="1499"/>
                  </a:cubicBezTo>
                  <a:cubicBezTo>
                    <a:pt x="810" y="1507"/>
                    <a:pt x="807" y="1516"/>
                    <a:pt x="800" y="1519"/>
                  </a:cubicBezTo>
                  <a:cubicBezTo>
                    <a:pt x="792" y="1522"/>
                    <a:pt x="783" y="1519"/>
                    <a:pt x="780" y="1512"/>
                  </a:cubicBezTo>
                  <a:cubicBezTo>
                    <a:pt x="776" y="1504"/>
                    <a:pt x="780" y="1496"/>
                    <a:pt x="787" y="1492"/>
                  </a:cubicBezTo>
                  <a:moveTo>
                    <a:pt x="737" y="1671"/>
                  </a:moveTo>
                  <a:cubicBezTo>
                    <a:pt x="738" y="1670"/>
                    <a:pt x="740" y="1671"/>
                    <a:pt x="740" y="1672"/>
                  </a:cubicBezTo>
                  <a:cubicBezTo>
                    <a:pt x="741" y="1673"/>
                    <a:pt x="741" y="1675"/>
                    <a:pt x="739" y="1676"/>
                  </a:cubicBezTo>
                  <a:cubicBezTo>
                    <a:pt x="738" y="1676"/>
                    <a:pt x="736" y="1676"/>
                    <a:pt x="736" y="1674"/>
                  </a:cubicBezTo>
                  <a:cubicBezTo>
                    <a:pt x="735" y="1673"/>
                    <a:pt x="736" y="1671"/>
                    <a:pt x="737" y="1671"/>
                  </a:cubicBezTo>
                  <a:moveTo>
                    <a:pt x="730" y="1303"/>
                  </a:moveTo>
                  <a:cubicBezTo>
                    <a:pt x="731" y="1302"/>
                    <a:pt x="733" y="1303"/>
                    <a:pt x="733" y="1304"/>
                  </a:cubicBezTo>
                  <a:cubicBezTo>
                    <a:pt x="734" y="1305"/>
                    <a:pt x="733" y="1307"/>
                    <a:pt x="732" y="1308"/>
                  </a:cubicBezTo>
                  <a:cubicBezTo>
                    <a:pt x="731" y="1308"/>
                    <a:pt x="729" y="1308"/>
                    <a:pt x="728" y="1306"/>
                  </a:cubicBezTo>
                  <a:cubicBezTo>
                    <a:pt x="728" y="1305"/>
                    <a:pt x="728" y="1303"/>
                    <a:pt x="730" y="1303"/>
                  </a:cubicBezTo>
                  <a:moveTo>
                    <a:pt x="697" y="1430"/>
                  </a:moveTo>
                  <a:cubicBezTo>
                    <a:pt x="699" y="1429"/>
                    <a:pt x="700" y="1430"/>
                    <a:pt x="701" y="1431"/>
                  </a:cubicBezTo>
                  <a:cubicBezTo>
                    <a:pt x="701" y="1432"/>
                    <a:pt x="701" y="1434"/>
                    <a:pt x="700" y="1435"/>
                  </a:cubicBezTo>
                  <a:cubicBezTo>
                    <a:pt x="698" y="1435"/>
                    <a:pt x="697" y="1435"/>
                    <a:pt x="696" y="1433"/>
                  </a:cubicBezTo>
                  <a:cubicBezTo>
                    <a:pt x="695" y="1432"/>
                    <a:pt x="696" y="1430"/>
                    <a:pt x="697" y="1430"/>
                  </a:cubicBezTo>
                  <a:moveTo>
                    <a:pt x="680" y="1536"/>
                  </a:moveTo>
                  <a:cubicBezTo>
                    <a:pt x="681" y="1536"/>
                    <a:pt x="683" y="1536"/>
                    <a:pt x="684" y="1538"/>
                  </a:cubicBezTo>
                  <a:cubicBezTo>
                    <a:pt x="684" y="1539"/>
                    <a:pt x="684" y="1540"/>
                    <a:pt x="682" y="1541"/>
                  </a:cubicBezTo>
                  <a:cubicBezTo>
                    <a:pt x="681" y="1542"/>
                    <a:pt x="679" y="1541"/>
                    <a:pt x="679" y="1540"/>
                  </a:cubicBezTo>
                  <a:cubicBezTo>
                    <a:pt x="678" y="1538"/>
                    <a:pt x="679" y="1537"/>
                    <a:pt x="680" y="1536"/>
                  </a:cubicBezTo>
                  <a:moveTo>
                    <a:pt x="674" y="1714"/>
                  </a:moveTo>
                  <a:cubicBezTo>
                    <a:pt x="682" y="1710"/>
                    <a:pt x="691" y="1713"/>
                    <a:pt x="694" y="1720"/>
                  </a:cubicBezTo>
                  <a:cubicBezTo>
                    <a:pt x="698" y="1728"/>
                    <a:pt x="694" y="1737"/>
                    <a:pt x="686" y="1740"/>
                  </a:cubicBezTo>
                  <a:cubicBezTo>
                    <a:pt x="678" y="1744"/>
                    <a:pt x="669" y="1741"/>
                    <a:pt x="666" y="1734"/>
                  </a:cubicBezTo>
                  <a:cubicBezTo>
                    <a:pt x="663" y="1726"/>
                    <a:pt x="666" y="1718"/>
                    <a:pt x="674" y="1714"/>
                  </a:cubicBezTo>
                  <a:moveTo>
                    <a:pt x="657" y="1141"/>
                  </a:moveTo>
                  <a:cubicBezTo>
                    <a:pt x="659" y="1141"/>
                    <a:pt x="660" y="1141"/>
                    <a:pt x="661" y="1143"/>
                  </a:cubicBezTo>
                  <a:cubicBezTo>
                    <a:pt x="661" y="1144"/>
                    <a:pt x="661" y="1146"/>
                    <a:pt x="660" y="1146"/>
                  </a:cubicBezTo>
                  <a:cubicBezTo>
                    <a:pt x="658" y="1147"/>
                    <a:pt x="657" y="1146"/>
                    <a:pt x="656" y="1145"/>
                  </a:cubicBezTo>
                  <a:cubicBezTo>
                    <a:pt x="655" y="1144"/>
                    <a:pt x="656" y="1142"/>
                    <a:pt x="657" y="1141"/>
                  </a:cubicBezTo>
                  <a:moveTo>
                    <a:pt x="630" y="1589"/>
                  </a:moveTo>
                  <a:cubicBezTo>
                    <a:pt x="631" y="1588"/>
                    <a:pt x="633" y="1589"/>
                    <a:pt x="634" y="1590"/>
                  </a:cubicBezTo>
                  <a:cubicBezTo>
                    <a:pt x="634" y="1591"/>
                    <a:pt x="634" y="1593"/>
                    <a:pt x="632" y="1594"/>
                  </a:cubicBezTo>
                  <a:cubicBezTo>
                    <a:pt x="631" y="1594"/>
                    <a:pt x="629" y="1594"/>
                    <a:pt x="629" y="1592"/>
                  </a:cubicBezTo>
                  <a:cubicBezTo>
                    <a:pt x="628" y="1591"/>
                    <a:pt x="629" y="1589"/>
                    <a:pt x="630" y="1589"/>
                  </a:cubicBezTo>
                  <a:moveTo>
                    <a:pt x="628" y="1664"/>
                  </a:moveTo>
                  <a:cubicBezTo>
                    <a:pt x="629" y="1663"/>
                    <a:pt x="631" y="1664"/>
                    <a:pt x="631" y="1665"/>
                  </a:cubicBezTo>
                  <a:cubicBezTo>
                    <a:pt x="632" y="1667"/>
                    <a:pt x="631" y="1668"/>
                    <a:pt x="630" y="1669"/>
                  </a:cubicBezTo>
                  <a:cubicBezTo>
                    <a:pt x="629" y="1669"/>
                    <a:pt x="627" y="1669"/>
                    <a:pt x="627" y="1668"/>
                  </a:cubicBezTo>
                  <a:cubicBezTo>
                    <a:pt x="626" y="1666"/>
                    <a:pt x="627" y="1665"/>
                    <a:pt x="628" y="1664"/>
                  </a:cubicBezTo>
                  <a:moveTo>
                    <a:pt x="625" y="1405"/>
                  </a:moveTo>
                  <a:cubicBezTo>
                    <a:pt x="625" y="1407"/>
                    <a:pt x="625" y="1408"/>
                    <a:pt x="624" y="1409"/>
                  </a:cubicBezTo>
                  <a:cubicBezTo>
                    <a:pt x="622" y="1410"/>
                    <a:pt x="621" y="1409"/>
                    <a:pt x="620" y="1408"/>
                  </a:cubicBezTo>
                  <a:cubicBezTo>
                    <a:pt x="619" y="1406"/>
                    <a:pt x="620" y="1405"/>
                    <a:pt x="621" y="1404"/>
                  </a:cubicBezTo>
                  <a:cubicBezTo>
                    <a:pt x="623" y="1404"/>
                    <a:pt x="624" y="1404"/>
                    <a:pt x="625" y="1405"/>
                  </a:cubicBezTo>
                  <a:moveTo>
                    <a:pt x="620" y="1354"/>
                  </a:moveTo>
                  <a:cubicBezTo>
                    <a:pt x="621" y="1353"/>
                    <a:pt x="623" y="1354"/>
                    <a:pt x="623" y="1355"/>
                  </a:cubicBezTo>
                  <a:cubicBezTo>
                    <a:pt x="624" y="1357"/>
                    <a:pt x="623" y="1358"/>
                    <a:pt x="622" y="1359"/>
                  </a:cubicBezTo>
                  <a:cubicBezTo>
                    <a:pt x="621" y="1360"/>
                    <a:pt x="619" y="1359"/>
                    <a:pt x="618" y="1358"/>
                  </a:cubicBezTo>
                  <a:cubicBezTo>
                    <a:pt x="618" y="1356"/>
                    <a:pt x="618" y="1355"/>
                    <a:pt x="620" y="1354"/>
                  </a:cubicBezTo>
                  <a:moveTo>
                    <a:pt x="594" y="1512"/>
                  </a:moveTo>
                  <a:cubicBezTo>
                    <a:pt x="602" y="1508"/>
                    <a:pt x="610" y="1512"/>
                    <a:pt x="614" y="1519"/>
                  </a:cubicBezTo>
                  <a:cubicBezTo>
                    <a:pt x="617" y="1527"/>
                    <a:pt x="614" y="1535"/>
                    <a:pt x="607" y="1539"/>
                  </a:cubicBezTo>
                  <a:cubicBezTo>
                    <a:pt x="599" y="1542"/>
                    <a:pt x="590" y="1539"/>
                    <a:pt x="587" y="1532"/>
                  </a:cubicBezTo>
                  <a:cubicBezTo>
                    <a:pt x="584" y="1524"/>
                    <a:pt x="587" y="1515"/>
                    <a:pt x="594" y="1512"/>
                  </a:cubicBezTo>
                  <a:moveTo>
                    <a:pt x="584" y="1811"/>
                  </a:moveTo>
                  <a:cubicBezTo>
                    <a:pt x="586" y="1810"/>
                    <a:pt x="587" y="1811"/>
                    <a:pt x="588" y="1812"/>
                  </a:cubicBezTo>
                  <a:cubicBezTo>
                    <a:pt x="589" y="1814"/>
                    <a:pt x="588" y="1815"/>
                    <a:pt x="587" y="1816"/>
                  </a:cubicBezTo>
                  <a:cubicBezTo>
                    <a:pt x="585" y="1816"/>
                    <a:pt x="584" y="1816"/>
                    <a:pt x="583" y="1815"/>
                  </a:cubicBezTo>
                  <a:cubicBezTo>
                    <a:pt x="582" y="1813"/>
                    <a:pt x="583" y="1812"/>
                    <a:pt x="584" y="1811"/>
                  </a:cubicBezTo>
                  <a:moveTo>
                    <a:pt x="564" y="1413"/>
                  </a:moveTo>
                  <a:cubicBezTo>
                    <a:pt x="566" y="1412"/>
                    <a:pt x="567" y="1413"/>
                    <a:pt x="568" y="1414"/>
                  </a:cubicBezTo>
                  <a:cubicBezTo>
                    <a:pt x="568" y="1415"/>
                    <a:pt x="568" y="1417"/>
                    <a:pt x="567" y="1418"/>
                  </a:cubicBezTo>
                  <a:cubicBezTo>
                    <a:pt x="565" y="1418"/>
                    <a:pt x="564" y="1418"/>
                    <a:pt x="563" y="1416"/>
                  </a:cubicBezTo>
                  <a:cubicBezTo>
                    <a:pt x="562" y="1415"/>
                    <a:pt x="563" y="1413"/>
                    <a:pt x="564" y="1413"/>
                  </a:cubicBezTo>
                  <a:moveTo>
                    <a:pt x="560" y="1725"/>
                  </a:moveTo>
                  <a:cubicBezTo>
                    <a:pt x="561" y="1725"/>
                    <a:pt x="563" y="1725"/>
                    <a:pt x="564" y="1727"/>
                  </a:cubicBezTo>
                  <a:cubicBezTo>
                    <a:pt x="564" y="1728"/>
                    <a:pt x="564" y="1730"/>
                    <a:pt x="562" y="1730"/>
                  </a:cubicBezTo>
                  <a:cubicBezTo>
                    <a:pt x="561" y="1731"/>
                    <a:pt x="559" y="1730"/>
                    <a:pt x="559" y="1729"/>
                  </a:cubicBezTo>
                  <a:cubicBezTo>
                    <a:pt x="558" y="1728"/>
                    <a:pt x="559" y="1726"/>
                    <a:pt x="560" y="1725"/>
                  </a:cubicBezTo>
                  <a:moveTo>
                    <a:pt x="547" y="1601"/>
                  </a:moveTo>
                  <a:cubicBezTo>
                    <a:pt x="548" y="1601"/>
                    <a:pt x="550" y="1601"/>
                    <a:pt x="551" y="1603"/>
                  </a:cubicBezTo>
                  <a:cubicBezTo>
                    <a:pt x="551" y="1604"/>
                    <a:pt x="551" y="1606"/>
                    <a:pt x="549" y="1606"/>
                  </a:cubicBezTo>
                  <a:cubicBezTo>
                    <a:pt x="548" y="1607"/>
                    <a:pt x="546" y="1606"/>
                    <a:pt x="546" y="1605"/>
                  </a:cubicBezTo>
                  <a:cubicBezTo>
                    <a:pt x="545" y="1604"/>
                    <a:pt x="546" y="1602"/>
                    <a:pt x="547" y="1601"/>
                  </a:cubicBezTo>
                  <a:moveTo>
                    <a:pt x="480" y="1677"/>
                  </a:moveTo>
                  <a:cubicBezTo>
                    <a:pt x="479" y="1678"/>
                    <a:pt x="477" y="1677"/>
                    <a:pt x="476" y="1676"/>
                  </a:cubicBezTo>
                  <a:cubicBezTo>
                    <a:pt x="476" y="1674"/>
                    <a:pt x="476" y="1673"/>
                    <a:pt x="478" y="1672"/>
                  </a:cubicBezTo>
                  <a:cubicBezTo>
                    <a:pt x="479" y="1672"/>
                    <a:pt x="481" y="1672"/>
                    <a:pt x="481" y="1673"/>
                  </a:cubicBezTo>
                  <a:cubicBezTo>
                    <a:pt x="482" y="1675"/>
                    <a:pt x="481" y="1676"/>
                    <a:pt x="480" y="1677"/>
                  </a:cubicBezTo>
                  <a:moveTo>
                    <a:pt x="473" y="1325"/>
                  </a:moveTo>
                  <a:cubicBezTo>
                    <a:pt x="474" y="1325"/>
                    <a:pt x="476" y="1325"/>
                    <a:pt x="476" y="1327"/>
                  </a:cubicBezTo>
                  <a:cubicBezTo>
                    <a:pt x="477" y="1328"/>
                    <a:pt x="476" y="1330"/>
                    <a:pt x="475" y="1330"/>
                  </a:cubicBezTo>
                  <a:cubicBezTo>
                    <a:pt x="474" y="1331"/>
                    <a:pt x="472" y="1330"/>
                    <a:pt x="471" y="1329"/>
                  </a:cubicBezTo>
                  <a:cubicBezTo>
                    <a:pt x="471" y="1328"/>
                    <a:pt x="471" y="1326"/>
                    <a:pt x="473" y="13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091490-CE09-45D6-98D2-B815D8C89F4A}"/>
                </a:ext>
              </a:extLst>
            </p:cNvPr>
            <p:cNvGrpSpPr/>
            <p:nvPr/>
          </p:nvGrpSpPr>
          <p:grpSpPr>
            <a:xfrm rot="2700000">
              <a:off x="1862081" y="865986"/>
              <a:ext cx="2778676" cy="3576129"/>
              <a:chOff x="1522413" y="1185863"/>
              <a:chExt cx="1314449" cy="1712913"/>
            </a:xfrm>
            <a:solidFill>
              <a:schemeClr val="tx1">
                <a:alpha val="6000"/>
              </a:schemeClr>
            </a:solidFill>
          </p:grpSpPr>
          <p:sp>
            <p:nvSpPr>
              <p:cNvPr id="43" name="Freeform 185">
                <a:extLst>
                  <a:ext uri="{FF2B5EF4-FFF2-40B4-BE49-F238E27FC236}">
                    <a16:creationId xmlns:a16="http://schemas.microsoft.com/office/drawing/2014/main" id="{4BEC1469-933E-43AF-B114-7398A3E22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700" y="1825626"/>
                <a:ext cx="411162" cy="1073150"/>
              </a:xfrm>
              <a:custGeom>
                <a:avLst/>
                <a:gdLst>
                  <a:gd name="T0" fmla="*/ 25 w 419"/>
                  <a:gd name="T1" fmla="*/ 0 h 1096"/>
                  <a:gd name="T2" fmla="*/ 25 w 419"/>
                  <a:gd name="T3" fmla="*/ 512 h 1096"/>
                  <a:gd name="T4" fmla="*/ 188 w 419"/>
                  <a:gd name="T5" fmla="*/ 632 h 1096"/>
                  <a:gd name="T6" fmla="*/ 188 w 419"/>
                  <a:gd name="T7" fmla="*/ 632 h 1096"/>
                  <a:gd name="T8" fmla="*/ 187 w 419"/>
                  <a:gd name="T9" fmla="*/ 736 h 1096"/>
                  <a:gd name="T10" fmla="*/ 251 w 419"/>
                  <a:gd name="T11" fmla="*/ 746 h 1096"/>
                  <a:gd name="T12" fmla="*/ 318 w 419"/>
                  <a:gd name="T13" fmla="*/ 1096 h 1096"/>
                  <a:gd name="T14" fmla="*/ 357 w 419"/>
                  <a:gd name="T15" fmla="*/ 739 h 1096"/>
                  <a:gd name="T16" fmla="*/ 361 w 419"/>
                  <a:gd name="T17" fmla="*/ 738 h 1096"/>
                  <a:gd name="T18" fmla="*/ 361 w 419"/>
                  <a:gd name="T19" fmla="*/ 739 h 1096"/>
                  <a:gd name="T20" fmla="*/ 419 w 419"/>
                  <a:gd name="T21" fmla="*/ 723 h 1096"/>
                  <a:gd name="T22" fmla="*/ 419 w 419"/>
                  <a:gd name="T23" fmla="*/ 717 h 1096"/>
                  <a:gd name="T24" fmla="*/ 373 w 419"/>
                  <a:gd name="T25" fmla="*/ 402 h 1096"/>
                  <a:gd name="T26" fmla="*/ 369 w 419"/>
                  <a:gd name="T27" fmla="*/ 387 h 1096"/>
                  <a:gd name="T28" fmla="*/ 322 w 419"/>
                  <a:gd name="T29" fmla="*/ 274 h 1096"/>
                  <a:gd name="T30" fmla="*/ 286 w 419"/>
                  <a:gd name="T31" fmla="*/ 249 h 1096"/>
                  <a:gd name="T32" fmla="*/ 261 w 419"/>
                  <a:gd name="T33" fmla="*/ 261 h 1096"/>
                  <a:gd name="T34" fmla="*/ 233 w 419"/>
                  <a:gd name="T35" fmla="*/ 307 h 1096"/>
                  <a:gd name="T36" fmla="*/ 219 w 419"/>
                  <a:gd name="T37" fmla="*/ 349 h 1096"/>
                  <a:gd name="T38" fmla="*/ 219 w 419"/>
                  <a:gd name="T39" fmla="*/ 349 h 1096"/>
                  <a:gd name="T40" fmla="*/ 216 w 419"/>
                  <a:gd name="T41" fmla="*/ 361 h 1096"/>
                  <a:gd name="T42" fmla="*/ 25 w 419"/>
                  <a:gd name="T43" fmla="*/ 74 h 1096"/>
                  <a:gd name="T44" fmla="*/ 25 w 419"/>
                  <a:gd name="T45" fmla="*/ 18 h 1096"/>
                  <a:gd name="T46" fmla="*/ 25 w 419"/>
                  <a:gd name="T47" fmla="*/ 0 h 1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19" h="1096">
                    <a:moveTo>
                      <a:pt x="25" y="0"/>
                    </a:moveTo>
                    <a:cubicBezTo>
                      <a:pt x="12" y="93"/>
                      <a:pt x="0" y="265"/>
                      <a:pt x="25" y="512"/>
                    </a:cubicBezTo>
                    <a:cubicBezTo>
                      <a:pt x="188" y="632"/>
                      <a:pt x="188" y="632"/>
                      <a:pt x="188" y="632"/>
                    </a:cubicBezTo>
                    <a:cubicBezTo>
                      <a:pt x="188" y="632"/>
                      <a:pt x="188" y="632"/>
                      <a:pt x="188" y="632"/>
                    </a:cubicBezTo>
                    <a:cubicBezTo>
                      <a:pt x="186" y="681"/>
                      <a:pt x="186" y="720"/>
                      <a:pt x="187" y="736"/>
                    </a:cubicBezTo>
                    <a:cubicBezTo>
                      <a:pt x="187" y="736"/>
                      <a:pt x="206" y="744"/>
                      <a:pt x="251" y="746"/>
                    </a:cubicBezTo>
                    <a:cubicBezTo>
                      <a:pt x="318" y="1096"/>
                      <a:pt x="318" y="1096"/>
                      <a:pt x="318" y="1096"/>
                    </a:cubicBezTo>
                    <a:cubicBezTo>
                      <a:pt x="357" y="739"/>
                      <a:pt x="357" y="739"/>
                      <a:pt x="357" y="739"/>
                    </a:cubicBezTo>
                    <a:cubicBezTo>
                      <a:pt x="359" y="739"/>
                      <a:pt x="360" y="739"/>
                      <a:pt x="361" y="738"/>
                    </a:cubicBezTo>
                    <a:cubicBezTo>
                      <a:pt x="361" y="739"/>
                      <a:pt x="361" y="739"/>
                      <a:pt x="361" y="739"/>
                    </a:cubicBezTo>
                    <a:cubicBezTo>
                      <a:pt x="396" y="735"/>
                      <a:pt x="419" y="723"/>
                      <a:pt x="419" y="723"/>
                    </a:cubicBezTo>
                    <a:cubicBezTo>
                      <a:pt x="419" y="723"/>
                      <a:pt x="419" y="721"/>
                      <a:pt x="419" y="717"/>
                    </a:cubicBezTo>
                    <a:cubicBezTo>
                      <a:pt x="406" y="532"/>
                      <a:pt x="373" y="402"/>
                      <a:pt x="373" y="402"/>
                    </a:cubicBezTo>
                    <a:cubicBezTo>
                      <a:pt x="372" y="397"/>
                      <a:pt x="371" y="392"/>
                      <a:pt x="369" y="387"/>
                    </a:cubicBezTo>
                    <a:cubicBezTo>
                      <a:pt x="356" y="339"/>
                      <a:pt x="341" y="298"/>
                      <a:pt x="322" y="274"/>
                    </a:cubicBezTo>
                    <a:cubicBezTo>
                      <a:pt x="309" y="256"/>
                      <a:pt x="297" y="249"/>
                      <a:pt x="286" y="249"/>
                    </a:cubicBezTo>
                    <a:cubicBezTo>
                      <a:pt x="277" y="249"/>
                      <a:pt x="269" y="254"/>
                      <a:pt x="261" y="261"/>
                    </a:cubicBezTo>
                    <a:cubicBezTo>
                      <a:pt x="250" y="271"/>
                      <a:pt x="241" y="287"/>
                      <a:pt x="233" y="307"/>
                    </a:cubicBezTo>
                    <a:cubicBezTo>
                      <a:pt x="224" y="329"/>
                      <a:pt x="219" y="349"/>
                      <a:pt x="219" y="349"/>
                    </a:cubicBezTo>
                    <a:cubicBezTo>
                      <a:pt x="219" y="349"/>
                      <a:pt x="219" y="349"/>
                      <a:pt x="219" y="349"/>
                    </a:cubicBezTo>
                    <a:cubicBezTo>
                      <a:pt x="218" y="353"/>
                      <a:pt x="217" y="357"/>
                      <a:pt x="216" y="361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5" y="55"/>
                      <a:pt x="25" y="37"/>
                      <a:pt x="25" y="18"/>
                    </a:cubicBezTo>
                    <a:cubicBezTo>
                      <a:pt x="25" y="12"/>
                      <a:pt x="25" y="6"/>
                      <a:pt x="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  <p:sp>
            <p:nvSpPr>
              <p:cNvPr id="44" name="Freeform 186">
                <a:extLst>
                  <a:ext uri="{FF2B5EF4-FFF2-40B4-BE49-F238E27FC236}">
                    <a16:creationId xmlns:a16="http://schemas.microsoft.com/office/drawing/2014/main" id="{F62F91C5-3E58-4AD3-A5C9-A199AAE84F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2413" y="1185863"/>
                <a:ext cx="923925" cy="1712913"/>
              </a:xfrm>
              <a:custGeom>
                <a:avLst/>
                <a:gdLst>
                  <a:gd name="T0" fmla="*/ 112 w 941"/>
                  <a:gd name="T1" fmla="*/ 1600 h 1748"/>
                  <a:gd name="T2" fmla="*/ 114 w 941"/>
                  <a:gd name="T3" fmla="*/ 1596 h 1748"/>
                  <a:gd name="T4" fmla="*/ 115 w 941"/>
                  <a:gd name="T5" fmla="*/ 1601 h 1748"/>
                  <a:gd name="T6" fmla="*/ 131 w 941"/>
                  <a:gd name="T7" fmla="*/ 1413 h 1748"/>
                  <a:gd name="T8" fmla="*/ 130 w 941"/>
                  <a:gd name="T9" fmla="*/ 1408 h 1748"/>
                  <a:gd name="T10" fmla="*/ 134 w 941"/>
                  <a:gd name="T11" fmla="*/ 1409 h 1748"/>
                  <a:gd name="T12" fmla="*/ 131 w 941"/>
                  <a:gd name="T13" fmla="*/ 1413 h 1748"/>
                  <a:gd name="T14" fmla="*/ 184 w 941"/>
                  <a:gd name="T15" fmla="*/ 1353 h 1748"/>
                  <a:gd name="T16" fmla="*/ 187 w 941"/>
                  <a:gd name="T17" fmla="*/ 1349 h 1748"/>
                  <a:gd name="T18" fmla="*/ 188 w 941"/>
                  <a:gd name="T19" fmla="*/ 1354 h 1748"/>
                  <a:gd name="T20" fmla="*/ 40 w 941"/>
                  <a:gd name="T21" fmla="*/ 1325 h 1748"/>
                  <a:gd name="T22" fmla="*/ 39 w 941"/>
                  <a:gd name="T23" fmla="*/ 1320 h 1748"/>
                  <a:gd name="T24" fmla="*/ 42 w 941"/>
                  <a:gd name="T25" fmla="*/ 1322 h 1748"/>
                  <a:gd name="T26" fmla="*/ 40 w 941"/>
                  <a:gd name="T27" fmla="*/ 1325 h 1748"/>
                  <a:gd name="T28" fmla="*/ 222 w 941"/>
                  <a:gd name="T29" fmla="*/ 1140 h 1748"/>
                  <a:gd name="T30" fmla="*/ 224 w 941"/>
                  <a:gd name="T31" fmla="*/ 1136 h 1748"/>
                  <a:gd name="T32" fmla="*/ 226 w 941"/>
                  <a:gd name="T33" fmla="*/ 1141 h 1748"/>
                  <a:gd name="T34" fmla="*/ 736 w 941"/>
                  <a:gd name="T35" fmla="*/ 0 h 1748"/>
                  <a:gd name="T36" fmla="*/ 394 w 941"/>
                  <a:gd name="T37" fmla="*/ 678 h 1748"/>
                  <a:gd name="T38" fmla="*/ 203 w 941"/>
                  <a:gd name="T39" fmla="*/ 1014 h 1748"/>
                  <a:gd name="T40" fmla="*/ 200 w 941"/>
                  <a:gd name="T41" fmla="*/ 1001 h 1748"/>
                  <a:gd name="T42" fmla="*/ 158 w 941"/>
                  <a:gd name="T43" fmla="*/ 913 h 1748"/>
                  <a:gd name="T44" fmla="*/ 97 w 941"/>
                  <a:gd name="T45" fmla="*/ 926 h 1748"/>
                  <a:gd name="T46" fmla="*/ 46 w 941"/>
                  <a:gd name="T47" fmla="*/ 1054 h 1748"/>
                  <a:gd name="T48" fmla="*/ 0 w 941"/>
                  <a:gd name="T49" fmla="*/ 1375 h 1748"/>
                  <a:gd name="T50" fmla="*/ 58 w 941"/>
                  <a:gd name="T51" fmla="*/ 1390 h 1748"/>
                  <a:gd name="T52" fmla="*/ 105 w 941"/>
                  <a:gd name="T53" fmla="*/ 1748 h 1748"/>
                  <a:gd name="T54" fmla="*/ 232 w 941"/>
                  <a:gd name="T55" fmla="*/ 1388 h 1748"/>
                  <a:gd name="T56" fmla="*/ 232 w 941"/>
                  <a:gd name="T57" fmla="*/ 1284 h 1748"/>
                  <a:gd name="T58" fmla="*/ 471 w 941"/>
                  <a:gd name="T59" fmla="*/ 1107 h 1748"/>
                  <a:gd name="T60" fmla="*/ 478 w 941"/>
                  <a:gd name="T61" fmla="*/ 1125 h 1748"/>
                  <a:gd name="T62" fmla="*/ 507 w 941"/>
                  <a:gd name="T63" fmla="*/ 1305 h 1748"/>
                  <a:gd name="T64" fmla="*/ 539 w 941"/>
                  <a:gd name="T65" fmla="*/ 1311 h 1748"/>
                  <a:gd name="T66" fmla="*/ 558 w 941"/>
                  <a:gd name="T67" fmla="*/ 1315 h 1748"/>
                  <a:gd name="T68" fmla="*/ 653 w 941"/>
                  <a:gd name="T69" fmla="*/ 1361 h 1748"/>
                  <a:gd name="T70" fmla="*/ 720 w 941"/>
                  <a:gd name="T71" fmla="*/ 566 h 1748"/>
                  <a:gd name="T72" fmla="*/ 883 w 941"/>
                  <a:gd name="T73" fmla="*/ 278 h 1748"/>
                  <a:gd name="T74" fmla="*/ 869 w 941"/>
                  <a:gd name="T75" fmla="*/ 240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41" h="1748">
                    <a:moveTo>
                      <a:pt x="114" y="1601"/>
                    </a:moveTo>
                    <a:cubicBezTo>
                      <a:pt x="113" y="1601"/>
                      <a:pt x="112" y="1601"/>
                      <a:pt x="112" y="1600"/>
                    </a:cubicBezTo>
                    <a:cubicBezTo>
                      <a:pt x="111" y="1599"/>
                      <a:pt x="112" y="1597"/>
                      <a:pt x="113" y="1596"/>
                    </a:cubicBezTo>
                    <a:cubicBezTo>
                      <a:pt x="113" y="1596"/>
                      <a:pt x="114" y="1596"/>
                      <a:pt x="114" y="1596"/>
                    </a:cubicBezTo>
                    <a:cubicBezTo>
                      <a:pt x="115" y="1596"/>
                      <a:pt x="116" y="1597"/>
                      <a:pt x="117" y="1598"/>
                    </a:cubicBezTo>
                    <a:cubicBezTo>
                      <a:pt x="117" y="1599"/>
                      <a:pt x="117" y="1601"/>
                      <a:pt x="115" y="1601"/>
                    </a:cubicBezTo>
                    <a:cubicBezTo>
                      <a:pt x="115" y="1601"/>
                      <a:pt x="115" y="1601"/>
                      <a:pt x="114" y="1601"/>
                    </a:cubicBezTo>
                    <a:moveTo>
                      <a:pt x="131" y="1413"/>
                    </a:moveTo>
                    <a:cubicBezTo>
                      <a:pt x="130" y="1413"/>
                      <a:pt x="129" y="1412"/>
                      <a:pt x="129" y="1411"/>
                    </a:cubicBezTo>
                    <a:cubicBezTo>
                      <a:pt x="128" y="1410"/>
                      <a:pt x="129" y="1408"/>
                      <a:pt x="130" y="1408"/>
                    </a:cubicBezTo>
                    <a:cubicBezTo>
                      <a:pt x="131" y="1408"/>
                      <a:pt x="131" y="1407"/>
                      <a:pt x="131" y="1407"/>
                    </a:cubicBezTo>
                    <a:cubicBezTo>
                      <a:pt x="132" y="1407"/>
                      <a:pt x="133" y="1408"/>
                      <a:pt x="134" y="1409"/>
                    </a:cubicBezTo>
                    <a:cubicBezTo>
                      <a:pt x="134" y="1410"/>
                      <a:pt x="134" y="1412"/>
                      <a:pt x="133" y="1413"/>
                    </a:cubicBezTo>
                    <a:cubicBezTo>
                      <a:pt x="132" y="1413"/>
                      <a:pt x="132" y="1413"/>
                      <a:pt x="131" y="1413"/>
                    </a:cubicBezTo>
                    <a:moveTo>
                      <a:pt x="187" y="1354"/>
                    </a:moveTo>
                    <a:cubicBezTo>
                      <a:pt x="186" y="1354"/>
                      <a:pt x="185" y="1354"/>
                      <a:pt x="184" y="1353"/>
                    </a:cubicBezTo>
                    <a:cubicBezTo>
                      <a:pt x="184" y="1351"/>
                      <a:pt x="184" y="1350"/>
                      <a:pt x="186" y="1349"/>
                    </a:cubicBezTo>
                    <a:cubicBezTo>
                      <a:pt x="186" y="1349"/>
                      <a:pt x="186" y="1349"/>
                      <a:pt x="187" y="1349"/>
                    </a:cubicBezTo>
                    <a:cubicBezTo>
                      <a:pt x="188" y="1349"/>
                      <a:pt x="189" y="1349"/>
                      <a:pt x="189" y="1350"/>
                    </a:cubicBezTo>
                    <a:cubicBezTo>
                      <a:pt x="190" y="1352"/>
                      <a:pt x="189" y="1353"/>
                      <a:pt x="188" y="1354"/>
                    </a:cubicBezTo>
                    <a:cubicBezTo>
                      <a:pt x="188" y="1354"/>
                      <a:pt x="187" y="1354"/>
                      <a:pt x="187" y="1354"/>
                    </a:cubicBezTo>
                    <a:moveTo>
                      <a:pt x="40" y="1325"/>
                    </a:moveTo>
                    <a:cubicBezTo>
                      <a:pt x="39" y="1325"/>
                      <a:pt x="38" y="1325"/>
                      <a:pt x="37" y="1324"/>
                    </a:cubicBezTo>
                    <a:cubicBezTo>
                      <a:pt x="37" y="1323"/>
                      <a:pt x="37" y="1321"/>
                      <a:pt x="39" y="1320"/>
                    </a:cubicBezTo>
                    <a:cubicBezTo>
                      <a:pt x="39" y="1320"/>
                      <a:pt x="39" y="1320"/>
                      <a:pt x="40" y="1320"/>
                    </a:cubicBezTo>
                    <a:cubicBezTo>
                      <a:pt x="41" y="1320"/>
                      <a:pt x="42" y="1321"/>
                      <a:pt x="42" y="1322"/>
                    </a:cubicBezTo>
                    <a:cubicBezTo>
                      <a:pt x="43" y="1323"/>
                      <a:pt x="42" y="1325"/>
                      <a:pt x="41" y="1325"/>
                    </a:cubicBezTo>
                    <a:cubicBezTo>
                      <a:pt x="41" y="1325"/>
                      <a:pt x="40" y="1325"/>
                      <a:pt x="40" y="1325"/>
                    </a:cubicBezTo>
                    <a:moveTo>
                      <a:pt x="224" y="1142"/>
                    </a:moveTo>
                    <a:cubicBezTo>
                      <a:pt x="223" y="1142"/>
                      <a:pt x="222" y="1141"/>
                      <a:pt x="222" y="1140"/>
                    </a:cubicBezTo>
                    <a:cubicBezTo>
                      <a:pt x="221" y="1139"/>
                      <a:pt x="222" y="1137"/>
                      <a:pt x="223" y="1136"/>
                    </a:cubicBezTo>
                    <a:cubicBezTo>
                      <a:pt x="224" y="1136"/>
                      <a:pt x="224" y="1136"/>
                      <a:pt x="224" y="1136"/>
                    </a:cubicBezTo>
                    <a:cubicBezTo>
                      <a:pt x="225" y="1136"/>
                      <a:pt x="226" y="1137"/>
                      <a:pt x="227" y="1138"/>
                    </a:cubicBezTo>
                    <a:cubicBezTo>
                      <a:pt x="227" y="1139"/>
                      <a:pt x="227" y="1141"/>
                      <a:pt x="226" y="1141"/>
                    </a:cubicBezTo>
                    <a:cubicBezTo>
                      <a:pt x="225" y="1141"/>
                      <a:pt x="225" y="1142"/>
                      <a:pt x="224" y="1142"/>
                    </a:cubicBezTo>
                    <a:moveTo>
                      <a:pt x="736" y="0"/>
                    </a:moveTo>
                    <a:cubicBezTo>
                      <a:pt x="679" y="5"/>
                      <a:pt x="623" y="14"/>
                      <a:pt x="567" y="26"/>
                    </a:cubicBezTo>
                    <a:cubicBezTo>
                      <a:pt x="458" y="182"/>
                      <a:pt x="391" y="416"/>
                      <a:pt x="394" y="678"/>
                    </a:cubicBezTo>
                    <a:cubicBezTo>
                      <a:pt x="394" y="696"/>
                      <a:pt x="395" y="715"/>
                      <a:pt x="396" y="733"/>
                    </a:cubicBezTo>
                    <a:cubicBezTo>
                      <a:pt x="203" y="1014"/>
                      <a:pt x="203" y="1014"/>
                      <a:pt x="203" y="1014"/>
                    </a:cubicBezTo>
                    <a:cubicBezTo>
                      <a:pt x="202" y="1010"/>
                      <a:pt x="201" y="1005"/>
                      <a:pt x="200" y="1001"/>
                    </a:cubicBezTo>
                    <a:cubicBezTo>
                      <a:pt x="200" y="1001"/>
                      <a:pt x="200" y="1001"/>
                      <a:pt x="200" y="1001"/>
                    </a:cubicBezTo>
                    <a:cubicBezTo>
                      <a:pt x="200" y="1001"/>
                      <a:pt x="195" y="981"/>
                      <a:pt x="187" y="959"/>
                    </a:cubicBezTo>
                    <a:cubicBezTo>
                      <a:pt x="179" y="939"/>
                      <a:pt x="169" y="923"/>
                      <a:pt x="158" y="913"/>
                    </a:cubicBezTo>
                    <a:cubicBezTo>
                      <a:pt x="150" y="906"/>
                      <a:pt x="142" y="901"/>
                      <a:pt x="133" y="901"/>
                    </a:cubicBezTo>
                    <a:cubicBezTo>
                      <a:pt x="122" y="901"/>
                      <a:pt x="110" y="908"/>
                      <a:pt x="97" y="926"/>
                    </a:cubicBezTo>
                    <a:cubicBezTo>
                      <a:pt x="78" y="950"/>
                      <a:pt x="63" y="991"/>
                      <a:pt x="50" y="1039"/>
                    </a:cubicBezTo>
                    <a:cubicBezTo>
                      <a:pt x="49" y="1044"/>
                      <a:pt x="47" y="1049"/>
                      <a:pt x="46" y="1054"/>
                    </a:cubicBezTo>
                    <a:cubicBezTo>
                      <a:pt x="46" y="1054"/>
                      <a:pt x="13" y="1184"/>
                      <a:pt x="0" y="1369"/>
                    </a:cubicBezTo>
                    <a:cubicBezTo>
                      <a:pt x="0" y="1373"/>
                      <a:pt x="0" y="1375"/>
                      <a:pt x="0" y="1375"/>
                    </a:cubicBezTo>
                    <a:cubicBezTo>
                      <a:pt x="0" y="1375"/>
                      <a:pt x="23" y="1387"/>
                      <a:pt x="58" y="1391"/>
                    </a:cubicBezTo>
                    <a:cubicBezTo>
                      <a:pt x="58" y="1390"/>
                      <a:pt x="58" y="1390"/>
                      <a:pt x="58" y="1390"/>
                    </a:cubicBezTo>
                    <a:cubicBezTo>
                      <a:pt x="60" y="1391"/>
                      <a:pt x="63" y="1391"/>
                      <a:pt x="66" y="1392"/>
                    </a:cubicBezTo>
                    <a:cubicBezTo>
                      <a:pt x="105" y="1748"/>
                      <a:pt x="105" y="1748"/>
                      <a:pt x="105" y="1748"/>
                    </a:cubicBezTo>
                    <a:cubicBezTo>
                      <a:pt x="172" y="1397"/>
                      <a:pt x="172" y="1397"/>
                      <a:pt x="172" y="1397"/>
                    </a:cubicBezTo>
                    <a:cubicBezTo>
                      <a:pt x="214" y="1395"/>
                      <a:pt x="232" y="1388"/>
                      <a:pt x="232" y="1388"/>
                    </a:cubicBezTo>
                    <a:cubicBezTo>
                      <a:pt x="233" y="1372"/>
                      <a:pt x="233" y="1333"/>
                      <a:pt x="232" y="1284"/>
                    </a:cubicBezTo>
                    <a:cubicBezTo>
                      <a:pt x="232" y="1284"/>
                      <a:pt x="232" y="1284"/>
                      <a:pt x="232" y="1284"/>
                    </a:cubicBezTo>
                    <a:cubicBezTo>
                      <a:pt x="448" y="1123"/>
                      <a:pt x="448" y="1123"/>
                      <a:pt x="448" y="1123"/>
                    </a:cubicBezTo>
                    <a:cubicBezTo>
                      <a:pt x="471" y="1107"/>
                      <a:pt x="471" y="1107"/>
                      <a:pt x="471" y="1107"/>
                    </a:cubicBezTo>
                    <a:cubicBezTo>
                      <a:pt x="473" y="1113"/>
                      <a:pt x="475" y="1119"/>
                      <a:pt x="478" y="1125"/>
                    </a:cubicBezTo>
                    <a:cubicBezTo>
                      <a:pt x="478" y="1125"/>
                      <a:pt x="478" y="1125"/>
                      <a:pt x="478" y="1125"/>
                    </a:cubicBezTo>
                    <a:cubicBezTo>
                      <a:pt x="478" y="1125"/>
                      <a:pt x="403" y="1218"/>
                      <a:pt x="443" y="1272"/>
                    </a:cubicBezTo>
                    <a:cubicBezTo>
                      <a:pt x="443" y="1272"/>
                      <a:pt x="455" y="1294"/>
                      <a:pt x="507" y="1305"/>
                    </a:cubicBezTo>
                    <a:cubicBezTo>
                      <a:pt x="507" y="1305"/>
                      <a:pt x="507" y="1305"/>
                      <a:pt x="507" y="1305"/>
                    </a:cubicBezTo>
                    <a:cubicBezTo>
                      <a:pt x="517" y="1308"/>
                      <a:pt x="528" y="1310"/>
                      <a:pt x="539" y="1311"/>
                    </a:cubicBezTo>
                    <a:cubicBezTo>
                      <a:pt x="539" y="1311"/>
                      <a:pt x="539" y="1311"/>
                      <a:pt x="539" y="1311"/>
                    </a:cubicBezTo>
                    <a:cubicBezTo>
                      <a:pt x="539" y="1311"/>
                      <a:pt x="545" y="1313"/>
                      <a:pt x="558" y="1315"/>
                    </a:cubicBezTo>
                    <a:cubicBezTo>
                      <a:pt x="548" y="1377"/>
                      <a:pt x="541" y="1467"/>
                      <a:pt x="547" y="1585"/>
                    </a:cubicBezTo>
                    <a:cubicBezTo>
                      <a:pt x="590" y="1519"/>
                      <a:pt x="627" y="1443"/>
                      <a:pt x="653" y="1361"/>
                    </a:cubicBezTo>
                    <a:cubicBezTo>
                      <a:pt x="651" y="1361"/>
                      <a:pt x="651" y="1361"/>
                      <a:pt x="651" y="1361"/>
                    </a:cubicBezTo>
                    <a:cubicBezTo>
                      <a:pt x="651" y="1361"/>
                      <a:pt x="747" y="1035"/>
                      <a:pt x="720" y="566"/>
                    </a:cubicBezTo>
                    <a:cubicBezTo>
                      <a:pt x="941" y="569"/>
                      <a:pt x="941" y="569"/>
                      <a:pt x="941" y="569"/>
                    </a:cubicBezTo>
                    <a:cubicBezTo>
                      <a:pt x="932" y="465"/>
                      <a:pt x="912" y="367"/>
                      <a:pt x="883" y="278"/>
                    </a:cubicBezTo>
                    <a:cubicBezTo>
                      <a:pt x="884" y="278"/>
                      <a:pt x="885" y="278"/>
                      <a:pt x="887" y="279"/>
                    </a:cubicBezTo>
                    <a:cubicBezTo>
                      <a:pt x="869" y="240"/>
                      <a:pt x="869" y="240"/>
                      <a:pt x="869" y="240"/>
                    </a:cubicBezTo>
                    <a:cubicBezTo>
                      <a:pt x="834" y="146"/>
                      <a:pt x="789" y="65"/>
                      <a:pt x="73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</p:grpSp>
        <p:sp>
          <p:nvSpPr>
            <p:cNvPr id="54400" name="Freeform 145"/>
            <p:cNvSpPr>
              <a:spLocks/>
            </p:cNvSpPr>
            <p:nvPr/>
          </p:nvSpPr>
          <p:spPr bwMode="auto">
            <a:xfrm rot="2700000">
              <a:off x="1681349" y="4327252"/>
              <a:ext cx="974191" cy="213304"/>
            </a:xfrm>
            <a:custGeom>
              <a:avLst/>
              <a:gdLst>
                <a:gd name="T0" fmla="*/ 2147483646 w 477"/>
                <a:gd name="T1" fmla="*/ 2147483646 h 105"/>
                <a:gd name="T2" fmla="*/ 2147483646 w 477"/>
                <a:gd name="T3" fmla="*/ 2147483646 h 105"/>
                <a:gd name="T4" fmla="*/ 2147483646 w 477"/>
                <a:gd name="T5" fmla="*/ 2147483646 h 105"/>
                <a:gd name="T6" fmla="*/ 2147483646 w 477"/>
                <a:gd name="T7" fmla="*/ 2147483646 h 105"/>
                <a:gd name="T8" fmla="*/ 2147483646 w 477"/>
                <a:gd name="T9" fmla="*/ 2147483646 h 105"/>
                <a:gd name="T10" fmla="*/ 2147483646 w 477"/>
                <a:gd name="T11" fmla="*/ 2147483646 h 105"/>
                <a:gd name="T12" fmla="*/ 2147483646 w 477"/>
                <a:gd name="T13" fmla="*/ 2147483646 h 105"/>
                <a:gd name="T14" fmla="*/ 2147483646 w 477"/>
                <a:gd name="T15" fmla="*/ 2147483646 h 105"/>
                <a:gd name="T16" fmla="*/ 2147483646 w 477"/>
                <a:gd name="T17" fmla="*/ 2147483646 h 105"/>
                <a:gd name="T18" fmla="*/ 2147483646 w 477"/>
                <a:gd name="T19" fmla="*/ 0 h 105"/>
                <a:gd name="T20" fmla="*/ 2147483646 w 477"/>
                <a:gd name="T21" fmla="*/ 2147483646 h 105"/>
                <a:gd name="T22" fmla="*/ 2147483646 w 477"/>
                <a:gd name="T23" fmla="*/ 2147483646 h 105"/>
                <a:gd name="T24" fmla="*/ 2147483646 w 477"/>
                <a:gd name="T25" fmla="*/ 2147483646 h 105"/>
                <a:gd name="T26" fmla="*/ 2147483646 w 477"/>
                <a:gd name="T27" fmla="*/ 2147483646 h 105"/>
                <a:gd name="T28" fmla="*/ 2147483646 w 477"/>
                <a:gd name="T29" fmla="*/ 2147483646 h 105"/>
                <a:gd name="T30" fmla="*/ 0 w 477"/>
                <a:gd name="T31" fmla="*/ 2147483646 h 105"/>
                <a:gd name="T32" fmla="*/ 2147483646 w 477"/>
                <a:gd name="T33" fmla="*/ 2147483646 h 105"/>
                <a:gd name="T34" fmla="*/ 2147483646 w 477"/>
                <a:gd name="T35" fmla="*/ 2147483646 h 105"/>
                <a:gd name="T36" fmla="*/ 2147483646 w 477"/>
                <a:gd name="T37" fmla="*/ 2147483646 h 105"/>
                <a:gd name="T38" fmla="*/ 2147483646 w 477"/>
                <a:gd name="T39" fmla="*/ 2147483646 h 105"/>
                <a:gd name="T40" fmla="*/ 2147483646 w 477"/>
                <a:gd name="T41" fmla="*/ 2147483646 h 105"/>
                <a:gd name="T42" fmla="*/ 2147483646 w 477"/>
                <a:gd name="T43" fmla="*/ 2147483646 h 105"/>
                <a:gd name="T44" fmla="*/ 2147483646 w 477"/>
                <a:gd name="T45" fmla="*/ 2147483646 h 105"/>
                <a:gd name="T46" fmla="*/ 2147483646 w 477"/>
                <a:gd name="T47" fmla="*/ 2147483646 h 105"/>
                <a:gd name="T48" fmla="*/ 2147483646 w 477"/>
                <a:gd name="T49" fmla="*/ 2147483646 h 105"/>
                <a:gd name="T50" fmla="*/ 2147483646 w 477"/>
                <a:gd name="T51" fmla="*/ 2147483646 h 105"/>
                <a:gd name="T52" fmla="*/ 2147483646 w 477"/>
                <a:gd name="T53" fmla="*/ 2147483646 h 105"/>
                <a:gd name="T54" fmla="*/ 2147483646 w 477"/>
                <a:gd name="T55" fmla="*/ 2147483646 h 105"/>
                <a:gd name="T56" fmla="*/ 2147483646 w 477"/>
                <a:gd name="T57" fmla="*/ 2147483646 h 105"/>
                <a:gd name="T58" fmla="*/ 2147483646 w 477"/>
                <a:gd name="T59" fmla="*/ 2147483646 h 105"/>
                <a:gd name="T60" fmla="*/ 2147483646 w 477"/>
                <a:gd name="T61" fmla="*/ 2147483646 h 105"/>
                <a:gd name="T62" fmla="*/ 2147483646 w 477"/>
                <a:gd name="T63" fmla="*/ 2147483646 h 105"/>
                <a:gd name="T64" fmla="*/ 2147483646 w 477"/>
                <a:gd name="T65" fmla="*/ 2147483646 h 105"/>
                <a:gd name="T66" fmla="*/ 2147483646 w 477"/>
                <a:gd name="T67" fmla="*/ 2147483646 h 105"/>
                <a:gd name="T68" fmla="*/ 2147483646 w 477"/>
                <a:gd name="T69" fmla="*/ 2147483646 h 105"/>
                <a:gd name="T70" fmla="*/ 2147483646 w 477"/>
                <a:gd name="T71" fmla="*/ 2147483646 h 105"/>
                <a:gd name="T72" fmla="*/ 2147483646 w 477"/>
                <a:gd name="T73" fmla="*/ 2147483646 h 105"/>
                <a:gd name="T74" fmla="*/ 2147483646 w 477"/>
                <a:gd name="T75" fmla="*/ 2147483646 h 105"/>
                <a:gd name="T76" fmla="*/ 2147483646 w 477"/>
                <a:gd name="T77" fmla="*/ 2147483646 h 105"/>
                <a:gd name="T78" fmla="*/ 2147483646 w 477"/>
                <a:gd name="T79" fmla="*/ 2147483646 h 105"/>
                <a:gd name="T80" fmla="*/ 2147483646 w 477"/>
                <a:gd name="T81" fmla="*/ 2147483646 h 105"/>
                <a:gd name="T82" fmla="*/ 2147483646 w 477"/>
                <a:gd name="T83" fmla="*/ 2147483646 h 105"/>
                <a:gd name="T84" fmla="*/ 2147483646 w 477"/>
                <a:gd name="T85" fmla="*/ 2147483646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7" h="105">
                  <a:moveTo>
                    <a:pt x="406" y="47"/>
                  </a:moveTo>
                  <a:cubicBezTo>
                    <a:pt x="392" y="43"/>
                    <a:pt x="392" y="43"/>
                    <a:pt x="392" y="43"/>
                  </a:cubicBezTo>
                  <a:cubicBezTo>
                    <a:pt x="387" y="42"/>
                    <a:pt x="383" y="41"/>
                    <a:pt x="378" y="41"/>
                  </a:cubicBezTo>
                  <a:cubicBezTo>
                    <a:pt x="373" y="41"/>
                    <a:pt x="369" y="40"/>
                    <a:pt x="364" y="40"/>
                  </a:cubicBezTo>
                  <a:cubicBezTo>
                    <a:pt x="359" y="40"/>
                    <a:pt x="354" y="41"/>
                    <a:pt x="350" y="41"/>
                  </a:cubicBezTo>
                  <a:cubicBezTo>
                    <a:pt x="345" y="42"/>
                    <a:pt x="340" y="42"/>
                    <a:pt x="336" y="43"/>
                  </a:cubicBezTo>
                  <a:cubicBezTo>
                    <a:pt x="331" y="44"/>
                    <a:pt x="326" y="46"/>
                    <a:pt x="322" y="47"/>
                  </a:cubicBezTo>
                  <a:cubicBezTo>
                    <a:pt x="317" y="49"/>
                    <a:pt x="313" y="50"/>
                    <a:pt x="308" y="52"/>
                  </a:cubicBezTo>
                  <a:cubicBezTo>
                    <a:pt x="304" y="54"/>
                    <a:pt x="301" y="56"/>
                    <a:pt x="297" y="58"/>
                  </a:cubicBezTo>
                  <a:cubicBezTo>
                    <a:pt x="289" y="50"/>
                    <a:pt x="282" y="43"/>
                    <a:pt x="273" y="37"/>
                  </a:cubicBezTo>
                  <a:cubicBezTo>
                    <a:pt x="270" y="34"/>
                    <a:pt x="267" y="32"/>
                    <a:pt x="263" y="30"/>
                  </a:cubicBezTo>
                  <a:cubicBezTo>
                    <a:pt x="261" y="28"/>
                    <a:pt x="261" y="28"/>
                    <a:pt x="261" y="28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3" y="24"/>
                    <a:pt x="253" y="24"/>
                    <a:pt x="253" y="24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0" y="17"/>
                    <a:pt x="236" y="15"/>
                    <a:pt x="232" y="14"/>
                  </a:cubicBezTo>
                  <a:cubicBezTo>
                    <a:pt x="228" y="12"/>
                    <a:pt x="225" y="11"/>
                    <a:pt x="221" y="9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02" y="4"/>
                    <a:pt x="194" y="3"/>
                    <a:pt x="186" y="1"/>
                  </a:cubicBezTo>
                  <a:cubicBezTo>
                    <a:pt x="179" y="0"/>
                    <a:pt x="171" y="0"/>
                    <a:pt x="163" y="0"/>
                  </a:cubicBezTo>
                  <a:cubicBezTo>
                    <a:pt x="155" y="0"/>
                    <a:pt x="147" y="0"/>
                    <a:pt x="140" y="1"/>
                  </a:cubicBezTo>
                  <a:cubicBezTo>
                    <a:pt x="128" y="3"/>
                    <a:pt x="128" y="3"/>
                    <a:pt x="128" y="3"/>
                  </a:cubicBezTo>
                  <a:cubicBezTo>
                    <a:pt x="124" y="4"/>
                    <a:pt x="120" y="5"/>
                    <a:pt x="117" y="6"/>
                  </a:cubicBezTo>
                  <a:cubicBezTo>
                    <a:pt x="109" y="7"/>
                    <a:pt x="102" y="10"/>
                    <a:pt x="95" y="13"/>
                  </a:cubicBezTo>
                  <a:cubicBezTo>
                    <a:pt x="87" y="15"/>
                    <a:pt x="81" y="19"/>
                    <a:pt x="74" y="22"/>
                  </a:cubicBezTo>
                  <a:cubicBezTo>
                    <a:pt x="67" y="27"/>
                    <a:pt x="61" y="30"/>
                    <a:pt x="55" y="35"/>
                  </a:cubicBezTo>
                  <a:cubicBezTo>
                    <a:pt x="49" y="40"/>
                    <a:pt x="42" y="44"/>
                    <a:pt x="37" y="50"/>
                  </a:cubicBezTo>
                  <a:cubicBezTo>
                    <a:pt x="35" y="52"/>
                    <a:pt x="32" y="55"/>
                    <a:pt x="30" y="5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7" y="72"/>
                    <a:pt x="14" y="79"/>
                    <a:pt x="10" y="85"/>
                  </a:cubicBezTo>
                  <a:cubicBezTo>
                    <a:pt x="8" y="88"/>
                    <a:pt x="7" y="91"/>
                    <a:pt x="5" y="95"/>
                  </a:cubicBezTo>
                  <a:cubicBezTo>
                    <a:pt x="3" y="98"/>
                    <a:pt x="2" y="101"/>
                    <a:pt x="0" y="105"/>
                  </a:cubicBezTo>
                  <a:cubicBezTo>
                    <a:pt x="6" y="99"/>
                    <a:pt x="10" y="94"/>
                    <a:pt x="15" y="89"/>
                  </a:cubicBezTo>
                  <a:cubicBezTo>
                    <a:pt x="21" y="84"/>
                    <a:pt x="25" y="79"/>
                    <a:pt x="31" y="75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2" y="67"/>
                    <a:pt x="45" y="65"/>
                    <a:pt x="48" y="63"/>
                  </a:cubicBezTo>
                  <a:cubicBezTo>
                    <a:pt x="54" y="59"/>
                    <a:pt x="60" y="56"/>
                    <a:pt x="66" y="53"/>
                  </a:cubicBezTo>
                  <a:cubicBezTo>
                    <a:pt x="72" y="50"/>
                    <a:pt x="78" y="48"/>
                    <a:pt x="84" y="45"/>
                  </a:cubicBezTo>
                  <a:cubicBezTo>
                    <a:pt x="91" y="43"/>
                    <a:pt x="97" y="41"/>
                    <a:pt x="103" y="39"/>
                  </a:cubicBezTo>
                  <a:cubicBezTo>
                    <a:pt x="110" y="38"/>
                    <a:pt x="116" y="36"/>
                    <a:pt x="123" y="35"/>
                  </a:cubicBezTo>
                  <a:cubicBezTo>
                    <a:pt x="126" y="35"/>
                    <a:pt x="129" y="34"/>
                    <a:pt x="132" y="34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68" y="35"/>
                    <a:pt x="175" y="35"/>
                    <a:pt x="181" y="36"/>
                  </a:cubicBezTo>
                  <a:cubicBezTo>
                    <a:pt x="187" y="38"/>
                    <a:pt x="194" y="39"/>
                    <a:pt x="200" y="41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2" y="45"/>
                    <a:pt x="214" y="46"/>
                    <a:pt x="217" y="47"/>
                  </a:cubicBezTo>
                  <a:cubicBezTo>
                    <a:pt x="221" y="49"/>
                    <a:pt x="221" y="49"/>
                    <a:pt x="221" y="49"/>
                  </a:cubicBezTo>
                  <a:cubicBezTo>
                    <a:pt x="223" y="50"/>
                    <a:pt x="224" y="50"/>
                    <a:pt x="226" y="51"/>
                  </a:cubicBezTo>
                  <a:cubicBezTo>
                    <a:pt x="235" y="56"/>
                    <a:pt x="235" y="56"/>
                    <a:pt x="235" y="56"/>
                  </a:cubicBezTo>
                  <a:cubicBezTo>
                    <a:pt x="240" y="59"/>
                    <a:pt x="240" y="59"/>
                    <a:pt x="240" y="59"/>
                  </a:cubicBezTo>
                  <a:cubicBezTo>
                    <a:pt x="238" y="58"/>
                    <a:pt x="239" y="60"/>
                    <a:pt x="239" y="60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40" y="59"/>
                    <a:pt x="240" y="59"/>
                    <a:pt x="240" y="59"/>
                  </a:cubicBezTo>
                  <a:cubicBezTo>
                    <a:pt x="241" y="59"/>
                    <a:pt x="241" y="59"/>
                    <a:pt x="241" y="59"/>
                  </a:cubicBezTo>
                  <a:cubicBezTo>
                    <a:pt x="243" y="61"/>
                    <a:pt x="243" y="61"/>
                    <a:pt x="243" y="61"/>
                  </a:cubicBezTo>
                  <a:cubicBezTo>
                    <a:pt x="246" y="62"/>
                    <a:pt x="249" y="64"/>
                    <a:pt x="251" y="66"/>
                  </a:cubicBezTo>
                  <a:cubicBezTo>
                    <a:pt x="262" y="74"/>
                    <a:pt x="272" y="82"/>
                    <a:pt x="280" y="92"/>
                  </a:cubicBezTo>
                  <a:cubicBezTo>
                    <a:pt x="291" y="104"/>
                    <a:pt x="291" y="104"/>
                    <a:pt x="291" y="104"/>
                  </a:cubicBezTo>
                  <a:cubicBezTo>
                    <a:pt x="304" y="94"/>
                    <a:pt x="304" y="94"/>
                    <a:pt x="304" y="94"/>
                  </a:cubicBezTo>
                  <a:cubicBezTo>
                    <a:pt x="313" y="88"/>
                    <a:pt x="313" y="88"/>
                    <a:pt x="313" y="88"/>
                  </a:cubicBezTo>
                  <a:cubicBezTo>
                    <a:pt x="323" y="82"/>
                    <a:pt x="323" y="82"/>
                    <a:pt x="323" y="82"/>
                  </a:cubicBezTo>
                  <a:cubicBezTo>
                    <a:pt x="326" y="80"/>
                    <a:pt x="329" y="79"/>
                    <a:pt x="333" y="77"/>
                  </a:cubicBezTo>
                  <a:cubicBezTo>
                    <a:pt x="336" y="76"/>
                    <a:pt x="340" y="74"/>
                    <a:pt x="343" y="73"/>
                  </a:cubicBezTo>
                  <a:cubicBezTo>
                    <a:pt x="347" y="72"/>
                    <a:pt x="351" y="71"/>
                    <a:pt x="354" y="70"/>
                  </a:cubicBezTo>
                  <a:cubicBezTo>
                    <a:pt x="366" y="68"/>
                    <a:pt x="366" y="68"/>
                    <a:pt x="366" y="68"/>
                  </a:cubicBezTo>
                  <a:cubicBezTo>
                    <a:pt x="377" y="67"/>
                    <a:pt x="377" y="67"/>
                    <a:pt x="377" y="67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401" y="68"/>
                    <a:pt x="401" y="68"/>
                    <a:pt x="401" y="68"/>
                  </a:cubicBezTo>
                  <a:cubicBezTo>
                    <a:pt x="412" y="70"/>
                    <a:pt x="412" y="70"/>
                    <a:pt x="412" y="70"/>
                  </a:cubicBezTo>
                  <a:cubicBezTo>
                    <a:pt x="424" y="73"/>
                    <a:pt x="424" y="73"/>
                    <a:pt x="424" y="73"/>
                  </a:cubicBezTo>
                  <a:cubicBezTo>
                    <a:pt x="428" y="75"/>
                    <a:pt x="431" y="76"/>
                    <a:pt x="435" y="77"/>
                  </a:cubicBezTo>
                  <a:cubicBezTo>
                    <a:pt x="439" y="79"/>
                    <a:pt x="443" y="81"/>
                    <a:pt x="446" y="83"/>
                  </a:cubicBezTo>
                  <a:cubicBezTo>
                    <a:pt x="450" y="85"/>
                    <a:pt x="453" y="87"/>
                    <a:pt x="457" y="89"/>
                  </a:cubicBezTo>
                  <a:cubicBezTo>
                    <a:pt x="467" y="97"/>
                    <a:pt x="467" y="97"/>
                    <a:pt x="467" y="97"/>
                  </a:cubicBezTo>
                  <a:cubicBezTo>
                    <a:pt x="477" y="105"/>
                    <a:pt x="477" y="105"/>
                    <a:pt x="477" y="105"/>
                  </a:cubicBezTo>
                  <a:cubicBezTo>
                    <a:pt x="470" y="94"/>
                    <a:pt x="470" y="94"/>
                    <a:pt x="470" y="94"/>
                  </a:cubicBezTo>
                  <a:cubicBezTo>
                    <a:pt x="468" y="90"/>
                    <a:pt x="465" y="87"/>
                    <a:pt x="462" y="83"/>
                  </a:cubicBezTo>
                  <a:cubicBezTo>
                    <a:pt x="459" y="80"/>
                    <a:pt x="456" y="77"/>
                    <a:pt x="453" y="74"/>
                  </a:cubicBezTo>
                  <a:cubicBezTo>
                    <a:pt x="449" y="71"/>
                    <a:pt x="446" y="68"/>
                    <a:pt x="442" y="65"/>
                  </a:cubicBezTo>
                  <a:cubicBezTo>
                    <a:pt x="439" y="63"/>
                    <a:pt x="435" y="60"/>
                    <a:pt x="431" y="58"/>
                  </a:cubicBezTo>
                  <a:cubicBezTo>
                    <a:pt x="427" y="55"/>
                    <a:pt x="423" y="54"/>
                    <a:pt x="419" y="51"/>
                  </a:cubicBezTo>
                  <a:cubicBezTo>
                    <a:pt x="414" y="50"/>
                    <a:pt x="410" y="48"/>
                    <a:pt x="406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grpSp>
          <p:nvGrpSpPr>
            <p:cNvPr id="50305" name="Group 9"/>
            <p:cNvGrpSpPr>
              <a:grpSpLocks/>
            </p:cNvGrpSpPr>
            <p:nvPr/>
          </p:nvGrpSpPr>
          <p:grpSpPr bwMode="auto">
            <a:xfrm rot="2700000">
              <a:off x="1127307" y="3405710"/>
              <a:ext cx="2830754" cy="938001"/>
              <a:chOff x="3916975" y="2086150"/>
              <a:chExt cx="1341438" cy="444500"/>
            </a:xfrm>
          </p:grpSpPr>
          <p:sp>
            <p:nvSpPr>
              <p:cNvPr id="54427" name="Freeform 146"/>
              <p:cNvSpPr>
                <a:spLocks/>
              </p:cNvSpPr>
              <p:nvPr/>
            </p:nvSpPr>
            <p:spPr bwMode="auto">
              <a:xfrm>
                <a:off x="3916595" y="2086505"/>
                <a:ext cx="131791" cy="444007"/>
              </a:xfrm>
              <a:custGeom>
                <a:avLst/>
                <a:gdLst>
                  <a:gd name="T0" fmla="*/ 2147483646 w 83"/>
                  <a:gd name="T1" fmla="*/ 2147483646 h 280"/>
                  <a:gd name="T2" fmla="*/ 2147483646 w 83"/>
                  <a:gd name="T3" fmla="*/ 2147483646 h 280"/>
                  <a:gd name="T4" fmla="*/ 0 w 83"/>
                  <a:gd name="T5" fmla="*/ 0 h 280"/>
                  <a:gd name="T6" fmla="*/ 2147483646 w 83"/>
                  <a:gd name="T7" fmla="*/ 2147483646 h 2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280">
                    <a:moveTo>
                      <a:pt x="83" y="8"/>
                    </a:moveTo>
                    <a:lnTo>
                      <a:pt x="31" y="280"/>
                    </a:lnTo>
                    <a:lnTo>
                      <a:pt x="0" y="0"/>
                    </a:lnTo>
                    <a:lnTo>
                      <a:pt x="83" y="8"/>
                    </a:lnTo>
                    <a:close/>
                  </a:path>
                </a:pathLst>
              </a:custGeom>
              <a:solidFill>
                <a:srgbClr val="F9A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  <p:sp>
            <p:nvSpPr>
              <p:cNvPr id="54428" name="Freeform 147"/>
              <p:cNvSpPr>
                <a:spLocks/>
              </p:cNvSpPr>
              <p:nvPr/>
            </p:nvSpPr>
            <p:spPr bwMode="auto">
              <a:xfrm>
                <a:off x="5126455" y="2086504"/>
                <a:ext cx="131791" cy="444007"/>
              </a:xfrm>
              <a:custGeom>
                <a:avLst/>
                <a:gdLst>
                  <a:gd name="T0" fmla="*/ 0 w 83"/>
                  <a:gd name="T1" fmla="*/ 2147483646 h 280"/>
                  <a:gd name="T2" fmla="*/ 2147483646 w 83"/>
                  <a:gd name="T3" fmla="*/ 2147483646 h 280"/>
                  <a:gd name="T4" fmla="*/ 2147483646 w 83"/>
                  <a:gd name="T5" fmla="*/ 0 h 280"/>
                  <a:gd name="T6" fmla="*/ 0 w 83"/>
                  <a:gd name="T7" fmla="*/ 2147483646 h 2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280">
                    <a:moveTo>
                      <a:pt x="0" y="8"/>
                    </a:moveTo>
                    <a:lnTo>
                      <a:pt x="52" y="280"/>
                    </a:lnTo>
                    <a:lnTo>
                      <a:pt x="8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9A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</p:grpSp>
        <p:grpSp>
          <p:nvGrpSpPr>
            <p:cNvPr id="50306" name="Group 10"/>
            <p:cNvGrpSpPr>
              <a:grpSpLocks/>
            </p:cNvGrpSpPr>
            <p:nvPr/>
          </p:nvGrpSpPr>
          <p:grpSpPr bwMode="auto">
            <a:xfrm rot="2700000">
              <a:off x="1735195" y="3162207"/>
              <a:ext cx="887752" cy="2066951"/>
              <a:chOff x="4363062" y="2048050"/>
              <a:chExt cx="420688" cy="979487"/>
            </a:xfrm>
          </p:grpSpPr>
          <p:sp>
            <p:nvSpPr>
              <p:cNvPr id="54425" name="Freeform 149"/>
              <p:cNvSpPr>
                <a:spLocks/>
              </p:cNvSpPr>
              <p:nvPr/>
            </p:nvSpPr>
            <p:spPr bwMode="auto">
              <a:xfrm>
                <a:off x="4424834" y="2048331"/>
                <a:ext cx="297101" cy="979360"/>
              </a:xfrm>
              <a:custGeom>
                <a:avLst/>
                <a:gdLst>
                  <a:gd name="T0" fmla="*/ 2147483646 w 307"/>
                  <a:gd name="T1" fmla="*/ 2147483646 h 1011"/>
                  <a:gd name="T2" fmla="*/ 2147483646 w 307"/>
                  <a:gd name="T3" fmla="*/ 2147483646 h 1011"/>
                  <a:gd name="T4" fmla="*/ 2147483646 w 307"/>
                  <a:gd name="T5" fmla="*/ 2147483646 h 1011"/>
                  <a:gd name="T6" fmla="*/ 2147483646 w 307"/>
                  <a:gd name="T7" fmla="*/ 2147483646 h 1011"/>
                  <a:gd name="T8" fmla="*/ 2147483646 w 307"/>
                  <a:gd name="T9" fmla="*/ 0 h 1011"/>
                  <a:gd name="T10" fmla="*/ 2147483646 w 307"/>
                  <a:gd name="T11" fmla="*/ 0 h 1011"/>
                  <a:gd name="T12" fmla="*/ 2147483646 w 307"/>
                  <a:gd name="T13" fmla="*/ 0 h 1011"/>
                  <a:gd name="T14" fmla="*/ 2147483646 w 307"/>
                  <a:gd name="T15" fmla="*/ 0 h 1011"/>
                  <a:gd name="T16" fmla="*/ 2147483646 w 307"/>
                  <a:gd name="T17" fmla="*/ 2147483646 h 10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7" h="1011">
                    <a:moveTo>
                      <a:pt x="154" y="1011"/>
                    </a:moveTo>
                    <a:cubicBezTo>
                      <a:pt x="154" y="1011"/>
                      <a:pt x="154" y="1011"/>
                      <a:pt x="154" y="1011"/>
                    </a:cubicBezTo>
                    <a:cubicBezTo>
                      <a:pt x="154" y="1011"/>
                      <a:pt x="154" y="1011"/>
                      <a:pt x="154" y="1011"/>
                    </a:cubicBezTo>
                    <a:cubicBezTo>
                      <a:pt x="154" y="1011"/>
                      <a:pt x="154" y="1011"/>
                      <a:pt x="154" y="1011"/>
                    </a:cubicBezTo>
                    <a:cubicBezTo>
                      <a:pt x="0" y="483"/>
                      <a:pt x="13" y="160"/>
                      <a:pt x="40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268" y="0"/>
                      <a:pt x="268" y="0"/>
                      <a:pt x="268" y="0"/>
                    </a:cubicBezTo>
                    <a:cubicBezTo>
                      <a:pt x="295" y="160"/>
                      <a:pt x="307" y="483"/>
                      <a:pt x="154" y="1011"/>
                    </a:cubicBezTo>
                    <a:close/>
                  </a:path>
                </a:pathLst>
              </a:custGeom>
              <a:solidFill>
                <a:srgbClr val="F9A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  <p:sp>
            <p:nvSpPr>
              <p:cNvPr id="54426" name="Freeform 150"/>
              <p:cNvSpPr>
                <a:spLocks/>
              </p:cNvSpPr>
              <p:nvPr/>
            </p:nvSpPr>
            <p:spPr bwMode="auto">
              <a:xfrm>
                <a:off x="4361625" y="2048814"/>
                <a:ext cx="419751" cy="366885"/>
              </a:xfrm>
              <a:custGeom>
                <a:avLst/>
                <a:gdLst>
                  <a:gd name="T0" fmla="*/ 2147483646 w 435"/>
                  <a:gd name="T1" fmla="*/ 2147483646 h 380"/>
                  <a:gd name="T2" fmla="*/ 2147483646 w 435"/>
                  <a:gd name="T3" fmla="*/ 0 h 380"/>
                  <a:gd name="T4" fmla="*/ 2147483646 w 435"/>
                  <a:gd name="T5" fmla="*/ 0 h 380"/>
                  <a:gd name="T6" fmla="*/ 2147483646 w 435"/>
                  <a:gd name="T7" fmla="*/ 0 h 380"/>
                  <a:gd name="T8" fmla="*/ 2147483646 w 435"/>
                  <a:gd name="T9" fmla="*/ 0 h 380"/>
                  <a:gd name="T10" fmla="*/ 2147483646 w 435"/>
                  <a:gd name="T11" fmla="*/ 2147483646 h 380"/>
                  <a:gd name="T12" fmla="*/ 2147483646 w 435"/>
                  <a:gd name="T13" fmla="*/ 2147483646 h 380"/>
                  <a:gd name="T14" fmla="*/ 2147483646 w 435"/>
                  <a:gd name="T15" fmla="*/ 2147483646 h 380"/>
                  <a:gd name="T16" fmla="*/ 2147483646 w 435"/>
                  <a:gd name="T17" fmla="*/ 2147483646 h 380"/>
                  <a:gd name="T18" fmla="*/ 2147483646 w 435"/>
                  <a:gd name="T19" fmla="*/ 2147483646 h 3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5" h="380">
                    <a:moveTo>
                      <a:pt x="218" y="379"/>
                    </a:moveTo>
                    <a:cubicBezTo>
                      <a:pt x="435" y="115"/>
                      <a:pt x="299" y="0"/>
                      <a:pt x="299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0" y="115"/>
                      <a:pt x="217" y="379"/>
                    </a:cubicBezTo>
                    <a:cubicBezTo>
                      <a:pt x="217" y="380"/>
                      <a:pt x="217" y="380"/>
                      <a:pt x="217" y="380"/>
                    </a:cubicBezTo>
                    <a:cubicBezTo>
                      <a:pt x="218" y="380"/>
                      <a:pt x="218" y="380"/>
                      <a:pt x="218" y="380"/>
                    </a:cubicBezTo>
                    <a:cubicBezTo>
                      <a:pt x="218" y="380"/>
                      <a:pt x="218" y="380"/>
                      <a:pt x="218" y="380"/>
                    </a:cubicBezTo>
                    <a:lnTo>
                      <a:pt x="218" y="379"/>
                    </a:lnTo>
                    <a:close/>
                  </a:path>
                </a:pathLst>
              </a:custGeom>
              <a:solidFill>
                <a:srgbClr val="F48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</p:grpSp>
        <p:sp>
          <p:nvSpPr>
            <p:cNvPr id="54403" name="Freeform 171"/>
            <p:cNvSpPr>
              <a:spLocks noEditPoints="1"/>
            </p:cNvSpPr>
            <p:nvPr/>
          </p:nvSpPr>
          <p:spPr bwMode="auto">
            <a:xfrm rot="2700000">
              <a:off x="2348959" y="5472423"/>
              <a:ext cx="784497" cy="556171"/>
            </a:xfrm>
            <a:custGeom>
              <a:avLst/>
              <a:gdLst>
                <a:gd name="T0" fmla="*/ 2147483646 w 383"/>
                <a:gd name="T1" fmla="*/ 0 h 273"/>
                <a:gd name="T2" fmla="*/ 2147483646 w 383"/>
                <a:gd name="T3" fmla="*/ 2147483646 h 273"/>
                <a:gd name="T4" fmla="*/ 2147483646 w 383"/>
                <a:gd name="T5" fmla="*/ 2147483646 h 273"/>
                <a:gd name="T6" fmla="*/ 2147483646 w 383"/>
                <a:gd name="T7" fmla="*/ 2147483646 h 273"/>
                <a:gd name="T8" fmla="*/ 2147483646 w 383"/>
                <a:gd name="T9" fmla="*/ 2147483646 h 273"/>
                <a:gd name="T10" fmla="*/ 2147483646 w 383"/>
                <a:gd name="T11" fmla="*/ 2147483646 h 273"/>
                <a:gd name="T12" fmla="*/ 2147483646 w 383"/>
                <a:gd name="T13" fmla="*/ 2147483646 h 273"/>
                <a:gd name="T14" fmla="*/ 2147483646 w 383"/>
                <a:gd name="T15" fmla="*/ 2147483646 h 273"/>
                <a:gd name="T16" fmla="*/ 2147483646 w 383"/>
                <a:gd name="T17" fmla="*/ 2147483646 h 273"/>
                <a:gd name="T18" fmla="*/ 2147483646 w 383"/>
                <a:gd name="T19" fmla="*/ 2147483646 h 273"/>
                <a:gd name="T20" fmla="*/ 2147483646 w 383"/>
                <a:gd name="T21" fmla="*/ 2147483646 h 273"/>
                <a:gd name="T22" fmla="*/ 2147483646 w 383"/>
                <a:gd name="T23" fmla="*/ 2147483646 h 273"/>
                <a:gd name="T24" fmla="*/ 2147483646 w 383"/>
                <a:gd name="T25" fmla="*/ 2147483646 h 273"/>
                <a:gd name="T26" fmla="*/ 2147483646 w 383"/>
                <a:gd name="T27" fmla="*/ 2147483646 h 273"/>
                <a:gd name="T28" fmla="*/ 2147483646 w 383"/>
                <a:gd name="T29" fmla="*/ 2147483646 h 273"/>
                <a:gd name="T30" fmla="*/ 2147483646 w 383"/>
                <a:gd name="T31" fmla="*/ 2147483646 h 273"/>
                <a:gd name="T32" fmla="*/ 2147483646 w 383"/>
                <a:gd name="T33" fmla="*/ 2147483646 h 273"/>
                <a:gd name="T34" fmla="*/ 2147483646 w 383"/>
                <a:gd name="T35" fmla="*/ 2147483646 h 273"/>
                <a:gd name="T36" fmla="*/ 2147483646 w 383"/>
                <a:gd name="T37" fmla="*/ 2147483646 h 273"/>
                <a:gd name="T38" fmla="*/ 2147483646 w 383"/>
                <a:gd name="T39" fmla="*/ 2147483646 h 273"/>
                <a:gd name="T40" fmla="*/ 2147483646 w 383"/>
                <a:gd name="T41" fmla="*/ 2147483646 h 273"/>
                <a:gd name="T42" fmla="*/ 2147483646 w 383"/>
                <a:gd name="T43" fmla="*/ 2147483646 h 273"/>
                <a:gd name="T44" fmla="*/ 2147483646 w 383"/>
                <a:gd name="T45" fmla="*/ 2147483646 h 273"/>
                <a:gd name="T46" fmla="*/ 2147483646 w 383"/>
                <a:gd name="T47" fmla="*/ 2147483646 h 273"/>
                <a:gd name="T48" fmla="*/ 2147483646 w 383"/>
                <a:gd name="T49" fmla="*/ 2147483646 h 273"/>
                <a:gd name="T50" fmla="*/ 2147483646 w 383"/>
                <a:gd name="T51" fmla="*/ 2147483646 h 273"/>
                <a:gd name="T52" fmla="*/ 2147483646 w 383"/>
                <a:gd name="T53" fmla="*/ 2147483646 h 273"/>
                <a:gd name="T54" fmla="*/ 2147483646 w 383"/>
                <a:gd name="T55" fmla="*/ 2147483646 h 273"/>
                <a:gd name="T56" fmla="*/ 2147483646 w 383"/>
                <a:gd name="T57" fmla="*/ 2147483646 h 273"/>
                <a:gd name="T58" fmla="*/ 2147483646 w 383"/>
                <a:gd name="T59" fmla="*/ 2147483646 h 273"/>
                <a:gd name="T60" fmla="*/ 2147483646 w 383"/>
                <a:gd name="T61" fmla="*/ 2147483646 h 273"/>
                <a:gd name="T62" fmla="*/ 2147483646 w 383"/>
                <a:gd name="T63" fmla="*/ 2147483646 h 273"/>
                <a:gd name="T64" fmla="*/ 2147483646 w 383"/>
                <a:gd name="T65" fmla="*/ 2147483646 h 273"/>
                <a:gd name="T66" fmla="*/ 2147483646 w 383"/>
                <a:gd name="T67" fmla="*/ 2147483646 h 273"/>
                <a:gd name="T68" fmla="*/ 2147483646 w 383"/>
                <a:gd name="T69" fmla="*/ 2147483646 h 273"/>
                <a:gd name="T70" fmla="*/ 2147483646 w 383"/>
                <a:gd name="T71" fmla="*/ 2147483646 h 273"/>
                <a:gd name="T72" fmla="*/ 2147483646 w 383"/>
                <a:gd name="T73" fmla="*/ 2147483646 h 273"/>
                <a:gd name="T74" fmla="*/ 2147483646 w 383"/>
                <a:gd name="T75" fmla="*/ 2147483646 h 273"/>
                <a:gd name="T76" fmla="*/ 2147483646 w 383"/>
                <a:gd name="T77" fmla="*/ 2147483646 h 273"/>
                <a:gd name="T78" fmla="*/ 2147483646 w 383"/>
                <a:gd name="T79" fmla="*/ 2147483646 h 273"/>
                <a:gd name="T80" fmla="*/ 2147483646 w 383"/>
                <a:gd name="T81" fmla="*/ 2147483646 h 273"/>
                <a:gd name="T82" fmla="*/ 2147483646 w 383"/>
                <a:gd name="T83" fmla="*/ 2147483646 h 273"/>
                <a:gd name="T84" fmla="*/ 2147483646 w 383"/>
                <a:gd name="T85" fmla="*/ 2147483646 h 273"/>
                <a:gd name="T86" fmla="*/ 2147483646 w 383"/>
                <a:gd name="T87" fmla="*/ 2147483646 h 273"/>
                <a:gd name="T88" fmla="*/ 2147483646 w 383"/>
                <a:gd name="T89" fmla="*/ 2147483646 h 273"/>
                <a:gd name="T90" fmla="*/ 2147483646 w 383"/>
                <a:gd name="T91" fmla="*/ 2147483646 h 273"/>
                <a:gd name="T92" fmla="*/ 2147483646 w 383"/>
                <a:gd name="T93" fmla="*/ 2147483646 h 273"/>
                <a:gd name="T94" fmla="*/ 2147483646 w 383"/>
                <a:gd name="T95" fmla="*/ 2147483646 h 273"/>
                <a:gd name="T96" fmla="*/ 2147483646 w 383"/>
                <a:gd name="T97" fmla="*/ 2147483646 h 273"/>
                <a:gd name="T98" fmla="*/ 2147483646 w 383"/>
                <a:gd name="T99" fmla="*/ 2147483646 h 273"/>
                <a:gd name="T100" fmla="*/ 2147483646 w 383"/>
                <a:gd name="T101" fmla="*/ 2147483646 h 273"/>
                <a:gd name="T102" fmla="*/ 2147483646 w 383"/>
                <a:gd name="T103" fmla="*/ 2147483646 h 273"/>
                <a:gd name="T104" fmla="*/ 2147483646 w 383"/>
                <a:gd name="T105" fmla="*/ 2147483646 h 273"/>
                <a:gd name="T106" fmla="*/ 2147483646 w 383"/>
                <a:gd name="T107" fmla="*/ 2147483646 h 273"/>
                <a:gd name="T108" fmla="*/ 2147483646 w 383"/>
                <a:gd name="T109" fmla="*/ 2147483646 h 273"/>
                <a:gd name="T110" fmla="*/ 2147483646 w 383"/>
                <a:gd name="T111" fmla="*/ 2147483646 h 273"/>
                <a:gd name="T112" fmla="*/ 2147483646 w 383"/>
                <a:gd name="T113" fmla="*/ 2147483646 h 273"/>
                <a:gd name="T114" fmla="*/ 2147483646 w 383"/>
                <a:gd name="T115" fmla="*/ 2147483646 h 273"/>
                <a:gd name="T116" fmla="*/ 2147483646 w 383"/>
                <a:gd name="T117" fmla="*/ 2147483646 h 2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3" h="273">
                  <a:moveTo>
                    <a:pt x="362" y="0"/>
                  </a:moveTo>
                  <a:cubicBezTo>
                    <a:pt x="357" y="0"/>
                    <a:pt x="357" y="0"/>
                    <a:pt x="357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47" y="0"/>
                    <a:pt x="344" y="1"/>
                    <a:pt x="340" y="1"/>
                  </a:cubicBezTo>
                  <a:cubicBezTo>
                    <a:pt x="336" y="2"/>
                    <a:pt x="333" y="3"/>
                    <a:pt x="329" y="4"/>
                  </a:cubicBezTo>
                  <a:cubicBezTo>
                    <a:pt x="325" y="5"/>
                    <a:pt x="322" y="6"/>
                    <a:pt x="318" y="8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1" y="12"/>
                    <a:pt x="310" y="13"/>
                    <a:pt x="308" y="14"/>
                  </a:cubicBezTo>
                  <a:cubicBezTo>
                    <a:pt x="305" y="16"/>
                    <a:pt x="302" y="18"/>
                    <a:pt x="299" y="21"/>
                  </a:cubicBezTo>
                  <a:cubicBezTo>
                    <a:pt x="296" y="23"/>
                    <a:pt x="293" y="26"/>
                    <a:pt x="290" y="28"/>
                  </a:cubicBezTo>
                  <a:cubicBezTo>
                    <a:pt x="288" y="31"/>
                    <a:pt x="285" y="34"/>
                    <a:pt x="283" y="38"/>
                  </a:cubicBezTo>
                  <a:cubicBezTo>
                    <a:pt x="280" y="41"/>
                    <a:pt x="278" y="44"/>
                    <a:pt x="276" y="48"/>
                  </a:cubicBezTo>
                  <a:cubicBezTo>
                    <a:pt x="275" y="49"/>
                    <a:pt x="274" y="51"/>
                    <a:pt x="274" y="53"/>
                  </a:cubicBezTo>
                  <a:cubicBezTo>
                    <a:pt x="271" y="58"/>
                    <a:pt x="271" y="58"/>
                    <a:pt x="271" y="58"/>
                  </a:cubicBezTo>
                  <a:cubicBezTo>
                    <a:pt x="270" y="62"/>
                    <a:pt x="269" y="66"/>
                    <a:pt x="267" y="70"/>
                  </a:cubicBezTo>
                  <a:cubicBezTo>
                    <a:pt x="266" y="73"/>
                    <a:pt x="266" y="77"/>
                    <a:pt x="265" y="81"/>
                  </a:cubicBezTo>
                  <a:cubicBezTo>
                    <a:pt x="265" y="83"/>
                    <a:pt x="264" y="85"/>
                    <a:pt x="264" y="86"/>
                  </a:cubicBezTo>
                  <a:cubicBezTo>
                    <a:pt x="263" y="86"/>
                    <a:pt x="262" y="86"/>
                    <a:pt x="261" y="85"/>
                  </a:cubicBezTo>
                  <a:cubicBezTo>
                    <a:pt x="257" y="84"/>
                    <a:pt x="257" y="84"/>
                    <a:pt x="257" y="84"/>
                  </a:cubicBezTo>
                  <a:cubicBezTo>
                    <a:pt x="256" y="84"/>
                    <a:pt x="256" y="84"/>
                    <a:pt x="256" y="84"/>
                  </a:cubicBezTo>
                  <a:cubicBezTo>
                    <a:pt x="255" y="84"/>
                    <a:pt x="255" y="84"/>
                    <a:pt x="255" y="84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3" y="82"/>
                    <a:pt x="243" y="82"/>
                    <a:pt x="243" y="82"/>
                  </a:cubicBezTo>
                  <a:cubicBezTo>
                    <a:pt x="240" y="82"/>
                    <a:pt x="240" y="82"/>
                    <a:pt x="240" y="82"/>
                  </a:cubicBezTo>
                  <a:cubicBezTo>
                    <a:pt x="235" y="81"/>
                    <a:pt x="229" y="81"/>
                    <a:pt x="225" y="81"/>
                  </a:cubicBezTo>
                  <a:cubicBezTo>
                    <a:pt x="217" y="81"/>
                    <a:pt x="217" y="81"/>
                    <a:pt x="217" y="81"/>
                  </a:cubicBezTo>
                  <a:cubicBezTo>
                    <a:pt x="215" y="81"/>
                    <a:pt x="212" y="82"/>
                    <a:pt x="210" y="82"/>
                  </a:cubicBezTo>
                  <a:cubicBezTo>
                    <a:pt x="208" y="82"/>
                    <a:pt x="205" y="82"/>
                    <a:pt x="203" y="83"/>
                  </a:cubicBezTo>
                  <a:cubicBezTo>
                    <a:pt x="196" y="84"/>
                    <a:pt x="196" y="84"/>
                    <a:pt x="196" y="84"/>
                  </a:cubicBezTo>
                  <a:cubicBezTo>
                    <a:pt x="191" y="85"/>
                    <a:pt x="186" y="87"/>
                    <a:pt x="182" y="89"/>
                  </a:cubicBezTo>
                  <a:cubicBezTo>
                    <a:pt x="177" y="90"/>
                    <a:pt x="173" y="92"/>
                    <a:pt x="168" y="94"/>
                  </a:cubicBezTo>
                  <a:cubicBezTo>
                    <a:pt x="164" y="97"/>
                    <a:pt x="159" y="99"/>
                    <a:pt x="155" y="102"/>
                  </a:cubicBezTo>
                  <a:cubicBezTo>
                    <a:pt x="151" y="104"/>
                    <a:pt x="147" y="107"/>
                    <a:pt x="143" y="110"/>
                  </a:cubicBezTo>
                  <a:cubicBezTo>
                    <a:pt x="140" y="113"/>
                    <a:pt x="136" y="116"/>
                    <a:pt x="133" y="120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6" y="127"/>
                    <a:pt x="124" y="129"/>
                    <a:pt x="123" y="131"/>
                  </a:cubicBezTo>
                  <a:cubicBezTo>
                    <a:pt x="120" y="135"/>
                    <a:pt x="117" y="139"/>
                    <a:pt x="115" y="143"/>
                  </a:cubicBezTo>
                  <a:cubicBezTo>
                    <a:pt x="112" y="147"/>
                    <a:pt x="110" y="151"/>
                    <a:pt x="107" y="156"/>
                  </a:cubicBezTo>
                  <a:cubicBezTo>
                    <a:pt x="105" y="160"/>
                    <a:pt x="104" y="164"/>
                    <a:pt x="102" y="169"/>
                  </a:cubicBezTo>
                  <a:cubicBezTo>
                    <a:pt x="101" y="170"/>
                    <a:pt x="101" y="172"/>
                    <a:pt x="101" y="173"/>
                  </a:cubicBezTo>
                  <a:cubicBezTo>
                    <a:pt x="100" y="173"/>
                    <a:pt x="100" y="173"/>
                    <a:pt x="100" y="173"/>
                  </a:cubicBezTo>
                  <a:cubicBezTo>
                    <a:pt x="97" y="173"/>
                    <a:pt x="93" y="173"/>
                    <a:pt x="89" y="173"/>
                  </a:cubicBezTo>
                  <a:cubicBezTo>
                    <a:pt x="86" y="174"/>
                    <a:pt x="82" y="174"/>
                    <a:pt x="78" y="175"/>
                  </a:cubicBezTo>
                  <a:cubicBezTo>
                    <a:pt x="75" y="175"/>
                    <a:pt x="71" y="176"/>
                    <a:pt x="68" y="177"/>
                  </a:cubicBezTo>
                  <a:cubicBezTo>
                    <a:pt x="64" y="178"/>
                    <a:pt x="61" y="179"/>
                    <a:pt x="57" y="181"/>
                  </a:cubicBezTo>
                  <a:cubicBezTo>
                    <a:pt x="54" y="182"/>
                    <a:pt x="51" y="184"/>
                    <a:pt x="48" y="185"/>
                  </a:cubicBezTo>
                  <a:cubicBezTo>
                    <a:pt x="45" y="187"/>
                    <a:pt x="41" y="189"/>
                    <a:pt x="39" y="191"/>
                  </a:cubicBezTo>
                  <a:cubicBezTo>
                    <a:pt x="36" y="193"/>
                    <a:pt x="33" y="196"/>
                    <a:pt x="30" y="198"/>
                  </a:cubicBezTo>
                  <a:cubicBezTo>
                    <a:pt x="28" y="201"/>
                    <a:pt x="25" y="203"/>
                    <a:pt x="23" y="206"/>
                  </a:cubicBezTo>
                  <a:cubicBezTo>
                    <a:pt x="20" y="208"/>
                    <a:pt x="18" y="211"/>
                    <a:pt x="16" y="214"/>
                  </a:cubicBezTo>
                  <a:cubicBezTo>
                    <a:pt x="15" y="217"/>
                    <a:pt x="13" y="220"/>
                    <a:pt x="11" y="223"/>
                  </a:cubicBezTo>
                  <a:cubicBezTo>
                    <a:pt x="10" y="226"/>
                    <a:pt x="8" y="230"/>
                    <a:pt x="7" y="233"/>
                  </a:cubicBezTo>
                  <a:cubicBezTo>
                    <a:pt x="2" y="246"/>
                    <a:pt x="0" y="260"/>
                    <a:pt x="2" y="273"/>
                  </a:cubicBezTo>
                  <a:cubicBezTo>
                    <a:pt x="4" y="260"/>
                    <a:pt x="8" y="247"/>
                    <a:pt x="15" y="237"/>
                  </a:cubicBezTo>
                  <a:cubicBezTo>
                    <a:pt x="16" y="234"/>
                    <a:pt x="18" y="231"/>
                    <a:pt x="20" y="229"/>
                  </a:cubicBezTo>
                  <a:cubicBezTo>
                    <a:pt x="22" y="226"/>
                    <a:pt x="24" y="224"/>
                    <a:pt x="26" y="222"/>
                  </a:cubicBezTo>
                  <a:cubicBezTo>
                    <a:pt x="28" y="219"/>
                    <a:pt x="30" y="217"/>
                    <a:pt x="32" y="215"/>
                  </a:cubicBezTo>
                  <a:cubicBezTo>
                    <a:pt x="35" y="213"/>
                    <a:pt x="37" y="212"/>
                    <a:pt x="40" y="210"/>
                  </a:cubicBezTo>
                  <a:cubicBezTo>
                    <a:pt x="42" y="208"/>
                    <a:pt x="45" y="206"/>
                    <a:pt x="47" y="205"/>
                  </a:cubicBezTo>
                  <a:cubicBezTo>
                    <a:pt x="50" y="203"/>
                    <a:pt x="53" y="202"/>
                    <a:pt x="55" y="201"/>
                  </a:cubicBezTo>
                  <a:cubicBezTo>
                    <a:pt x="58" y="200"/>
                    <a:pt x="61" y="199"/>
                    <a:pt x="64" y="198"/>
                  </a:cubicBezTo>
                  <a:cubicBezTo>
                    <a:pt x="67" y="197"/>
                    <a:pt x="69" y="197"/>
                    <a:pt x="72" y="196"/>
                  </a:cubicBezTo>
                  <a:cubicBezTo>
                    <a:pt x="75" y="196"/>
                    <a:pt x="78" y="195"/>
                    <a:pt x="81" y="195"/>
                  </a:cubicBezTo>
                  <a:cubicBezTo>
                    <a:pt x="84" y="195"/>
                    <a:pt x="87" y="195"/>
                    <a:pt x="90" y="195"/>
                  </a:cubicBezTo>
                  <a:cubicBezTo>
                    <a:pt x="93" y="195"/>
                    <a:pt x="96" y="195"/>
                    <a:pt x="98" y="196"/>
                  </a:cubicBezTo>
                  <a:cubicBezTo>
                    <a:pt x="101" y="196"/>
                    <a:pt x="104" y="197"/>
                    <a:pt x="107" y="197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20" y="189"/>
                    <a:pt x="120" y="189"/>
                    <a:pt x="120" y="189"/>
                  </a:cubicBezTo>
                  <a:cubicBezTo>
                    <a:pt x="122" y="185"/>
                    <a:pt x="123" y="181"/>
                    <a:pt x="124" y="177"/>
                  </a:cubicBezTo>
                  <a:cubicBezTo>
                    <a:pt x="126" y="174"/>
                    <a:pt x="128" y="170"/>
                    <a:pt x="130" y="167"/>
                  </a:cubicBezTo>
                  <a:cubicBezTo>
                    <a:pt x="132" y="163"/>
                    <a:pt x="133" y="160"/>
                    <a:pt x="136" y="157"/>
                  </a:cubicBezTo>
                  <a:cubicBezTo>
                    <a:pt x="138" y="153"/>
                    <a:pt x="140" y="150"/>
                    <a:pt x="143" y="147"/>
                  </a:cubicBezTo>
                  <a:cubicBezTo>
                    <a:pt x="144" y="146"/>
                    <a:pt x="146" y="144"/>
                    <a:pt x="147" y="143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4" y="136"/>
                    <a:pt x="157" y="134"/>
                    <a:pt x="160" y="131"/>
                  </a:cubicBezTo>
                  <a:cubicBezTo>
                    <a:pt x="163" y="129"/>
                    <a:pt x="167" y="127"/>
                    <a:pt x="170" y="124"/>
                  </a:cubicBezTo>
                  <a:cubicBezTo>
                    <a:pt x="173" y="122"/>
                    <a:pt x="177" y="120"/>
                    <a:pt x="180" y="119"/>
                  </a:cubicBezTo>
                  <a:cubicBezTo>
                    <a:pt x="184" y="117"/>
                    <a:pt x="187" y="115"/>
                    <a:pt x="191" y="114"/>
                  </a:cubicBezTo>
                  <a:cubicBezTo>
                    <a:pt x="195" y="113"/>
                    <a:pt x="198" y="111"/>
                    <a:pt x="202" y="111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10" y="109"/>
                    <a:pt x="212" y="109"/>
                    <a:pt x="214" y="108"/>
                  </a:cubicBezTo>
                  <a:cubicBezTo>
                    <a:pt x="215" y="108"/>
                    <a:pt x="217" y="108"/>
                    <a:pt x="219" y="108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9" y="107"/>
                    <a:pt x="233" y="107"/>
                    <a:pt x="237" y="107"/>
                  </a:cubicBezTo>
                  <a:cubicBezTo>
                    <a:pt x="239" y="107"/>
                    <a:pt x="239" y="107"/>
                    <a:pt x="239" y="107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9" y="109"/>
                    <a:pt x="249" y="109"/>
                    <a:pt x="249" y="109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2" y="109"/>
                    <a:pt x="252" y="109"/>
                    <a:pt x="252" y="109"/>
                  </a:cubicBezTo>
                  <a:cubicBezTo>
                    <a:pt x="255" y="110"/>
                    <a:pt x="255" y="110"/>
                    <a:pt x="255" y="110"/>
                  </a:cubicBezTo>
                  <a:cubicBezTo>
                    <a:pt x="257" y="110"/>
                    <a:pt x="258" y="111"/>
                    <a:pt x="260" y="111"/>
                  </a:cubicBezTo>
                  <a:cubicBezTo>
                    <a:pt x="264" y="112"/>
                    <a:pt x="268" y="113"/>
                    <a:pt x="272" y="115"/>
                  </a:cubicBezTo>
                  <a:cubicBezTo>
                    <a:pt x="292" y="123"/>
                    <a:pt x="292" y="123"/>
                    <a:pt x="292" y="123"/>
                  </a:cubicBezTo>
                  <a:cubicBezTo>
                    <a:pt x="288" y="102"/>
                    <a:pt x="288" y="102"/>
                    <a:pt x="288" y="102"/>
                  </a:cubicBezTo>
                  <a:cubicBezTo>
                    <a:pt x="287" y="96"/>
                    <a:pt x="287" y="90"/>
                    <a:pt x="287" y="84"/>
                  </a:cubicBezTo>
                  <a:cubicBezTo>
                    <a:pt x="287" y="80"/>
                    <a:pt x="288" y="77"/>
                    <a:pt x="288" y="74"/>
                  </a:cubicBezTo>
                  <a:cubicBezTo>
                    <a:pt x="289" y="71"/>
                    <a:pt x="289" y="68"/>
                    <a:pt x="291" y="65"/>
                  </a:cubicBezTo>
                  <a:cubicBezTo>
                    <a:pt x="292" y="61"/>
                    <a:pt x="292" y="61"/>
                    <a:pt x="292" y="61"/>
                  </a:cubicBezTo>
                  <a:cubicBezTo>
                    <a:pt x="292" y="59"/>
                    <a:pt x="293" y="58"/>
                    <a:pt x="294" y="56"/>
                  </a:cubicBezTo>
                  <a:cubicBezTo>
                    <a:pt x="295" y="53"/>
                    <a:pt x="297" y="50"/>
                    <a:pt x="298" y="48"/>
                  </a:cubicBezTo>
                  <a:cubicBezTo>
                    <a:pt x="299" y="45"/>
                    <a:pt x="302" y="42"/>
                    <a:pt x="303" y="39"/>
                  </a:cubicBezTo>
                  <a:cubicBezTo>
                    <a:pt x="305" y="37"/>
                    <a:pt x="307" y="34"/>
                    <a:pt x="309" y="32"/>
                  </a:cubicBezTo>
                  <a:cubicBezTo>
                    <a:pt x="312" y="30"/>
                    <a:pt x="314" y="27"/>
                    <a:pt x="317" y="25"/>
                  </a:cubicBezTo>
                  <a:cubicBezTo>
                    <a:pt x="319" y="23"/>
                    <a:pt x="322" y="21"/>
                    <a:pt x="324" y="19"/>
                  </a:cubicBezTo>
                  <a:cubicBezTo>
                    <a:pt x="327" y="17"/>
                    <a:pt x="330" y="16"/>
                    <a:pt x="333" y="14"/>
                  </a:cubicBezTo>
                  <a:cubicBezTo>
                    <a:pt x="336" y="13"/>
                    <a:pt x="339" y="11"/>
                    <a:pt x="342" y="10"/>
                  </a:cubicBezTo>
                  <a:cubicBezTo>
                    <a:pt x="346" y="9"/>
                    <a:pt x="349" y="8"/>
                    <a:pt x="352" y="7"/>
                  </a:cubicBezTo>
                  <a:cubicBezTo>
                    <a:pt x="357" y="6"/>
                    <a:pt x="357" y="6"/>
                    <a:pt x="357" y="6"/>
                  </a:cubicBezTo>
                  <a:cubicBezTo>
                    <a:pt x="362" y="5"/>
                    <a:pt x="362" y="5"/>
                    <a:pt x="362" y="5"/>
                  </a:cubicBezTo>
                  <a:cubicBezTo>
                    <a:pt x="366" y="4"/>
                    <a:pt x="369" y="4"/>
                    <a:pt x="373" y="4"/>
                  </a:cubicBezTo>
                  <a:cubicBezTo>
                    <a:pt x="376" y="4"/>
                    <a:pt x="380" y="4"/>
                    <a:pt x="383" y="4"/>
                  </a:cubicBezTo>
                  <a:cubicBezTo>
                    <a:pt x="380" y="3"/>
                    <a:pt x="377" y="2"/>
                    <a:pt x="373" y="1"/>
                  </a:cubicBezTo>
                  <a:cubicBezTo>
                    <a:pt x="369" y="1"/>
                    <a:pt x="366" y="0"/>
                    <a:pt x="362" y="0"/>
                  </a:cubicBezTo>
                  <a:close/>
                  <a:moveTo>
                    <a:pt x="251" y="109"/>
                  </a:moveTo>
                  <a:cubicBezTo>
                    <a:pt x="251" y="109"/>
                    <a:pt x="251" y="109"/>
                    <a:pt x="25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404" name="Freeform 172"/>
            <p:cNvSpPr>
              <a:spLocks noEditPoints="1"/>
            </p:cNvSpPr>
            <p:nvPr/>
          </p:nvSpPr>
          <p:spPr bwMode="auto">
            <a:xfrm rot="2700000">
              <a:off x="254447" y="3589864"/>
              <a:ext cx="1081900" cy="361828"/>
            </a:xfrm>
            <a:custGeom>
              <a:avLst/>
              <a:gdLst>
                <a:gd name="T0" fmla="*/ 2147483646 w 528"/>
                <a:gd name="T1" fmla="*/ 2147483646 h 177"/>
                <a:gd name="T2" fmla="*/ 2147483646 w 528"/>
                <a:gd name="T3" fmla="*/ 2147483646 h 177"/>
                <a:gd name="T4" fmla="*/ 2147483646 w 528"/>
                <a:gd name="T5" fmla="*/ 2147483646 h 177"/>
                <a:gd name="T6" fmla="*/ 2147483646 w 528"/>
                <a:gd name="T7" fmla="*/ 2147483646 h 177"/>
                <a:gd name="T8" fmla="*/ 2147483646 w 528"/>
                <a:gd name="T9" fmla="*/ 2147483646 h 177"/>
                <a:gd name="T10" fmla="*/ 2147483646 w 528"/>
                <a:gd name="T11" fmla="*/ 2147483646 h 177"/>
                <a:gd name="T12" fmla="*/ 2147483646 w 528"/>
                <a:gd name="T13" fmla="*/ 2147483646 h 177"/>
                <a:gd name="T14" fmla="*/ 2147483646 w 528"/>
                <a:gd name="T15" fmla="*/ 2147483646 h 177"/>
                <a:gd name="T16" fmla="*/ 2147483646 w 528"/>
                <a:gd name="T17" fmla="*/ 2147483646 h 177"/>
                <a:gd name="T18" fmla="*/ 2147483646 w 528"/>
                <a:gd name="T19" fmla="*/ 2147483646 h 177"/>
                <a:gd name="T20" fmla="*/ 2147483646 w 528"/>
                <a:gd name="T21" fmla="*/ 2147483646 h 177"/>
                <a:gd name="T22" fmla="*/ 2147483646 w 528"/>
                <a:gd name="T23" fmla="*/ 2147483646 h 177"/>
                <a:gd name="T24" fmla="*/ 2147483646 w 528"/>
                <a:gd name="T25" fmla="*/ 2147483646 h 177"/>
                <a:gd name="T26" fmla="*/ 2147483646 w 528"/>
                <a:gd name="T27" fmla="*/ 2147483646 h 177"/>
                <a:gd name="T28" fmla="*/ 2147483646 w 528"/>
                <a:gd name="T29" fmla="*/ 2147483646 h 177"/>
                <a:gd name="T30" fmla="*/ 2147483646 w 528"/>
                <a:gd name="T31" fmla="*/ 2147483646 h 177"/>
                <a:gd name="T32" fmla="*/ 2147483646 w 528"/>
                <a:gd name="T33" fmla="*/ 2147483646 h 177"/>
                <a:gd name="T34" fmla="*/ 2147483646 w 528"/>
                <a:gd name="T35" fmla="*/ 2147483646 h 177"/>
                <a:gd name="T36" fmla="*/ 2147483646 w 528"/>
                <a:gd name="T37" fmla="*/ 2147483646 h 177"/>
                <a:gd name="T38" fmla="*/ 2147483646 w 528"/>
                <a:gd name="T39" fmla="*/ 2147483646 h 177"/>
                <a:gd name="T40" fmla="*/ 2147483646 w 528"/>
                <a:gd name="T41" fmla="*/ 2147483646 h 177"/>
                <a:gd name="T42" fmla="*/ 2147483646 w 528"/>
                <a:gd name="T43" fmla="*/ 2147483646 h 177"/>
                <a:gd name="T44" fmla="*/ 2147483646 w 528"/>
                <a:gd name="T45" fmla="*/ 2147483646 h 177"/>
                <a:gd name="T46" fmla="*/ 2147483646 w 528"/>
                <a:gd name="T47" fmla="*/ 2147483646 h 177"/>
                <a:gd name="T48" fmla="*/ 2147483646 w 528"/>
                <a:gd name="T49" fmla="*/ 2147483646 h 177"/>
                <a:gd name="T50" fmla="*/ 2147483646 w 528"/>
                <a:gd name="T51" fmla="*/ 2147483646 h 177"/>
                <a:gd name="T52" fmla="*/ 2147483646 w 528"/>
                <a:gd name="T53" fmla="*/ 2147483646 h 177"/>
                <a:gd name="T54" fmla="*/ 2147483646 w 528"/>
                <a:gd name="T55" fmla="*/ 2147483646 h 177"/>
                <a:gd name="T56" fmla="*/ 2147483646 w 528"/>
                <a:gd name="T57" fmla="*/ 2147483646 h 177"/>
                <a:gd name="T58" fmla="*/ 2147483646 w 528"/>
                <a:gd name="T59" fmla="*/ 2147483646 h 177"/>
                <a:gd name="T60" fmla="*/ 2147483646 w 528"/>
                <a:gd name="T61" fmla="*/ 2147483646 h 177"/>
                <a:gd name="T62" fmla="*/ 2147483646 w 528"/>
                <a:gd name="T63" fmla="*/ 2147483646 h 177"/>
                <a:gd name="T64" fmla="*/ 2147483646 w 528"/>
                <a:gd name="T65" fmla="*/ 2147483646 h 177"/>
                <a:gd name="T66" fmla="*/ 2147483646 w 528"/>
                <a:gd name="T67" fmla="*/ 2147483646 h 177"/>
                <a:gd name="T68" fmla="*/ 2147483646 w 528"/>
                <a:gd name="T69" fmla="*/ 2147483646 h 177"/>
                <a:gd name="T70" fmla="*/ 2147483646 w 528"/>
                <a:gd name="T71" fmla="*/ 2147483646 h 177"/>
                <a:gd name="T72" fmla="*/ 2147483646 w 528"/>
                <a:gd name="T73" fmla="*/ 2147483646 h 177"/>
                <a:gd name="T74" fmla="*/ 2147483646 w 528"/>
                <a:gd name="T75" fmla="*/ 2147483646 h 177"/>
                <a:gd name="T76" fmla="*/ 2147483646 w 528"/>
                <a:gd name="T77" fmla="*/ 2147483646 h 177"/>
                <a:gd name="T78" fmla="*/ 2147483646 w 528"/>
                <a:gd name="T79" fmla="*/ 2147483646 h 177"/>
                <a:gd name="T80" fmla="*/ 2147483646 w 528"/>
                <a:gd name="T81" fmla="*/ 2147483646 h 177"/>
                <a:gd name="T82" fmla="*/ 2147483646 w 528"/>
                <a:gd name="T83" fmla="*/ 2147483646 h 177"/>
                <a:gd name="T84" fmla="*/ 2147483646 w 528"/>
                <a:gd name="T85" fmla="*/ 2147483646 h 177"/>
                <a:gd name="T86" fmla="*/ 2147483646 w 528"/>
                <a:gd name="T87" fmla="*/ 2147483646 h 177"/>
                <a:gd name="T88" fmla="*/ 2147483646 w 528"/>
                <a:gd name="T89" fmla="*/ 2147483646 h 177"/>
                <a:gd name="T90" fmla="*/ 2147483646 w 528"/>
                <a:gd name="T91" fmla="*/ 2147483646 h 1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28" h="177">
                  <a:moveTo>
                    <a:pt x="499" y="124"/>
                  </a:moveTo>
                  <a:cubicBezTo>
                    <a:pt x="497" y="122"/>
                    <a:pt x="494" y="120"/>
                    <a:pt x="491" y="117"/>
                  </a:cubicBezTo>
                  <a:cubicBezTo>
                    <a:pt x="483" y="111"/>
                    <a:pt x="483" y="111"/>
                    <a:pt x="483" y="111"/>
                  </a:cubicBezTo>
                  <a:cubicBezTo>
                    <a:pt x="480" y="109"/>
                    <a:pt x="477" y="108"/>
                    <a:pt x="474" y="106"/>
                  </a:cubicBezTo>
                  <a:cubicBezTo>
                    <a:pt x="471" y="105"/>
                    <a:pt x="467" y="103"/>
                    <a:pt x="464" y="102"/>
                  </a:cubicBezTo>
                  <a:cubicBezTo>
                    <a:pt x="461" y="101"/>
                    <a:pt x="457" y="100"/>
                    <a:pt x="454" y="99"/>
                  </a:cubicBezTo>
                  <a:cubicBezTo>
                    <a:pt x="451" y="98"/>
                    <a:pt x="447" y="97"/>
                    <a:pt x="444" y="96"/>
                  </a:cubicBezTo>
                  <a:cubicBezTo>
                    <a:pt x="440" y="96"/>
                    <a:pt x="436" y="95"/>
                    <a:pt x="433" y="95"/>
                  </a:cubicBezTo>
                  <a:cubicBezTo>
                    <a:pt x="429" y="95"/>
                    <a:pt x="426" y="95"/>
                    <a:pt x="422" y="95"/>
                  </a:cubicBezTo>
                  <a:cubicBezTo>
                    <a:pt x="419" y="95"/>
                    <a:pt x="415" y="95"/>
                    <a:pt x="411" y="96"/>
                  </a:cubicBezTo>
                  <a:cubicBezTo>
                    <a:pt x="410" y="96"/>
                    <a:pt x="410" y="96"/>
                    <a:pt x="410" y="96"/>
                  </a:cubicBezTo>
                  <a:cubicBezTo>
                    <a:pt x="406" y="85"/>
                    <a:pt x="400" y="74"/>
                    <a:pt x="393" y="64"/>
                  </a:cubicBezTo>
                  <a:cubicBezTo>
                    <a:pt x="392" y="61"/>
                    <a:pt x="392" y="61"/>
                    <a:pt x="392" y="61"/>
                  </a:cubicBezTo>
                  <a:cubicBezTo>
                    <a:pt x="391" y="61"/>
                    <a:pt x="391" y="61"/>
                    <a:pt x="391" y="61"/>
                  </a:cubicBezTo>
                  <a:cubicBezTo>
                    <a:pt x="391" y="60"/>
                    <a:pt x="391" y="60"/>
                    <a:pt x="391" y="60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390" y="59"/>
                    <a:pt x="390" y="59"/>
                    <a:pt x="390" y="59"/>
                  </a:cubicBezTo>
                  <a:cubicBezTo>
                    <a:pt x="386" y="55"/>
                    <a:pt x="386" y="55"/>
                    <a:pt x="386" y="55"/>
                  </a:cubicBezTo>
                  <a:cubicBezTo>
                    <a:pt x="384" y="52"/>
                    <a:pt x="382" y="49"/>
                    <a:pt x="379" y="46"/>
                  </a:cubicBezTo>
                  <a:cubicBezTo>
                    <a:pt x="371" y="38"/>
                    <a:pt x="371" y="38"/>
                    <a:pt x="371" y="38"/>
                  </a:cubicBezTo>
                  <a:cubicBezTo>
                    <a:pt x="362" y="31"/>
                    <a:pt x="362" y="31"/>
                    <a:pt x="362" y="31"/>
                  </a:cubicBezTo>
                  <a:cubicBezTo>
                    <a:pt x="359" y="28"/>
                    <a:pt x="356" y="26"/>
                    <a:pt x="352" y="24"/>
                  </a:cubicBezTo>
                  <a:cubicBezTo>
                    <a:pt x="349" y="22"/>
                    <a:pt x="346" y="20"/>
                    <a:pt x="343" y="18"/>
                  </a:cubicBezTo>
                  <a:cubicBezTo>
                    <a:pt x="339" y="16"/>
                    <a:pt x="336" y="15"/>
                    <a:pt x="332" y="13"/>
                  </a:cubicBezTo>
                  <a:cubicBezTo>
                    <a:pt x="322" y="9"/>
                    <a:pt x="322" y="9"/>
                    <a:pt x="322" y="9"/>
                  </a:cubicBezTo>
                  <a:cubicBezTo>
                    <a:pt x="318" y="7"/>
                    <a:pt x="314" y="7"/>
                    <a:pt x="311" y="5"/>
                  </a:cubicBezTo>
                  <a:cubicBezTo>
                    <a:pt x="307" y="4"/>
                    <a:pt x="303" y="3"/>
                    <a:pt x="299" y="3"/>
                  </a:cubicBezTo>
                  <a:cubicBezTo>
                    <a:pt x="292" y="1"/>
                    <a:pt x="284" y="1"/>
                    <a:pt x="277" y="0"/>
                  </a:cubicBezTo>
                  <a:cubicBezTo>
                    <a:pt x="269" y="0"/>
                    <a:pt x="261" y="0"/>
                    <a:pt x="254" y="1"/>
                  </a:cubicBezTo>
                  <a:cubicBezTo>
                    <a:pt x="248" y="2"/>
                    <a:pt x="248" y="2"/>
                    <a:pt x="248" y="2"/>
                  </a:cubicBezTo>
                  <a:cubicBezTo>
                    <a:pt x="242" y="3"/>
                    <a:pt x="242" y="3"/>
                    <a:pt x="242" y="3"/>
                  </a:cubicBezTo>
                  <a:cubicBezTo>
                    <a:pt x="239" y="4"/>
                    <a:pt x="235" y="4"/>
                    <a:pt x="231" y="6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217" y="11"/>
                    <a:pt x="213" y="12"/>
                    <a:pt x="210" y="14"/>
                  </a:cubicBezTo>
                  <a:cubicBezTo>
                    <a:pt x="206" y="15"/>
                    <a:pt x="203" y="17"/>
                    <a:pt x="199" y="19"/>
                  </a:cubicBezTo>
                  <a:cubicBezTo>
                    <a:pt x="196" y="21"/>
                    <a:pt x="193" y="23"/>
                    <a:pt x="190" y="25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78" y="33"/>
                    <a:pt x="177" y="34"/>
                    <a:pt x="176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66" y="44"/>
                    <a:pt x="161" y="50"/>
                    <a:pt x="156" y="56"/>
                  </a:cubicBezTo>
                  <a:cubicBezTo>
                    <a:pt x="150" y="63"/>
                    <a:pt x="144" y="72"/>
                    <a:pt x="140" y="81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3" y="75"/>
                    <a:pt x="130" y="73"/>
                    <a:pt x="127" y="70"/>
                  </a:cubicBezTo>
                  <a:cubicBezTo>
                    <a:pt x="124" y="68"/>
                    <a:pt x="121" y="67"/>
                    <a:pt x="118" y="65"/>
                  </a:cubicBezTo>
                  <a:cubicBezTo>
                    <a:pt x="115" y="63"/>
                    <a:pt x="111" y="62"/>
                    <a:pt x="108" y="60"/>
                  </a:cubicBezTo>
                  <a:cubicBezTo>
                    <a:pt x="105" y="59"/>
                    <a:pt x="101" y="58"/>
                    <a:pt x="98" y="57"/>
                  </a:cubicBezTo>
                  <a:cubicBezTo>
                    <a:pt x="94" y="56"/>
                    <a:pt x="91" y="55"/>
                    <a:pt x="87" y="54"/>
                  </a:cubicBezTo>
                  <a:cubicBezTo>
                    <a:pt x="84" y="53"/>
                    <a:pt x="80" y="53"/>
                    <a:pt x="77" y="53"/>
                  </a:cubicBezTo>
                  <a:cubicBezTo>
                    <a:pt x="73" y="52"/>
                    <a:pt x="70" y="52"/>
                    <a:pt x="66" y="52"/>
                  </a:cubicBezTo>
                  <a:cubicBezTo>
                    <a:pt x="63" y="52"/>
                    <a:pt x="59" y="53"/>
                    <a:pt x="56" y="53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2" y="56"/>
                    <a:pt x="38" y="57"/>
                    <a:pt x="35" y="58"/>
                  </a:cubicBezTo>
                  <a:cubicBezTo>
                    <a:pt x="32" y="59"/>
                    <a:pt x="29" y="60"/>
                    <a:pt x="26" y="62"/>
                  </a:cubicBezTo>
                  <a:cubicBezTo>
                    <a:pt x="23" y="63"/>
                    <a:pt x="19" y="65"/>
                    <a:pt x="16" y="66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9" y="63"/>
                    <a:pt x="63" y="63"/>
                    <a:pt x="66" y="64"/>
                  </a:cubicBezTo>
                  <a:cubicBezTo>
                    <a:pt x="69" y="64"/>
                    <a:pt x="72" y="65"/>
                    <a:pt x="75" y="65"/>
                  </a:cubicBezTo>
                  <a:cubicBezTo>
                    <a:pt x="78" y="66"/>
                    <a:pt x="81" y="67"/>
                    <a:pt x="84" y="68"/>
                  </a:cubicBezTo>
                  <a:cubicBezTo>
                    <a:pt x="87" y="69"/>
                    <a:pt x="90" y="69"/>
                    <a:pt x="93" y="71"/>
                  </a:cubicBezTo>
                  <a:cubicBezTo>
                    <a:pt x="96" y="72"/>
                    <a:pt x="99" y="73"/>
                    <a:pt x="101" y="75"/>
                  </a:cubicBezTo>
                  <a:cubicBezTo>
                    <a:pt x="104" y="76"/>
                    <a:pt x="107" y="78"/>
                    <a:pt x="109" y="79"/>
                  </a:cubicBezTo>
                  <a:cubicBezTo>
                    <a:pt x="112" y="81"/>
                    <a:pt x="114" y="83"/>
                    <a:pt x="116" y="85"/>
                  </a:cubicBezTo>
                  <a:cubicBezTo>
                    <a:pt x="119" y="87"/>
                    <a:pt x="121" y="89"/>
                    <a:pt x="123" y="91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7" y="95"/>
                    <a:pt x="128" y="96"/>
                    <a:pt x="129" y="97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3"/>
                    <a:pt x="134" y="103"/>
                    <a:pt x="134" y="103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8" y="91"/>
                    <a:pt x="165" y="80"/>
                    <a:pt x="174" y="70"/>
                  </a:cubicBezTo>
                  <a:cubicBezTo>
                    <a:pt x="178" y="66"/>
                    <a:pt x="183" y="61"/>
                    <a:pt x="187" y="57"/>
                  </a:cubicBezTo>
                  <a:cubicBezTo>
                    <a:pt x="191" y="54"/>
                    <a:pt x="191" y="54"/>
                    <a:pt x="191" y="54"/>
                  </a:cubicBezTo>
                  <a:cubicBezTo>
                    <a:pt x="192" y="53"/>
                    <a:pt x="194" y="52"/>
                    <a:pt x="195" y="51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06" y="44"/>
                    <a:pt x="209" y="43"/>
                    <a:pt x="211" y="41"/>
                  </a:cubicBezTo>
                  <a:cubicBezTo>
                    <a:pt x="214" y="40"/>
                    <a:pt x="217" y="38"/>
                    <a:pt x="220" y="37"/>
                  </a:cubicBezTo>
                  <a:cubicBezTo>
                    <a:pt x="223" y="36"/>
                    <a:pt x="226" y="35"/>
                    <a:pt x="229" y="33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41" y="30"/>
                    <a:pt x="244" y="29"/>
                    <a:pt x="247" y="29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7" y="27"/>
                    <a:pt x="257" y="27"/>
                    <a:pt x="257" y="27"/>
                  </a:cubicBezTo>
                  <a:cubicBezTo>
                    <a:pt x="263" y="26"/>
                    <a:pt x="269" y="27"/>
                    <a:pt x="276" y="26"/>
                  </a:cubicBezTo>
                  <a:cubicBezTo>
                    <a:pt x="282" y="27"/>
                    <a:pt x="288" y="27"/>
                    <a:pt x="295" y="29"/>
                  </a:cubicBezTo>
                  <a:cubicBezTo>
                    <a:pt x="298" y="29"/>
                    <a:pt x="301" y="30"/>
                    <a:pt x="304" y="31"/>
                  </a:cubicBezTo>
                  <a:cubicBezTo>
                    <a:pt x="307" y="32"/>
                    <a:pt x="310" y="32"/>
                    <a:pt x="313" y="33"/>
                  </a:cubicBezTo>
                  <a:cubicBezTo>
                    <a:pt x="322" y="37"/>
                    <a:pt x="322" y="37"/>
                    <a:pt x="322" y="37"/>
                  </a:cubicBezTo>
                  <a:cubicBezTo>
                    <a:pt x="325" y="38"/>
                    <a:pt x="328" y="39"/>
                    <a:pt x="331" y="41"/>
                  </a:cubicBezTo>
                  <a:cubicBezTo>
                    <a:pt x="334" y="42"/>
                    <a:pt x="336" y="44"/>
                    <a:pt x="339" y="45"/>
                  </a:cubicBezTo>
                  <a:cubicBezTo>
                    <a:pt x="342" y="47"/>
                    <a:pt x="345" y="49"/>
                    <a:pt x="347" y="51"/>
                  </a:cubicBezTo>
                  <a:cubicBezTo>
                    <a:pt x="355" y="56"/>
                    <a:pt x="355" y="56"/>
                    <a:pt x="355" y="56"/>
                  </a:cubicBezTo>
                  <a:cubicBezTo>
                    <a:pt x="361" y="63"/>
                    <a:pt x="361" y="63"/>
                    <a:pt x="361" y="63"/>
                  </a:cubicBezTo>
                  <a:cubicBezTo>
                    <a:pt x="364" y="64"/>
                    <a:pt x="366" y="67"/>
                    <a:pt x="368" y="70"/>
                  </a:cubicBezTo>
                  <a:cubicBezTo>
                    <a:pt x="372" y="74"/>
                    <a:pt x="372" y="74"/>
                    <a:pt x="372" y="74"/>
                  </a:cubicBezTo>
                  <a:cubicBezTo>
                    <a:pt x="373" y="75"/>
                    <a:pt x="373" y="75"/>
                    <a:pt x="373" y="75"/>
                  </a:cubicBezTo>
                  <a:cubicBezTo>
                    <a:pt x="373" y="75"/>
                    <a:pt x="373" y="75"/>
                    <a:pt x="373" y="75"/>
                  </a:cubicBezTo>
                  <a:cubicBezTo>
                    <a:pt x="372" y="74"/>
                    <a:pt x="373" y="75"/>
                    <a:pt x="373" y="75"/>
                  </a:cubicBezTo>
                  <a:cubicBezTo>
                    <a:pt x="373" y="75"/>
                    <a:pt x="373" y="75"/>
                    <a:pt x="373" y="75"/>
                  </a:cubicBezTo>
                  <a:cubicBezTo>
                    <a:pt x="373" y="75"/>
                    <a:pt x="373" y="75"/>
                    <a:pt x="373" y="75"/>
                  </a:cubicBezTo>
                  <a:cubicBezTo>
                    <a:pt x="373" y="75"/>
                    <a:pt x="373" y="75"/>
                    <a:pt x="373" y="75"/>
                  </a:cubicBezTo>
                  <a:cubicBezTo>
                    <a:pt x="375" y="77"/>
                    <a:pt x="375" y="77"/>
                    <a:pt x="375" y="77"/>
                  </a:cubicBezTo>
                  <a:cubicBezTo>
                    <a:pt x="383" y="87"/>
                    <a:pt x="389" y="99"/>
                    <a:pt x="394" y="111"/>
                  </a:cubicBezTo>
                  <a:cubicBezTo>
                    <a:pt x="397" y="120"/>
                    <a:pt x="397" y="120"/>
                    <a:pt x="397" y="120"/>
                  </a:cubicBezTo>
                  <a:cubicBezTo>
                    <a:pt x="406" y="117"/>
                    <a:pt x="406" y="117"/>
                    <a:pt x="406" y="117"/>
                  </a:cubicBezTo>
                  <a:cubicBezTo>
                    <a:pt x="415" y="115"/>
                    <a:pt x="415" y="115"/>
                    <a:pt x="415" y="115"/>
                  </a:cubicBezTo>
                  <a:cubicBezTo>
                    <a:pt x="424" y="113"/>
                    <a:pt x="424" y="113"/>
                    <a:pt x="424" y="113"/>
                  </a:cubicBezTo>
                  <a:cubicBezTo>
                    <a:pt x="427" y="113"/>
                    <a:pt x="430" y="113"/>
                    <a:pt x="433" y="113"/>
                  </a:cubicBezTo>
                  <a:cubicBezTo>
                    <a:pt x="436" y="113"/>
                    <a:pt x="439" y="113"/>
                    <a:pt x="442" y="113"/>
                  </a:cubicBezTo>
                  <a:cubicBezTo>
                    <a:pt x="445" y="113"/>
                    <a:pt x="448" y="114"/>
                    <a:pt x="451" y="114"/>
                  </a:cubicBezTo>
                  <a:cubicBezTo>
                    <a:pt x="454" y="114"/>
                    <a:pt x="457" y="115"/>
                    <a:pt x="460" y="116"/>
                  </a:cubicBezTo>
                  <a:cubicBezTo>
                    <a:pt x="468" y="119"/>
                    <a:pt x="468" y="119"/>
                    <a:pt x="468" y="119"/>
                  </a:cubicBezTo>
                  <a:cubicBezTo>
                    <a:pt x="477" y="122"/>
                    <a:pt x="477" y="122"/>
                    <a:pt x="477" y="122"/>
                  </a:cubicBezTo>
                  <a:cubicBezTo>
                    <a:pt x="485" y="126"/>
                    <a:pt x="485" y="126"/>
                    <a:pt x="485" y="126"/>
                  </a:cubicBezTo>
                  <a:cubicBezTo>
                    <a:pt x="493" y="132"/>
                    <a:pt x="493" y="132"/>
                    <a:pt x="493" y="132"/>
                  </a:cubicBezTo>
                  <a:cubicBezTo>
                    <a:pt x="495" y="134"/>
                    <a:pt x="498" y="136"/>
                    <a:pt x="500" y="138"/>
                  </a:cubicBezTo>
                  <a:cubicBezTo>
                    <a:pt x="502" y="140"/>
                    <a:pt x="505" y="142"/>
                    <a:pt x="507" y="144"/>
                  </a:cubicBezTo>
                  <a:cubicBezTo>
                    <a:pt x="509" y="147"/>
                    <a:pt x="511" y="149"/>
                    <a:pt x="513" y="152"/>
                  </a:cubicBezTo>
                  <a:cubicBezTo>
                    <a:pt x="515" y="154"/>
                    <a:pt x="517" y="157"/>
                    <a:pt x="519" y="160"/>
                  </a:cubicBezTo>
                  <a:cubicBezTo>
                    <a:pt x="520" y="162"/>
                    <a:pt x="522" y="165"/>
                    <a:pt x="524" y="168"/>
                  </a:cubicBezTo>
                  <a:cubicBezTo>
                    <a:pt x="528" y="177"/>
                    <a:pt x="528" y="177"/>
                    <a:pt x="528" y="177"/>
                  </a:cubicBezTo>
                  <a:cubicBezTo>
                    <a:pt x="526" y="167"/>
                    <a:pt x="526" y="167"/>
                    <a:pt x="526" y="167"/>
                  </a:cubicBezTo>
                  <a:cubicBezTo>
                    <a:pt x="525" y="164"/>
                    <a:pt x="523" y="161"/>
                    <a:pt x="522" y="158"/>
                  </a:cubicBezTo>
                  <a:cubicBezTo>
                    <a:pt x="521" y="155"/>
                    <a:pt x="519" y="152"/>
                    <a:pt x="518" y="149"/>
                  </a:cubicBezTo>
                  <a:cubicBezTo>
                    <a:pt x="516" y="146"/>
                    <a:pt x="514" y="143"/>
                    <a:pt x="513" y="140"/>
                  </a:cubicBezTo>
                  <a:cubicBezTo>
                    <a:pt x="511" y="137"/>
                    <a:pt x="509" y="134"/>
                    <a:pt x="506" y="132"/>
                  </a:cubicBezTo>
                  <a:cubicBezTo>
                    <a:pt x="504" y="129"/>
                    <a:pt x="502" y="127"/>
                    <a:pt x="499" y="124"/>
                  </a:cubicBezTo>
                  <a:close/>
                  <a:moveTo>
                    <a:pt x="136" y="102"/>
                  </a:moveTo>
                  <a:cubicBezTo>
                    <a:pt x="136" y="102"/>
                    <a:pt x="136" y="102"/>
                    <a:pt x="136" y="102"/>
                  </a:cubicBezTo>
                  <a:cubicBezTo>
                    <a:pt x="136" y="102"/>
                    <a:pt x="136" y="102"/>
                    <a:pt x="136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grpSp>
          <p:nvGrpSpPr>
            <p:cNvPr id="50309" name="Group 13"/>
            <p:cNvGrpSpPr>
              <a:grpSpLocks/>
            </p:cNvGrpSpPr>
            <p:nvPr/>
          </p:nvGrpSpPr>
          <p:grpSpPr bwMode="auto">
            <a:xfrm rot="2700000">
              <a:off x="2326456" y="670178"/>
              <a:ext cx="3102104" cy="3725202"/>
              <a:chOff x="3838576" y="404813"/>
              <a:chExt cx="1470025" cy="1765299"/>
            </a:xfrm>
          </p:grpSpPr>
          <p:sp>
            <p:nvSpPr>
              <p:cNvPr id="54406" name="Freeform 140"/>
              <p:cNvSpPr>
                <a:spLocks/>
              </p:cNvSpPr>
              <p:nvPr/>
            </p:nvSpPr>
            <p:spPr bwMode="auto">
              <a:xfrm>
                <a:off x="4013170" y="1252586"/>
                <a:ext cx="429654" cy="678364"/>
              </a:xfrm>
              <a:custGeom>
                <a:avLst/>
                <a:gdLst>
                  <a:gd name="T0" fmla="*/ 2147483646 w 271"/>
                  <a:gd name="T1" fmla="*/ 0 h 427"/>
                  <a:gd name="T2" fmla="*/ 0 w 271"/>
                  <a:gd name="T3" fmla="*/ 2147483646 h 427"/>
                  <a:gd name="T4" fmla="*/ 2147483646 w 271"/>
                  <a:gd name="T5" fmla="*/ 2147483646 h 427"/>
                  <a:gd name="T6" fmla="*/ 2147483646 w 271"/>
                  <a:gd name="T7" fmla="*/ 2147483646 h 427"/>
                  <a:gd name="T8" fmla="*/ 2147483646 w 271"/>
                  <a:gd name="T9" fmla="*/ 0 h 4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1" h="427">
                    <a:moveTo>
                      <a:pt x="182" y="0"/>
                    </a:moveTo>
                    <a:lnTo>
                      <a:pt x="0" y="264"/>
                    </a:lnTo>
                    <a:lnTo>
                      <a:pt x="15" y="427"/>
                    </a:lnTo>
                    <a:lnTo>
                      <a:pt x="271" y="246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  <p:sp>
            <p:nvSpPr>
              <p:cNvPr id="54407" name="Freeform 141"/>
              <p:cNvSpPr>
                <a:spLocks/>
              </p:cNvSpPr>
              <p:nvPr/>
            </p:nvSpPr>
            <p:spPr bwMode="auto">
              <a:xfrm>
                <a:off x="4723794" y="1264000"/>
                <a:ext cx="406800" cy="661891"/>
              </a:xfrm>
              <a:custGeom>
                <a:avLst/>
                <a:gdLst>
                  <a:gd name="T0" fmla="*/ 2147483646 w 256"/>
                  <a:gd name="T1" fmla="*/ 0 h 417"/>
                  <a:gd name="T2" fmla="*/ 2147483646 w 256"/>
                  <a:gd name="T3" fmla="*/ 2147483646 h 417"/>
                  <a:gd name="T4" fmla="*/ 2147483646 w 256"/>
                  <a:gd name="T5" fmla="*/ 2147483646 h 417"/>
                  <a:gd name="T6" fmla="*/ 0 w 256"/>
                  <a:gd name="T7" fmla="*/ 2147483646 h 417"/>
                  <a:gd name="T8" fmla="*/ 2147483646 w 256"/>
                  <a:gd name="T9" fmla="*/ 0 h 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6" h="417">
                    <a:moveTo>
                      <a:pt x="83" y="0"/>
                    </a:moveTo>
                    <a:lnTo>
                      <a:pt x="256" y="257"/>
                    </a:lnTo>
                    <a:lnTo>
                      <a:pt x="228" y="417"/>
                    </a:lnTo>
                    <a:lnTo>
                      <a:pt x="0" y="243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  <p:sp>
            <p:nvSpPr>
              <p:cNvPr id="54408" name="Freeform 151"/>
              <p:cNvSpPr>
                <a:spLocks/>
              </p:cNvSpPr>
              <p:nvPr/>
            </p:nvSpPr>
            <p:spPr bwMode="auto">
              <a:xfrm>
                <a:off x="4090631" y="1262168"/>
                <a:ext cx="279580" cy="636434"/>
              </a:xfrm>
              <a:custGeom>
                <a:avLst/>
                <a:gdLst>
                  <a:gd name="T0" fmla="*/ 2147483646 w 288"/>
                  <a:gd name="T1" fmla="*/ 0 h 658"/>
                  <a:gd name="T2" fmla="*/ 2147483646 w 288"/>
                  <a:gd name="T3" fmla="*/ 2147483646 h 658"/>
                  <a:gd name="T4" fmla="*/ 0 w 288"/>
                  <a:gd name="T5" fmla="*/ 2147483646 h 658"/>
                  <a:gd name="T6" fmla="*/ 2147483646 w 288"/>
                  <a:gd name="T7" fmla="*/ 2147483646 h 658"/>
                  <a:gd name="T8" fmla="*/ 2147483646 w 288"/>
                  <a:gd name="T9" fmla="*/ 2147483646 h 658"/>
                  <a:gd name="T10" fmla="*/ 2147483646 w 288"/>
                  <a:gd name="T11" fmla="*/ 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8" h="658">
                    <a:moveTo>
                      <a:pt x="226" y="0"/>
                    </a:moveTo>
                    <a:cubicBezTo>
                      <a:pt x="226" y="0"/>
                      <a:pt x="218" y="267"/>
                      <a:pt x="198" y="352"/>
                    </a:cubicBezTo>
                    <a:cubicBezTo>
                      <a:pt x="179" y="434"/>
                      <a:pt x="78" y="541"/>
                      <a:pt x="0" y="604"/>
                    </a:cubicBezTo>
                    <a:cubicBezTo>
                      <a:pt x="2" y="658"/>
                      <a:pt x="2" y="658"/>
                      <a:pt x="2" y="658"/>
                    </a:cubicBezTo>
                    <a:cubicBezTo>
                      <a:pt x="288" y="445"/>
                      <a:pt x="288" y="445"/>
                      <a:pt x="288" y="445"/>
                    </a:cubicBezTo>
                    <a:cubicBezTo>
                      <a:pt x="288" y="445"/>
                      <a:pt x="230" y="215"/>
                      <a:pt x="226" y="0"/>
                    </a:cubicBezTo>
                    <a:close/>
                  </a:path>
                </a:pathLst>
              </a:custGeom>
              <a:solidFill>
                <a:srgbClr val="9F2E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  <p:sp>
            <p:nvSpPr>
              <p:cNvPr id="54409" name="Freeform 152"/>
              <p:cNvSpPr>
                <a:spLocks/>
              </p:cNvSpPr>
              <p:nvPr/>
            </p:nvSpPr>
            <p:spPr bwMode="auto">
              <a:xfrm>
                <a:off x="3837570" y="1475108"/>
                <a:ext cx="256726" cy="552574"/>
              </a:xfrm>
              <a:custGeom>
                <a:avLst/>
                <a:gdLst>
                  <a:gd name="T0" fmla="*/ 2147483646 w 265"/>
                  <a:gd name="T1" fmla="*/ 2147483646 h 570"/>
                  <a:gd name="T2" fmla="*/ 2147483646 w 265"/>
                  <a:gd name="T3" fmla="*/ 2147483646 h 570"/>
                  <a:gd name="T4" fmla="*/ 0 w 265"/>
                  <a:gd name="T5" fmla="*/ 2147483646 h 570"/>
                  <a:gd name="T6" fmla="*/ 2147483646 w 265"/>
                  <a:gd name="T7" fmla="*/ 2147483646 h 570"/>
                  <a:gd name="T8" fmla="*/ 2147483646 w 265"/>
                  <a:gd name="T9" fmla="*/ 2147483646 h 5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5" h="570">
                    <a:moveTo>
                      <a:pt x="263" y="555"/>
                    </a:moveTo>
                    <a:cubicBezTo>
                      <a:pt x="265" y="484"/>
                      <a:pt x="262" y="13"/>
                      <a:pt x="153" y="7"/>
                    </a:cubicBezTo>
                    <a:cubicBezTo>
                      <a:pt x="37" y="0"/>
                      <a:pt x="0" y="540"/>
                      <a:pt x="0" y="540"/>
                    </a:cubicBezTo>
                    <a:cubicBezTo>
                      <a:pt x="0" y="540"/>
                      <a:pt x="42" y="560"/>
                      <a:pt x="130" y="565"/>
                    </a:cubicBezTo>
                    <a:cubicBezTo>
                      <a:pt x="224" y="570"/>
                      <a:pt x="263" y="555"/>
                      <a:pt x="263" y="555"/>
                    </a:cubicBezTo>
                  </a:path>
                </a:pathLst>
              </a:custGeom>
              <a:solidFill>
                <a:srgbClr val="C63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  <p:sp>
            <p:nvSpPr>
              <p:cNvPr id="54410" name="Freeform 158"/>
              <p:cNvSpPr>
                <a:spLocks/>
              </p:cNvSpPr>
              <p:nvPr/>
            </p:nvSpPr>
            <p:spPr bwMode="auto">
              <a:xfrm>
                <a:off x="3836415" y="1484203"/>
                <a:ext cx="218636" cy="533856"/>
              </a:xfrm>
              <a:custGeom>
                <a:avLst/>
                <a:gdLst>
                  <a:gd name="T0" fmla="*/ 2147483646 w 226"/>
                  <a:gd name="T1" fmla="*/ 0 h 550"/>
                  <a:gd name="T2" fmla="*/ 2147483646 w 226"/>
                  <a:gd name="T3" fmla="*/ 2147483646 h 550"/>
                  <a:gd name="T4" fmla="*/ 2147483646 w 226"/>
                  <a:gd name="T5" fmla="*/ 2147483646 h 550"/>
                  <a:gd name="T6" fmla="*/ 2147483646 w 226"/>
                  <a:gd name="T7" fmla="*/ 2147483646 h 550"/>
                  <a:gd name="T8" fmla="*/ 2147483646 w 226"/>
                  <a:gd name="T9" fmla="*/ 2147483646 h 550"/>
                  <a:gd name="T10" fmla="*/ 2147483646 w 226"/>
                  <a:gd name="T11" fmla="*/ 2147483646 h 550"/>
                  <a:gd name="T12" fmla="*/ 0 w 226"/>
                  <a:gd name="T13" fmla="*/ 2147483646 h 550"/>
                  <a:gd name="T14" fmla="*/ 0 w 226"/>
                  <a:gd name="T15" fmla="*/ 2147483646 h 550"/>
                  <a:gd name="T16" fmla="*/ 0 w 226"/>
                  <a:gd name="T17" fmla="*/ 2147483646 h 550"/>
                  <a:gd name="T18" fmla="*/ 0 w 226"/>
                  <a:gd name="T19" fmla="*/ 2147483646 h 550"/>
                  <a:gd name="T20" fmla="*/ 2147483646 w 226"/>
                  <a:gd name="T21" fmla="*/ 2147483646 h 550"/>
                  <a:gd name="T22" fmla="*/ 2147483646 w 226"/>
                  <a:gd name="T23" fmla="*/ 2147483646 h 550"/>
                  <a:gd name="T24" fmla="*/ 2147483646 w 226"/>
                  <a:gd name="T25" fmla="*/ 2147483646 h 550"/>
                  <a:gd name="T26" fmla="*/ 2147483646 w 226"/>
                  <a:gd name="T27" fmla="*/ 2147483646 h 550"/>
                  <a:gd name="T28" fmla="*/ 2147483646 w 226"/>
                  <a:gd name="T29" fmla="*/ 2147483646 h 550"/>
                  <a:gd name="T30" fmla="*/ 2147483646 w 226"/>
                  <a:gd name="T31" fmla="*/ 2147483646 h 550"/>
                  <a:gd name="T32" fmla="*/ 2147483646 w 226"/>
                  <a:gd name="T33" fmla="*/ 2147483646 h 550"/>
                  <a:gd name="T34" fmla="*/ 2147483646 w 226"/>
                  <a:gd name="T35" fmla="*/ 0 h 550"/>
                  <a:gd name="T36" fmla="*/ 2147483646 w 226"/>
                  <a:gd name="T37" fmla="*/ 0 h 5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6" h="550">
                    <a:moveTo>
                      <a:pt x="151" y="0"/>
                    </a:moveTo>
                    <a:cubicBezTo>
                      <a:pt x="136" y="0"/>
                      <a:pt x="123" y="9"/>
                      <a:pt x="110" y="24"/>
                    </a:cubicBezTo>
                    <a:cubicBezTo>
                      <a:pt x="93" y="48"/>
                      <a:pt x="75" y="88"/>
                      <a:pt x="56" y="153"/>
                    </a:cubicBezTo>
                    <a:cubicBezTo>
                      <a:pt x="56" y="154"/>
                      <a:pt x="56" y="156"/>
                      <a:pt x="56" y="157"/>
                    </a:cubicBezTo>
                    <a:cubicBezTo>
                      <a:pt x="46" y="192"/>
                      <a:pt x="38" y="231"/>
                      <a:pt x="32" y="270"/>
                    </a:cubicBezTo>
                    <a:cubicBezTo>
                      <a:pt x="32" y="270"/>
                      <a:pt x="32" y="270"/>
                      <a:pt x="32" y="270"/>
                    </a:cubicBezTo>
                    <a:cubicBezTo>
                      <a:pt x="9" y="398"/>
                      <a:pt x="0" y="526"/>
                      <a:pt x="0" y="533"/>
                    </a:cubicBezTo>
                    <a:cubicBezTo>
                      <a:pt x="0" y="533"/>
                      <a:pt x="0" y="533"/>
                      <a:pt x="0" y="533"/>
                    </a:cubicBezTo>
                    <a:cubicBezTo>
                      <a:pt x="0" y="533"/>
                      <a:pt x="0" y="533"/>
                      <a:pt x="0" y="533"/>
                    </a:cubicBezTo>
                    <a:cubicBezTo>
                      <a:pt x="0" y="533"/>
                      <a:pt x="0" y="533"/>
                      <a:pt x="0" y="533"/>
                    </a:cubicBezTo>
                    <a:cubicBezTo>
                      <a:pt x="0" y="533"/>
                      <a:pt x="21" y="543"/>
                      <a:pt x="65" y="550"/>
                    </a:cubicBezTo>
                    <a:cubicBezTo>
                      <a:pt x="65" y="538"/>
                      <a:pt x="47" y="83"/>
                      <a:pt x="168" y="83"/>
                    </a:cubicBezTo>
                    <a:cubicBezTo>
                      <a:pt x="185" y="83"/>
                      <a:pt x="204" y="91"/>
                      <a:pt x="226" y="110"/>
                    </a:cubicBezTo>
                    <a:cubicBezTo>
                      <a:pt x="226" y="110"/>
                      <a:pt x="226" y="110"/>
                      <a:pt x="226" y="110"/>
                    </a:cubicBezTo>
                    <a:cubicBezTo>
                      <a:pt x="222" y="93"/>
                      <a:pt x="217" y="77"/>
                      <a:pt x="211" y="64"/>
                    </a:cubicBezTo>
                    <a:cubicBezTo>
                      <a:pt x="207" y="54"/>
                      <a:pt x="203" y="44"/>
                      <a:pt x="197" y="35"/>
                    </a:cubicBezTo>
                    <a:cubicBezTo>
                      <a:pt x="191" y="25"/>
                      <a:pt x="185" y="17"/>
                      <a:pt x="178" y="10"/>
                    </a:cubicBezTo>
                    <a:cubicBezTo>
                      <a:pt x="170" y="4"/>
                      <a:pt x="162" y="0"/>
                      <a:pt x="153" y="0"/>
                    </a:cubicBezTo>
                    <a:cubicBezTo>
                      <a:pt x="153" y="0"/>
                      <a:pt x="152" y="0"/>
                      <a:pt x="151" y="0"/>
                    </a:cubicBezTo>
                  </a:path>
                </a:pathLst>
              </a:custGeom>
              <a:solidFill>
                <a:srgbClr val="AA32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  <p:sp>
            <p:nvSpPr>
              <p:cNvPr id="54411" name="Freeform 159"/>
              <p:cNvSpPr>
                <a:spLocks/>
              </p:cNvSpPr>
              <p:nvPr/>
            </p:nvSpPr>
            <p:spPr bwMode="auto">
              <a:xfrm>
                <a:off x="4773669" y="1262168"/>
                <a:ext cx="279580" cy="636434"/>
              </a:xfrm>
              <a:custGeom>
                <a:avLst/>
                <a:gdLst>
                  <a:gd name="T0" fmla="*/ 2147483646 w 289"/>
                  <a:gd name="T1" fmla="*/ 0 h 658"/>
                  <a:gd name="T2" fmla="*/ 2147483646 w 289"/>
                  <a:gd name="T3" fmla="*/ 2147483646 h 658"/>
                  <a:gd name="T4" fmla="*/ 2147483646 w 289"/>
                  <a:gd name="T5" fmla="*/ 2147483646 h 658"/>
                  <a:gd name="T6" fmla="*/ 2147483646 w 289"/>
                  <a:gd name="T7" fmla="*/ 2147483646 h 658"/>
                  <a:gd name="T8" fmla="*/ 0 w 289"/>
                  <a:gd name="T9" fmla="*/ 2147483646 h 658"/>
                  <a:gd name="T10" fmla="*/ 2147483646 w 289"/>
                  <a:gd name="T11" fmla="*/ 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9" h="658">
                    <a:moveTo>
                      <a:pt x="62" y="0"/>
                    </a:moveTo>
                    <a:cubicBezTo>
                      <a:pt x="62" y="0"/>
                      <a:pt x="70" y="267"/>
                      <a:pt x="90" y="352"/>
                    </a:cubicBezTo>
                    <a:cubicBezTo>
                      <a:pt x="109" y="434"/>
                      <a:pt x="210" y="541"/>
                      <a:pt x="289" y="604"/>
                    </a:cubicBezTo>
                    <a:cubicBezTo>
                      <a:pt x="287" y="658"/>
                      <a:pt x="287" y="658"/>
                      <a:pt x="287" y="658"/>
                    </a:cubicBezTo>
                    <a:cubicBezTo>
                      <a:pt x="0" y="445"/>
                      <a:pt x="0" y="445"/>
                      <a:pt x="0" y="445"/>
                    </a:cubicBezTo>
                    <a:cubicBezTo>
                      <a:pt x="0" y="445"/>
                      <a:pt x="59" y="215"/>
                      <a:pt x="62" y="0"/>
                    </a:cubicBezTo>
                    <a:close/>
                  </a:path>
                </a:pathLst>
              </a:custGeom>
              <a:solidFill>
                <a:srgbClr val="9F2E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  <p:sp>
            <p:nvSpPr>
              <p:cNvPr id="54412" name="Freeform 160"/>
              <p:cNvSpPr>
                <a:spLocks/>
              </p:cNvSpPr>
              <p:nvPr/>
            </p:nvSpPr>
            <p:spPr bwMode="auto">
              <a:xfrm>
                <a:off x="5046556" y="1477490"/>
                <a:ext cx="259012" cy="552574"/>
              </a:xfrm>
              <a:custGeom>
                <a:avLst/>
                <a:gdLst>
                  <a:gd name="T0" fmla="*/ 2147483646 w 266"/>
                  <a:gd name="T1" fmla="*/ 2147483646 h 570"/>
                  <a:gd name="T2" fmla="*/ 2147483646 w 266"/>
                  <a:gd name="T3" fmla="*/ 2147483646 h 570"/>
                  <a:gd name="T4" fmla="*/ 2147483646 w 266"/>
                  <a:gd name="T5" fmla="*/ 2147483646 h 570"/>
                  <a:gd name="T6" fmla="*/ 2147483646 w 266"/>
                  <a:gd name="T7" fmla="*/ 2147483646 h 570"/>
                  <a:gd name="T8" fmla="*/ 2147483646 w 266"/>
                  <a:gd name="T9" fmla="*/ 2147483646 h 5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6" h="570">
                    <a:moveTo>
                      <a:pt x="3" y="555"/>
                    </a:moveTo>
                    <a:cubicBezTo>
                      <a:pt x="0" y="484"/>
                      <a:pt x="4" y="13"/>
                      <a:pt x="112" y="7"/>
                    </a:cubicBezTo>
                    <a:cubicBezTo>
                      <a:pt x="229" y="0"/>
                      <a:pt x="266" y="540"/>
                      <a:pt x="266" y="540"/>
                    </a:cubicBezTo>
                    <a:cubicBezTo>
                      <a:pt x="266" y="540"/>
                      <a:pt x="223" y="560"/>
                      <a:pt x="135" y="565"/>
                    </a:cubicBezTo>
                    <a:cubicBezTo>
                      <a:pt x="41" y="570"/>
                      <a:pt x="3" y="555"/>
                      <a:pt x="3" y="555"/>
                    </a:cubicBezTo>
                  </a:path>
                </a:pathLst>
              </a:custGeom>
              <a:solidFill>
                <a:srgbClr val="C63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  <p:sp>
            <p:nvSpPr>
              <p:cNvPr id="54413" name="Freeform 162"/>
              <p:cNvSpPr>
                <a:spLocks/>
              </p:cNvSpPr>
              <p:nvPr/>
            </p:nvSpPr>
            <p:spPr bwMode="auto">
              <a:xfrm>
                <a:off x="5084185" y="1483409"/>
                <a:ext cx="220922" cy="533856"/>
              </a:xfrm>
              <a:custGeom>
                <a:avLst/>
                <a:gdLst>
                  <a:gd name="T0" fmla="*/ 2147483646 w 227"/>
                  <a:gd name="T1" fmla="*/ 0 h 550"/>
                  <a:gd name="T2" fmla="*/ 2147483646 w 227"/>
                  <a:gd name="T3" fmla="*/ 0 h 550"/>
                  <a:gd name="T4" fmla="*/ 2147483646 w 227"/>
                  <a:gd name="T5" fmla="*/ 2147483646 h 550"/>
                  <a:gd name="T6" fmla="*/ 2147483646 w 227"/>
                  <a:gd name="T7" fmla="*/ 2147483646 h 550"/>
                  <a:gd name="T8" fmla="*/ 2147483646 w 227"/>
                  <a:gd name="T9" fmla="*/ 2147483646 h 550"/>
                  <a:gd name="T10" fmla="*/ 0 w 227"/>
                  <a:gd name="T11" fmla="*/ 2147483646 h 550"/>
                  <a:gd name="T12" fmla="*/ 0 w 227"/>
                  <a:gd name="T13" fmla="*/ 2147483646 h 550"/>
                  <a:gd name="T14" fmla="*/ 2147483646 w 227"/>
                  <a:gd name="T15" fmla="*/ 2147483646 h 550"/>
                  <a:gd name="T16" fmla="*/ 2147483646 w 227"/>
                  <a:gd name="T17" fmla="*/ 2147483646 h 550"/>
                  <a:gd name="T18" fmla="*/ 2147483646 w 227"/>
                  <a:gd name="T19" fmla="*/ 2147483646 h 550"/>
                  <a:gd name="T20" fmla="*/ 2147483646 w 227"/>
                  <a:gd name="T21" fmla="*/ 2147483646 h 550"/>
                  <a:gd name="T22" fmla="*/ 2147483646 w 227"/>
                  <a:gd name="T23" fmla="*/ 2147483646 h 550"/>
                  <a:gd name="T24" fmla="*/ 2147483646 w 227"/>
                  <a:gd name="T25" fmla="*/ 2147483646 h 550"/>
                  <a:gd name="T26" fmla="*/ 2147483646 w 227"/>
                  <a:gd name="T27" fmla="*/ 2147483646 h 550"/>
                  <a:gd name="T28" fmla="*/ 2147483646 w 227"/>
                  <a:gd name="T29" fmla="*/ 2147483646 h 550"/>
                  <a:gd name="T30" fmla="*/ 2147483646 w 227"/>
                  <a:gd name="T31" fmla="*/ 0 h 5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7" h="550">
                    <a:moveTo>
                      <a:pt x="75" y="0"/>
                    </a:moveTo>
                    <a:cubicBezTo>
                      <a:pt x="75" y="0"/>
                      <a:pt x="74" y="0"/>
                      <a:pt x="73" y="0"/>
                    </a:cubicBezTo>
                    <a:cubicBezTo>
                      <a:pt x="64" y="0"/>
                      <a:pt x="56" y="4"/>
                      <a:pt x="49" y="10"/>
                    </a:cubicBezTo>
                    <a:cubicBezTo>
                      <a:pt x="41" y="17"/>
                      <a:pt x="35" y="25"/>
                      <a:pt x="29" y="35"/>
                    </a:cubicBezTo>
                    <a:cubicBezTo>
                      <a:pt x="24" y="44"/>
                      <a:pt x="19" y="54"/>
                      <a:pt x="15" y="64"/>
                    </a:cubicBezTo>
                    <a:cubicBezTo>
                      <a:pt x="10" y="78"/>
                      <a:pt x="5" y="93"/>
                      <a:pt x="0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22" y="91"/>
                      <a:pt x="41" y="83"/>
                      <a:pt x="58" y="83"/>
                    </a:cubicBezTo>
                    <a:cubicBezTo>
                      <a:pt x="180" y="83"/>
                      <a:pt x="162" y="538"/>
                      <a:pt x="161" y="550"/>
                    </a:cubicBezTo>
                    <a:cubicBezTo>
                      <a:pt x="205" y="543"/>
                      <a:pt x="227" y="533"/>
                      <a:pt x="227" y="533"/>
                    </a:cubicBezTo>
                    <a:cubicBezTo>
                      <a:pt x="227" y="533"/>
                      <a:pt x="227" y="533"/>
                      <a:pt x="227" y="533"/>
                    </a:cubicBezTo>
                    <a:cubicBezTo>
                      <a:pt x="227" y="533"/>
                      <a:pt x="227" y="533"/>
                      <a:pt x="227" y="533"/>
                    </a:cubicBezTo>
                    <a:cubicBezTo>
                      <a:pt x="227" y="533"/>
                      <a:pt x="227" y="533"/>
                      <a:pt x="227" y="533"/>
                    </a:cubicBezTo>
                    <a:cubicBezTo>
                      <a:pt x="226" y="524"/>
                      <a:pt x="211" y="308"/>
                      <a:pt x="170" y="153"/>
                    </a:cubicBezTo>
                    <a:cubicBezTo>
                      <a:pt x="151" y="88"/>
                      <a:pt x="133" y="48"/>
                      <a:pt x="116" y="24"/>
                    </a:cubicBezTo>
                    <a:cubicBezTo>
                      <a:pt x="104" y="9"/>
                      <a:pt x="90" y="0"/>
                      <a:pt x="75" y="0"/>
                    </a:cubicBezTo>
                  </a:path>
                </a:pathLst>
              </a:custGeom>
              <a:solidFill>
                <a:srgbClr val="AA32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  <p:sp>
            <p:nvSpPr>
              <p:cNvPr id="54414" name="Freeform 163"/>
              <p:cNvSpPr>
                <a:spLocks/>
              </p:cNvSpPr>
              <p:nvPr/>
            </p:nvSpPr>
            <p:spPr bwMode="auto">
              <a:xfrm>
                <a:off x="4263784" y="405503"/>
                <a:ext cx="296340" cy="1421120"/>
              </a:xfrm>
              <a:custGeom>
                <a:avLst/>
                <a:gdLst>
                  <a:gd name="T0" fmla="*/ 2147483646 w 306"/>
                  <a:gd name="T1" fmla="*/ 2147483646 h 1467"/>
                  <a:gd name="T2" fmla="*/ 2147483646 w 306"/>
                  <a:gd name="T3" fmla="*/ 2147483646 h 1467"/>
                  <a:gd name="T4" fmla="*/ 2147483646 w 306"/>
                  <a:gd name="T5" fmla="*/ 2147483646 h 1467"/>
                  <a:gd name="T6" fmla="*/ 2147483646 w 306"/>
                  <a:gd name="T7" fmla="*/ 0 h 1467"/>
                  <a:gd name="T8" fmla="*/ 2147483646 w 306"/>
                  <a:gd name="T9" fmla="*/ 2147483646 h 14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1467">
                    <a:moveTo>
                      <a:pt x="6" y="855"/>
                    </a:moveTo>
                    <a:cubicBezTo>
                      <a:pt x="9" y="1089"/>
                      <a:pt x="62" y="1303"/>
                      <a:pt x="148" y="1467"/>
                    </a:cubicBezTo>
                    <a:cubicBezTo>
                      <a:pt x="198" y="1451"/>
                      <a:pt x="251" y="1441"/>
                      <a:pt x="306" y="1438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123" y="161"/>
                      <a:pt x="0" y="484"/>
                      <a:pt x="6" y="85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  <p:sp>
            <p:nvSpPr>
              <p:cNvPr id="54415" name="Freeform 164"/>
              <p:cNvSpPr>
                <a:spLocks/>
              </p:cNvSpPr>
              <p:nvPr/>
            </p:nvSpPr>
            <p:spPr bwMode="auto">
              <a:xfrm>
                <a:off x="4558881" y="407047"/>
                <a:ext cx="315385" cy="1419622"/>
              </a:xfrm>
              <a:custGeom>
                <a:avLst/>
                <a:gdLst>
                  <a:gd name="T0" fmla="*/ 2147483646 w 327"/>
                  <a:gd name="T1" fmla="*/ 2147483646 h 1463"/>
                  <a:gd name="T2" fmla="*/ 0 w 327"/>
                  <a:gd name="T3" fmla="*/ 0 h 1463"/>
                  <a:gd name="T4" fmla="*/ 0 w 327"/>
                  <a:gd name="T5" fmla="*/ 2147483646 h 1463"/>
                  <a:gd name="T6" fmla="*/ 2147483646 w 327"/>
                  <a:gd name="T7" fmla="*/ 2147483646 h 1463"/>
                  <a:gd name="T8" fmla="*/ 2147483646 w 327"/>
                  <a:gd name="T9" fmla="*/ 2147483646 h 1463"/>
                  <a:gd name="T10" fmla="*/ 2147483646 w 327"/>
                  <a:gd name="T11" fmla="*/ 2147483646 h 14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7" h="1463">
                    <a:moveTo>
                      <a:pt x="324" y="847"/>
                    </a:moveTo>
                    <a:cubicBezTo>
                      <a:pt x="319" y="476"/>
                      <a:pt x="187" y="156"/>
                      <a:pt x="0" y="0"/>
                    </a:cubicBezTo>
                    <a:cubicBezTo>
                      <a:pt x="0" y="1438"/>
                      <a:pt x="0" y="1438"/>
                      <a:pt x="0" y="1438"/>
                    </a:cubicBezTo>
                    <a:cubicBezTo>
                      <a:pt x="6" y="1438"/>
                      <a:pt x="13" y="1438"/>
                      <a:pt x="20" y="1438"/>
                    </a:cubicBezTo>
                    <a:cubicBezTo>
                      <a:pt x="82" y="1437"/>
                      <a:pt x="142" y="1446"/>
                      <a:pt x="198" y="1463"/>
                    </a:cubicBezTo>
                    <a:cubicBezTo>
                      <a:pt x="280" y="1295"/>
                      <a:pt x="327" y="1081"/>
                      <a:pt x="324" y="847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  <p:sp>
            <p:nvSpPr>
              <p:cNvPr id="54416" name="Freeform 165"/>
              <p:cNvSpPr>
                <a:spLocks/>
              </p:cNvSpPr>
              <p:nvPr/>
            </p:nvSpPr>
            <p:spPr bwMode="auto">
              <a:xfrm>
                <a:off x="4433377" y="932444"/>
                <a:ext cx="271200" cy="265056"/>
              </a:xfrm>
              <a:custGeom>
                <a:avLst/>
                <a:gdLst>
                  <a:gd name="T0" fmla="*/ 2147483646 w 279"/>
                  <a:gd name="T1" fmla="*/ 0 h 272"/>
                  <a:gd name="T2" fmla="*/ 2147483646 w 279"/>
                  <a:gd name="T3" fmla="*/ 0 h 272"/>
                  <a:gd name="T4" fmla="*/ 2147483646 w 279"/>
                  <a:gd name="T5" fmla="*/ 2147483646 h 272"/>
                  <a:gd name="T6" fmla="*/ 2147483646 w 279"/>
                  <a:gd name="T7" fmla="*/ 2147483646 h 272"/>
                  <a:gd name="T8" fmla="*/ 2147483646 w 279"/>
                  <a:gd name="T9" fmla="*/ 2147483646 h 272"/>
                  <a:gd name="T10" fmla="*/ 2147483646 w 279"/>
                  <a:gd name="T11" fmla="*/ 2147483646 h 272"/>
                  <a:gd name="T12" fmla="*/ 2147483646 w 279"/>
                  <a:gd name="T13" fmla="*/ 2147483646 h 272"/>
                  <a:gd name="T14" fmla="*/ 2147483646 w 279"/>
                  <a:gd name="T15" fmla="*/ 0 h 2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9" h="272">
                    <a:moveTo>
                      <a:pt x="139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100" y="0"/>
                      <a:pt x="66" y="15"/>
                      <a:pt x="40" y="41"/>
                    </a:cubicBezTo>
                    <a:cubicBezTo>
                      <a:pt x="14" y="67"/>
                      <a:pt x="0" y="102"/>
                      <a:pt x="1" y="138"/>
                    </a:cubicBezTo>
                    <a:cubicBezTo>
                      <a:pt x="2" y="212"/>
                      <a:pt x="64" y="272"/>
                      <a:pt x="139" y="272"/>
                    </a:cubicBezTo>
                    <a:cubicBezTo>
                      <a:pt x="141" y="272"/>
                      <a:pt x="141" y="272"/>
                      <a:pt x="141" y="272"/>
                    </a:cubicBezTo>
                    <a:cubicBezTo>
                      <a:pt x="217" y="271"/>
                      <a:pt x="279" y="209"/>
                      <a:pt x="278" y="134"/>
                    </a:cubicBezTo>
                    <a:cubicBezTo>
                      <a:pt x="277" y="60"/>
                      <a:pt x="215" y="0"/>
                      <a:pt x="13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  <p:sp>
            <p:nvSpPr>
              <p:cNvPr id="54417" name="Freeform 166"/>
              <p:cNvSpPr>
                <a:spLocks/>
              </p:cNvSpPr>
              <p:nvPr/>
            </p:nvSpPr>
            <p:spPr bwMode="auto">
              <a:xfrm>
                <a:off x="4467862" y="962039"/>
                <a:ext cx="204924" cy="202161"/>
              </a:xfrm>
              <a:custGeom>
                <a:avLst/>
                <a:gdLst>
                  <a:gd name="T0" fmla="*/ 2147483646 w 211"/>
                  <a:gd name="T1" fmla="*/ 2147483646 h 208"/>
                  <a:gd name="T2" fmla="*/ 0 w 211"/>
                  <a:gd name="T3" fmla="*/ 2147483646 h 208"/>
                  <a:gd name="T4" fmla="*/ 2147483646 w 211"/>
                  <a:gd name="T5" fmla="*/ 2147483646 h 208"/>
                  <a:gd name="T6" fmla="*/ 2147483646 w 211"/>
                  <a:gd name="T7" fmla="*/ 2147483646 h 208"/>
                  <a:gd name="T8" fmla="*/ 2147483646 w 211"/>
                  <a:gd name="T9" fmla="*/ 2147483646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" h="208">
                    <a:moveTo>
                      <a:pt x="104" y="1"/>
                    </a:moveTo>
                    <a:cubicBezTo>
                      <a:pt x="46" y="2"/>
                      <a:pt x="0" y="49"/>
                      <a:pt x="0" y="105"/>
                    </a:cubicBezTo>
                    <a:cubicBezTo>
                      <a:pt x="1" y="162"/>
                      <a:pt x="49" y="208"/>
                      <a:pt x="107" y="207"/>
                    </a:cubicBezTo>
                    <a:cubicBezTo>
                      <a:pt x="164" y="206"/>
                      <a:pt x="211" y="159"/>
                      <a:pt x="210" y="102"/>
                    </a:cubicBezTo>
                    <a:cubicBezTo>
                      <a:pt x="209" y="46"/>
                      <a:pt x="162" y="0"/>
                      <a:pt x="1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  <p:sp>
            <p:nvSpPr>
              <p:cNvPr id="54418" name="Freeform 167"/>
              <p:cNvSpPr>
                <a:spLocks/>
              </p:cNvSpPr>
              <p:nvPr/>
            </p:nvSpPr>
            <p:spPr bwMode="auto">
              <a:xfrm>
                <a:off x="4328054" y="739529"/>
                <a:ext cx="230825" cy="62146"/>
              </a:xfrm>
              <a:custGeom>
                <a:avLst/>
                <a:gdLst>
                  <a:gd name="T0" fmla="*/ 2147483646 w 239"/>
                  <a:gd name="T1" fmla="*/ 2147483646 h 63"/>
                  <a:gd name="T2" fmla="*/ 0 w 239"/>
                  <a:gd name="T3" fmla="*/ 2147483646 h 63"/>
                  <a:gd name="T4" fmla="*/ 2147483646 w 239"/>
                  <a:gd name="T5" fmla="*/ 2147483646 h 63"/>
                  <a:gd name="T6" fmla="*/ 2147483646 w 239"/>
                  <a:gd name="T7" fmla="*/ 0 h 63"/>
                  <a:gd name="T8" fmla="*/ 2147483646 w 239"/>
                  <a:gd name="T9" fmla="*/ 2147483646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9" h="63">
                    <a:moveTo>
                      <a:pt x="13" y="20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104" y="50"/>
                      <a:pt x="239" y="48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159" y="0"/>
                      <a:pt x="74" y="4"/>
                      <a:pt x="13" y="20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  <p:sp>
            <p:nvSpPr>
              <p:cNvPr id="54419" name="Freeform 168"/>
              <p:cNvSpPr>
                <a:spLocks/>
              </p:cNvSpPr>
              <p:nvPr/>
            </p:nvSpPr>
            <p:spPr bwMode="auto">
              <a:xfrm>
                <a:off x="4558622" y="739748"/>
                <a:ext cx="249108" cy="60649"/>
              </a:xfrm>
              <a:custGeom>
                <a:avLst/>
                <a:gdLst>
                  <a:gd name="T0" fmla="*/ 2147483646 w 257"/>
                  <a:gd name="T1" fmla="*/ 2147483646 h 61"/>
                  <a:gd name="T2" fmla="*/ 2147483646 w 257"/>
                  <a:gd name="T3" fmla="*/ 2147483646 h 61"/>
                  <a:gd name="T4" fmla="*/ 0 w 257"/>
                  <a:gd name="T5" fmla="*/ 0 h 61"/>
                  <a:gd name="T6" fmla="*/ 0 w 257"/>
                  <a:gd name="T7" fmla="*/ 2147483646 h 61"/>
                  <a:gd name="T8" fmla="*/ 2147483646 w 257"/>
                  <a:gd name="T9" fmla="*/ 2147483646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7" h="61">
                    <a:moveTo>
                      <a:pt x="257" y="61"/>
                    </a:moveTo>
                    <a:cubicBezTo>
                      <a:pt x="235" y="13"/>
                      <a:pt x="235" y="13"/>
                      <a:pt x="235" y="13"/>
                    </a:cubicBezTo>
                    <a:cubicBezTo>
                      <a:pt x="235" y="13"/>
                      <a:pt x="123" y="1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0" y="47"/>
                      <a:pt x="171" y="49"/>
                      <a:pt x="257" y="61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  <p:sp>
            <p:nvSpPr>
              <p:cNvPr id="54420" name="Freeform 169"/>
              <p:cNvSpPr>
                <a:spLocks/>
              </p:cNvSpPr>
              <p:nvPr/>
            </p:nvSpPr>
            <p:spPr bwMode="auto">
              <a:xfrm>
                <a:off x="4338885" y="408702"/>
                <a:ext cx="219398" cy="352660"/>
              </a:xfrm>
              <a:custGeom>
                <a:avLst/>
                <a:gdLst>
                  <a:gd name="T0" fmla="*/ 0 w 226"/>
                  <a:gd name="T1" fmla="*/ 2147483646 h 363"/>
                  <a:gd name="T2" fmla="*/ 2147483646 w 226"/>
                  <a:gd name="T3" fmla="*/ 2147483646 h 363"/>
                  <a:gd name="T4" fmla="*/ 2147483646 w 226"/>
                  <a:gd name="T5" fmla="*/ 0 h 363"/>
                  <a:gd name="T6" fmla="*/ 0 w 226"/>
                  <a:gd name="T7" fmla="*/ 2147483646 h 3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6" h="363">
                    <a:moveTo>
                      <a:pt x="0" y="363"/>
                    </a:moveTo>
                    <a:cubicBezTo>
                      <a:pt x="74" y="357"/>
                      <a:pt x="149" y="353"/>
                      <a:pt x="226" y="352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132" y="83"/>
                      <a:pt x="53" y="209"/>
                      <a:pt x="0" y="363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  <p:sp>
            <p:nvSpPr>
              <p:cNvPr id="54421" name="Freeform 170"/>
              <p:cNvSpPr>
                <a:spLocks/>
              </p:cNvSpPr>
              <p:nvPr/>
            </p:nvSpPr>
            <p:spPr bwMode="auto">
              <a:xfrm>
                <a:off x="4558625" y="407681"/>
                <a:ext cx="227016" cy="345172"/>
              </a:xfrm>
              <a:custGeom>
                <a:avLst/>
                <a:gdLst>
                  <a:gd name="T0" fmla="*/ 0 w 235"/>
                  <a:gd name="T1" fmla="*/ 0 h 356"/>
                  <a:gd name="T2" fmla="*/ 0 w 235"/>
                  <a:gd name="T3" fmla="*/ 2147483646 h 356"/>
                  <a:gd name="T4" fmla="*/ 2147483646 w 235"/>
                  <a:gd name="T5" fmla="*/ 2147483646 h 356"/>
                  <a:gd name="T6" fmla="*/ 2147483646 w 235"/>
                  <a:gd name="T7" fmla="*/ 2147483646 h 356"/>
                  <a:gd name="T8" fmla="*/ 0 w 235"/>
                  <a:gd name="T9" fmla="*/ 0 h 3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5" h="356">
                    <a:moveTo>
                      <a:pt x="0" y="0"/>
                    </a:moveTo>
                    <a:cubicBezTo>
                      <a:pt x="0" y="352"/>
                      <a:pt x="0" y="352"/>
                      <a:pt x="0" y="352"/>
                    </a:cubicBezTo>
                    <a:cubicBezTo>
                      <a:pt x="1" y="352"/>
                      <a:pt x="3" y="352"/>
                      <a:pt x="5" y="352"/>
                    </a:cubicBezTo>
                    <a:cubicBezTo>
                      <a:pt x="83" y="351"/>
                      <a:pt x="160" y="353"/>
                      <a:pt x="235" y="356"/>
                    </a:cubicBezTo>
                    <a:cubicBezTo>
                      <a:pt x="178" y="204"/>
                      <a:pt x="96" y="80"/>
                      <a:pt x="0" y="0"/>
                    </a:cubicBezTo>
                    <a:close/>
                  </a:path>
                </a:pathLst>
              </a:custGeom>
              <a:solidFill>
                <a:srgbClr val="9F2E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  <p:sp>
            <p:nvSpPr>
              <p:cNvPr id="54422" name="Freeform 175"/>
              <p:cNvSpPr>
                <a:spLocks/>
              </p:cNvSpPr>
              <p:nvPr/>
            </p:nvSpPr>
            <p:spPr bwMode="auto">
              <a:xfrm>
                <a:off x="4278655" y="1724953"/>
                <a:ext cx="595726" cy="236604"/>
              </a:xfrm>
              <a:custGeom>
                <a:avLst/>
                <a:gdLst>
                  <a:gd name="T0" fmla="*/ 2147483646 w 616"/>
                  <a:gd name="T1" fmla="*/ 0 h 244"/>
                  <a:gd name="T2" fmla="*/ 2147483646 w 616"/>
                  <a:gd name="T3" fmla="*/ 2147483646 h 244"/>
                  <a:gd name="T4" fmla="*/ 2147483646 w 616"/>
                  <a:gd name="T5" fmla="*/ 2147483646 h 244"/>
                  <a:gd name="T6" fmla="*/ 2147483646 w 616"/>
                  <a:gd name="T7" fmla="*/ 2147483646 h 244"/>
                  <a:gd name="T8" fmla="*/ 2147483646 w 616"/>
                  <a:gd name="T9" fmla="*/ 2147483646 h 244"/>
                  <a:gd name="T10" fmla="*/ 2147483646 w 616"/>
                  <a:gd name="T11" fmla="*/ 0 h 244"/>
                  <a:gd name="T12" fmla="*/ 2147483646 w 616"/>
                  <a:gd name="T13" fmla="*/ 2147483646 h 244"/>
                  <a:gd name="T14" fmla="*/ 2147483646 w 616"/>
                  <a:gd name="T15" fmla="*/ 2147483646 h 244"/>
                  <a:gd name="T16" fmla="*/ 2147483646 w 616"/>
                  <a:gd name="T17" fmla="*/ 2147483646 h 244"/>
                  <a:gd name="T18" fmla="*/ 2147483646 w 616"/>
                  <a:gd name="T19" fmla="*/ 2147483646 h 244"/>
                  <a:gd name="T20" fmla="*/ 2147483646 w 616"/>
                  <a:gd name="T21" fmla="*/ 2147483646 h 244"/>
                  <a:gd name="T22" fmla="*/ 2147483646 w 616"/>
                  <a:gd name="T23" fmla="*/ 2147483646 h 244"/>
                  <a:gd name="T24" fmla="*/ 2147483646 w 616"/>
                  <a:gd name="T25" fmla="*/ 2147483646 h 244"/>
                  <a:gd name="T26" fmla="*/ 2147483646 w 616"/>
                  <a:gd name="T27" fmla="*/ 2147483646 h 244"/>
                  <a:gd name="T28" fmla="*/ 2147483646 w 616"/>
                  <a:gd name="T29" fmla="*/ 2147483646 h 244"/>
                  <a:gd name="T30" fmla="*/ 2147483646 w 616"/>
                  <a:gd name="T31" fmla="*/ 0 h 2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16" h="244">
                    <a:moveTo>
                      <a:pt x="532" y="0"/>
                    </a:moveTo>
                    <a:cubicBezTo>
                      <a:pt x="505" y="13"/>
                      <a:pt x="477" y="23"/>
                      <a:pt x="451" y="29"/>
                    </a:cubicBezTo>
                    <a:cubicBezTo>
                      <a:pt x="451" y="29"/>
                      <a:pt x="451" y="29"/>
                      <a:pt x="451" y="29"/>
                    </a:cubicBezTo>
                    <a:cubicBezTo>
                      <a:pt x="305" y="73"/>
                      <a:pt x="173" y="31"/>
                      <a:pt x="173" y="31"/>
                    </a:cubicBezTo>
                    <a:cubicBezTo>
                      <a:pt x="173" y="31"/>
                      <a:pt x="173" y="31"/>
                      <a:pt x="173" y="31"/>
                    </a:cubicBezTo>
                    <a:cubicBezTo>
                      <a:pt x="144" y="24"/>
                      <a:pt x="114" y="15"/>
                      <a:pt x="84" y="0"/>
                    </a:cubicBezTo>
                    <a:cubicBezTo>
                      <a:pt x="84" y="0"/>
                      <a:pt x="0" y="106"/>
                      <a:pt x="45" y="167"/>
                    </a:cubicBezTo>
                    <a:cubicBezTo>
                      <a:pt x="45" y="167"/>
                      <a:pt x="58" y="191"/>
                      <a:pt x="117" y="204"/>
                    </a:cubicBezTo>
                    <a:cubicBezTo>
                      <a:pt x="117" y="204"/>
                      <a:pt x="117" y="204"/>
                      <a:pt x="117" y="204"/>
                    </a:cubicBezTo>
                    <a:cubicBezTo>
                      <a:pt x="128" y="207"/>
                      <a:pt x="141" y="209"/>
                      <a:pt x="153" y="211"/>
                    </a:cubicBezTo>
                    <a:cubicBezTo>
                      <a:pt x="153" y="211"/>
                      <a:pt x="153" y="211"/>
                      <a:pt x="153" y="211"/>
                    </a:cubicBezTo>
                    <a:cubicBezTo>
                      <a:pt x="153" y="211"/>
                      <a:pt x="303" y="244"/>
                      <a:pt x="481" y="208"/>
                    </a:cubicBezTo>
                    <a:cubicBezTo>
                      <a:pt x="487" y="207"/>
                      <a:pt x="493" y="206"/>
                      <a:pt x="499" y="204"/>
                    </a:cubicBezTo>
                    <a:cubicBezTo>
                      <a:pt x="499" y="204"/>
                      <a:pt x="499" y="204"/>
                      <a:pt x="499" y="204"/>
                    </a:cubicBezTo>
                    <a:cubicBezTo>
                      <a:pt x="558" y="191"/>
                      <a:pt x="571" y="167"/>
                      <a:pt x="571" y="167"/>
                    </a:cubicBezTo>
                    <a:cubicBezTo>
                      <a:pt x="616" y="106"/>
                      <a:pt x="532" y="0"/>
                      <a:pt x="532" y="0"/>
                    </a:cubicBezTo>
                    <a:close/>
                  </a:path>
                </a:pathLst>
              </a:custGeom>
              <a:solidFill>
                <a:srgbClr val="C63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  <p:sp>
            <p:nvSpPr>
              <p:cNvPr id="54423" name="Freeform 176"/>
              <p:cNvSpPr>
                <a:spLocks/>
              </p:cNvSpPr>
              <p:nvPr/>
            </p:nvSpPr>
            <p:spPr bwMode="auto">
              <a:xfrm>
                <a:off x="4481376" y="1486763"/>
                <a:ext cx="77703" cy="688098"/>
              </a:xfrm>
              <a:custGeom>
                <a:avLst/>
                <a:gdLst>
                  <a:gd name="T0" fmla="*/ 0 w 79"/>
                  <a:gd name="T1" fmla="*/ 2147483646 h 708"/>
                  <a:gd name="T2" fmla="*/ 2147483646 w 79"/>
                  <a:gd name="T3" fmla="*/ 2147483646 h 708"/>
                  <a:gd name="T4" fmla="*/ 2147483646 w 79"/>
                  <a:gd name="T5" fmla="*/ 0 h 708"/>
                  <a:gd name="T6" fmla="*/ 0 w 79"/>
                  <a:gd name="T7" fmla="*/ 2147483646 h 7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9" h="708">
                    <a:moveTo>
                      <a:pt x="0" y="354"/>
                    </a:moveTo>
                    <a:cubicBezTo>
                      <a:pt x="0" y="550"/>
                      <a:pt x="79" y="708"/>
                      <a:pt x="79" y="708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0" y="159"/>
                      <a:pt x="0" y="354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  <p:sp>
            <p:nvSpPr>
              <p:cNvPr id="54424" name="Freeform 177"/>
              <p:cNvSpPr>
                <a:spLocks/>
              </p:cNvSpPr>
              <p:nvPr/>
            </p:nvSpPr>
            <p:spPr bwMode="auto">
              <a:xfrm>
                <a:off x="4558898" y="1485065"/>
                <a:ext cx="76180" cy="688846"/>
              </a:xfrm>
              <a:custGeom>
                <a:avLst/>
                <a:gdLst>
                  <a:gd name="T0" fmla="*/ 0 w 79"/>
                  <a:gd name="T1" fmla="*/ 0 h 708"/>
                  <a:gd name="T2" fmla="*/ 0 w 79"/>
                  <a:gd name="T3" fmla="*/ 2147483646 h 708"/>
                  <a:gd name="T4" fmla="*/ 2147483646 w 79"/>
                  <a:gd name="T5" fmla="*/ 2147483646 h 708"/>
                  <a:gd name="T6" fmla="*/ 0 w 79"/>
                  <a:gd name="T7" fmla="*/ 0 h 7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9" h="708">
                    <a:moveTo>
                      <a:pt x="0" y="0"/>
                    </a:moveTo>
                    <a:cubicBezTo>
                      <a:pt x="0" y="708"/>
                      <a:pt x="0" y="708"/>
                      <a:pt x="0" y="708"/>
                    </a:cubicBezTo>
                    <a:cubicBezTo>
                      <a:pt x="0" y="708"/>
                      <a:pt x="79" y="550"/>
                      <a:pt x="79" y="354"/>
                    </a:cubicBezTo>
                    <a:cubicBezTo>
                      <a:pt x="79" y="15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F2E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Roboto Condensed Light"/>
                  <a:cs typeface="+mn-cs"/>
                </a:endParaRPr>
              </a:p>
            </p:txBody>
          </p:sp>
        </p:grpSp>
      </p:grpSp>
      <p:sp>
        <p:nvSpPr>
          <p:cNvPr id="38" name="Title 2">
            <a:extLst>
              <a:ext uri="{FF2B5EF4-FFF2-40B4-BE49-F238E27FC236}">
                <a16:creationId xmlns:a16="http://schemas.microsoft.com/office/drawing/2014/main" id="{4692DD23-8D91-499E-B736-4428A845202A}"/>
              </a:ext>
            </a:extLst>
          </p:cNvPr>
          <p:cNvSpPr txBox="1">
            <a:spLocks/>
          </p:cNvSpPr>
          <p:nvPr/>
        </p:nvSpPr>
        <p:spPr>
          <a:xfrm>
            <a:off x="4029049" y="-24970"/>
            <a:ext cx="3127130" cy="1089529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i="0" kern="1200" spc="3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algn="l" defTabSz="685800" fontAlgn="auto">
              <a:spcAft>
                <a:spcPts val="0"/>
              </a:spcAft>
              <a:defRPr/>
            </a:pPr>
            <a:r>
              <a:rPr lang="en-ID" sz="7200" b="1" spc="225" dirty="0" smtClean="0">
                <a:gradFill>
                  <a:gsLst>
                    <a:gs pos="15000">
                      <a:srgbClr val="000000"/>
                    </a:gs>
                    <a:gs pos="47000">
                      <a:srgbClr val="0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</a:t>
            </a:r>
            <a:endParaRPr lang="en-ID" sz="7200" b="1" spc="225" dirty="0">
              <a:gradFill>
                <a:gsLst>
                  <a:gs pos="15000">
                    <a:srgbClr val="000000"/>
                  </a:gs>
                  <a:gs pos="47000">
                    <a:srgbClr val="000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8202613" y="5795963"/>
            <a:ext cx="812800" cy="773112"/>
            <a:chOff x="5737225" y="1774825"/>
            <a:chExt cx="1727200" cy="17272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F5AF8F-BD5E-4281-9035-3A419D6E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7225" y="1774825"/>
              <a:ext cx="1727200" cy="17272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54378" name="Freeform 30"/>
            <p:cNvSpPr>
              <a:spLocks/>
            </p:cNvSpPr>
            <p:nvPr/>
          </p:nvSpPr>
          <p:spPr bwMode="auto">
            <a:xfrm>
              <a:off x="6138663" y="2998406"/>
              <a:ext cx="927696" cy="503620"/>
            </a:xfrm>
            <a:custGeom>
              <a:avLst/>
              <a:gdLst>
                <a:gd name="T0" fmla="*/ 2147483646 w 311"/>
                <a:gd name="T1" fmla="*/ 2147483646 h 169"/>
                <a:gd name="T2" fmla="*/ 2147483646 w 311"/>
                <a:gd name="T3" fmla="*/ 0 h 169"/>
                <a:gd name="T4" fmla="*/ 2147483646 w 311"/>
                <a:gd name="T5" fmla="*/ 2147483646 h 169"/>
                <a:gd name="T6" fmla="*/ 0 w 311"/>
                <a:gd name="T7" fmla="*/ 2147483646 h 169"/>
                <a:gd name="T8" fmla="*/ 2147483646 w 311"/>
                <a:gd name="T9" fmla="*/ 2147483646 h 169"/>
                <a:gd name="T10" fmla="*/ 2147483646 w 311"/>
                <a:gd name="T11" fmla="*/ 2147483646 h 169"/>
                <a:gd name="T12" fmla="*/ 2147483646 w 311"/>
                <a:gd name="T13" fmla="*/ 2147483646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1" h="169">
                  <a:moveTo>
                    <a:pt x="293" y="58"/>
                  </a:moveTo>
                  <a:cubicBezTo>
                    <a:pt x="275" y="22"/>
                    <a:pt x="155" y="0"/>
                    <a:pt x="155" y="0"/>
                  </a:cubicBezTo>
                  <a:cubicBezTo>
                    <a:pt x="155" y="0"/>
                    <a:pt x="35" y="22"/>
                    <a:pt x="16" y="58"/>
                  </a:cubicBezTo>
                  <a:cubicBezTo>
                    <a:pt x="10" y="79"/>
                    <a:pt x="4" y="104"/>
                    <a:pt x="0" y="124"/>
                  </a:cubicBezTo>
                  <a:cubicBezTo>
                    <a:pt x="45" y="152"/>
                    <a:pt x="98" y="169"/>
                    <a:pt x="155" y="169"/>
                  </a:cubicBezTo>
                  <a:cubicBezTo>
                    <a:pt x="212" y="169"/>
                    <a:pt x="266" y="152"/>
                    <a:pt x="311" y="123"/>
                  </a:cubicBezTo>
                  <a:cubicBezTo>
                    <a:pt x="307" y="102"/>
                    <a:pt x="301" y="78"/>
                    <a:pt x="293" y="58"/>
                  </a:cubicBezTo>
                </a:path>
              </a:pathLst>
            </a:cu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79" name="Freeform 31"/>
            <p:cNvSpPr>
              <a:spLocks/>
            </p:cNvSpPr>
            <p:nvPr/>
          </p:nvSpPr>
          <p:spPr bwMode="auto">
            <a:xfrm>
              <a:off x="6600825" y="2998406"/>
              <a:ext cx="465534" cy="503620"/>
            </a:xfrm>
            <a:custGeom>
              <a:avLst/>
              <a:gdLst>
                <a:gd name="T0" fmla="*/ 0 w 156"/>
                <a:gd name="T1" fmla="*/ 2147483646 h 169"/>
                <a:gd name="T2" fmla="*/ 2147483646 w 156"/>
                <a:gd name="T3" fmla="*/ 2147483646 h 169"/>
                <a:gd name="T4" fmla="*/ 2147483646 w 156"/>
                <a:gd name="T5" fmla="*/ 2147483646 h 169"/>
                <a:gd name="T6" fmla="*/ 0 w 156"/>
                <a:gd name="T7" fmla="*/ 0 h 169"/>
                <a:gd name="T8" fmla="*/ 0 w 156"/>
                <a:gd name="T9" fmla="*/ 2147483646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169">
                  <a:moveTo>
                    <a:pt x="0" y="169"/>
                  </a:moveTo>
                  <a:cubicBezTo>
                    <a:pt x="57" y="169"/>
                    <a:pt x="111" y="152"/>
                    <a:pt x="156" y="123"/>
                  </a:cubicBezTo>
                  <a:cubicBezTo>
                    <a:pt x="152" y="102"/>
                    <a:pt x="146" y="78"/>
                    <a:pt x="138" y="58"/>
                  </a:cubicBezTo>
                  <a:cubicBezTo>
                    <a:pt x="120" y="22"/>
                    <a:pt x="0" y="0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80" name="Rectangle 45"/>
            <p:cNvSpPr>
              <a:spLocks noChangeArrowheads="1"/>
            </p:cNvSpPr>
            <p:nvPr/>
          </p:nvSpPr>
          <p:spPr bwMode="auto">
            <a:xfrm>
              <a:off x="6502994" y="2782064"/>
              <a:ext cx="195659" cy="329834"/>
            </a:xfrm>
            <a:prstGeom prst="rect">
              <a:avLst/>
            </a:pr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81" name="Rectangle 46"/>
            <p:cNvSpPr>
              <a:spLocks noChangeArrowheads="1"/>
            </p:cNvSpPr>
            <p:nvPr/>
          </p:nvSpPr>
          <p:spPr bwMode="auto">
            <a:xfrm>
              <a:off x="6502994" y="2782064"/>
              <a:ext cx="195659" cy="329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82" name="Rectangle 48"/>
            <p:cNvSpPr>
              <a:spLocks noChangeArrowheads="1"/>
            </p:cNvSpPr>
            <p:nvPr/>
          </p:nvSpPr>
          <p:spPr bwMode="auto">
            <a:xfrm>
              <a:off x="6600825" y="2782064"/>
              <a:ext cx="97829" cy="329834"/>
            </a:xfrm>
            <a:prstGeom prst="rect">
              <a:avLst/>
            </a:pr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83" name="Rectangle 49"/>
            <p:cNvSpPr>
              <a:spLocks noChangeArrowheads="1"/>
            </p:cNvSpPr>
            <p:nvPr/>
          </p:nvSpPr>
          <p:spPr bwMode="auto">
            <a:xfrm>
              <a:off x="6600825" y="2782064"/>
              <a:ext cx="97829" cy="329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84" name="Freeform 36"/>
            <p:cNvSpPr>
              <a:spLocks/>
            </p:cNvSpPr>
            <p:nvPr/>
          </p:nvSpPr>
          <p:spPr bwMode="auto">
            <a:xfrm>
              <a:off x="6502994" y="2782064"/>
              <a:ext cx="97831" cy="226983"/>
            </a:xfrm>
            <a:custGeom>
              <a:avLst/>
              <a:gdLst>
                <a:gd name="T0" fmla="*/ 2147483646 w 33"/>
                <a:gd name="T1" fmla="*/ 0 h 76"/>
                <a:gd name="T2" fmla="*/ 0 w 33"/>
                <a:gd name="T3" fmla="*/ 0 h 76"/>
                <a:gd name="T4" fmla="*/ 0 w 33"/>
                <a:gd name="T5" fmla="*/ 2147483646 h 76"/>
                <a:gd name="T6" fmla="*/ 2147483646 w 33"/>
                <a:gd name="T7" fmla="*/ 2147483646 h 76"/>
                <a:gd name="T8" fmla="*/ 2147483646 w 33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7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64"/>
                    <a:pt x="19" y="72"/>
                    <a:pt x="33" y="76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EEC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85" name="Freeform 37"/>
            <p:cNvSpPr>
              <a:spLocks/>
            </p:cNvSpPr>
            <p:nvPr/>
          </p:nvSpPr>
          <p:spPr bwMode="auto">
            <a:xfrm>
              <a:off x="6600825" y="2782064"/>
              <a:ext cx="97829" cy="234077"/>
            </a:xfrm>
            <a:custGeom>
              <a:avLst/>
              <a:gdLst>
                <a:gd name="T0" fmla="*/ 2147483646 w 32"/>
                <a:gd name="T1" fmla="*/ 0 h 78"/>
                <a:gd name="T2" fmla="*/ 0 w 32"/>
                <a:gd name="T3" fmla="*/ 0 h 78"/>
                <a:gd name="T4" fmla="*/ 0 w 32"/>
                <a:gd name="T5" fmla="*/ 2147483646 h 78"/>
                <a:gd name="T6" fmla="*/ 2147483646 w 32"/>
                <a:gd name="T7" fmla="*/ 2147483646 h 78"/>
                <a:gd name="T8" fmla="*/ 2147483646 w 32"/>
                <a:gd name="T9" fmla="*/ 2147483646 h 78"/>
                <a:gd name="T10" fmla="*/ 2147483646 w 32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78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5" y="77"/>
                    <a:pt x="10" y="78"/>
                    <a:pt x="14" y="78"/>
                  </a:cubicBezTo>
                  <a:cubicBezTo>
                    <a:pt x="20" y="78"/>
                    <a:pt x="27" y="76"/>
                    <a:pt x="32" y="7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E1B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86" name="Freeform 38"/>
            <p:cNvSpPr>
              <a:spLocks/>
            </p:cNvSpPr>
            <p:nvPr/>
          </p:nvSpPr>
          <p:spPr bwMode="auto">
            <a:xfrm>
              <a:off x="6138663" y="3030327"/>
              <a:ext cx="927696" cy="471699"/>
            </a:xfrm>
            <a:custGeom>
              <a:avLst/>
              <a:gdLst>
                <a:gd name="T0" fmla="*/ 2147483646 w 311"/>
                <a:gd name="T1" fmla="*/ 2147483646 h 158"/>
                <a:gd name="T2" fmla="*/ 2147483646 w 311"/>
                <a:gd name="T3" fmla="*/ 0 h 158"/>
                <a:gd name="T4" fmla="*/ 2147483646 w 311"/>
                <a:gd name="T5" fmla="*/ 2147483646 h 158"/>
                <a:gd name="T6" fmla="*/ 2147483646 w 311"/>
                <a:gd name="T7" fmla="*/ 0 h 158"/>
                <a:gd name="T8" fmla="*/ 2147483646 w 311"/>
                <a:gd name="T9" fmla="*/ 2147483646 h 158"/>
                <a:gd name="T10" fmla="*/ 0 w 311"/>
                <a:gd name="T11" fmla="*/ 2147483646 h 158"/>
                <a:gd name="T12" fmla="*/ 2147483646 w 311"/>
                <a:gd name="T13" fmla="*/ 2147483646 h 158"/>
                <a:gd name="T14" fmla="*/ 2147483646 w 311"/>
                <a:gd name="T15" fmla="*/ 2147483646 h 158"/>
                <a:gd name="T16" fmla="*/ 2147483646 w 311"/>
                <a:gd name="T17" fmla="*/ 2147483646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1" h="158">
                  <a:moveTo>
                    <a:pt x="293" y="47"/>
                  </a:moveTo>
                  <a:cubicBezTo>
                    <a:pt x="283" y="26"/>
                    <a:pt x="237" y="10"/>
                    <a:pt x="201" y="0"/>
                  </a:cubicBezTo>
                  <a:cubicBezTo>
                    <a:pt x="200" y="24"/>
                    <a:pt x="180" y="44"/>
                    <a:pt x="155" y="44"/>
                  </a:cubicBezTo>
                  <a:cubicBezTo>
                    <a:pt x="130" y="44"/>
                    <a:pt x="110" y="24"/>
                    <a:pt x="108" y="0"/>
                  </a:cubicBezTo>
                  <a:cubicBezTo>
                    <a:pt x="72" y="10"/>
                    <a:pt x="27" y="26"/>
                    <a:pt x="16" y="47"/>
                  </a:cubicBezTo>
                  <a:cubicBezTo>
                    <a:pt x="10" y="68"/>
                    <a:pt x="4" y="93"/>
                    <a:pt x="0" y="113"/>
                  </a:cubicBezTo>
                  <a:cubicBezTo>
                    <a:pt x="45" y="141"/>
                    <a:pt x="98" y="158"/>
                    <a:pt x="155" y="158"/>
                  </a:cubicBezTo>
                  <a:cubicBezTo>
                    <a:pt x="212" y="158"/>
                    <a:pt x="266" y="141"/>
                    <a:pt x="311" y="112"/>
                  </a:cubicBezTo>
                  <a:cubicBezTo>
                    <a:pt x="307" y="91"/>
                    <a:pt x="301" y="67"/>
                    <a:pt x="29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87" name="Freeform 39"/>
            <p:cNvSpPr>
              <a:spLocks/>
            </p:cNvSpPr>
            <p:nvPr/>
          </p:nvSpPr>
          <p:spPr bwMode="auto">
            <a:xfrm>
              <a:off x="6351191" y="2257165"/>
              <a:ext cx="502641" cy="709323"/>
            </a:xfrm>
            <a:custGeom>
              <a:avLst/>
              <a:gdLst>
                <a:gd name="T0" fmla="*/ 2147483646 w 168"/>
                <a:gd name="T1" fmla="*/ 2147483646 h 237"/>
                <a:gd name="T2" fmla="*/ 2147483646 w 168"/>
                <a:gd name="T3" fmla="*/ 0 h 237"/>
                <a:gd name="T4" fmla="*/ 0 w 168"/>
                <a:gd name="T5" fmla="*/ 2147483646 h 237"/>
                <a:gd name="T6" fmla="*/ 2147483646 w 168"/>
                <a:gd name="T7" fmla="*/ 2147483646 h 237"/>
                <a:gd name="T8" fmla="*/ 2147483646 w 168"/>
                <a:gd name="T9" fmla="*/ 2147483646 h 237"/>
                <a:gd name="T10" fmla="*/ 2147483646 w 168"/>
                <a:gd name="T11" fmla="*/ 2147483646 h 237"/>
                <a:gd name="T12" fmla="*/ 2147483646 w 168"/>
                <a:gd name="T13" fmla="*/ 2147483646 h 237"/>
                <a:gd name="T14" fmla="*/ 2147483646 w 168"/>
                <a:gd name="T15" fmla="*/ 2147483646 h 237"/>
                <a:gd name="T16" fmla="*/ 2147483646 w 168"/>
                <a:gd name="T17" fmla="*/ 2147483646 h 237"/>
                <a:gd name="T18" fmla="*/ 2147483646 w 168"/>
                <a:gd name="T19" fmla="*/ 2147483646 h 237"/>
                <a:gd name="T20" fmla="*/ 2147483646 w 168"/>
                <a:gd name="T21" fmla="*/ 2147483646 h 2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8" h="237">
                  <a:moveTo>
                    <a:pt x="168" y="107"/>
                  </a:moveTo>
                  <a:cubicBezTo>
                    <a:pt x="168" y="39"/>
                    <a:pt x="130" y="0"/>
                    <a:pt x="84" y="0"/>
                  </a:cubicBezTo>
                  <a:cubicBezTo>
                    <a:pt x="37" y="0"/>
                    <a:pt x="0" y="39"/>
                    <a:pt x="0" y="107"/>
                  </a:cubicBezTo>
                  <a:cubicBezTo>
                    <a:pt x="0" y="136"/>
                    <a:pt x="9" y="199"/>
                    <a:pt x="23" y="212"/>
                  </a:cubicBezTo>
                  <a:cubicBezTo>
                    <a:pt x="34" y="221"/>
                    <a:pt x="67" y="237"/>
                    <a:pt x="84" y="237"/>
                  </a:cubicBezTo>
                  <a:cubicBezTo>
                    <a:pt x="84" y="237"/>
                    <a:pt x="84" y="237"/>
                    <a:pt x="84" y="237"/>
                  </a:cubicBezTo>
                  <a:cubicBezTo>
                    <a:pt x="84" y="237"/>
                    <a:pt x="84" y="237"/>
                    <a:pt x="84" y="237"/>
                  </a:cubicBezTo>
                  <a:cubicBezTo>
                    <a:pt x="84" y="237"/>
                    <a:pt x="84" y="237"/>
                    <a:pt x="84" y="237"/>
                  </a:cubicBezTo>
                  <a:cubicBezTo>
                    <a:pt x="84" y="237"/>
                    <a:pt x="84" y="237"/>
                    <a:pt x="84" y="237"/>
                  </a:cubicBezTo>
                  <a:cubicBezTo>
                    <a:pt x="100" y="237"/>
                    <a:pt x="134" y="221"/>
                    <a:pt x="144" y="212"/>
                  </a:cubicBezTo>
                  <a:cubicBezTo>
                    <a:pt x="160" y="196"/>
                    <a:pt x="168" y="134"/>
                    <a:pt x="168" y="107"/>
                  </a:cubicBezTo>
                  <a:close/>
                </a:path>
              </a:pathLst>
            </a:cu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88" name="Freeform 40"/>
            <p:cNvSpPr>
              <a:spLocks/>
            </p:cNvSpPr>
            <p:nvPr/>
          </p:nvSpPr>
          <p:spPr bwMode="auto">
            <a:xfrm>
              <a:off x="6600825" y="2257165"/>
              <a:ext cx="253007" cy="709323"/>
            </a:xfrm>
            <a:custGeom>
              <a:avLst/>
              <a:gdLst>
                <a:gd name="T0" fmla="*/ 0 w 84"/>
                <a:gd name="T1" fmla="*/ 2147483646 h 237"/>
                <a:gd name="T2" fmla="*/ 0 w 84"/>
                <a:gd name="T3" fmla="*/ 2147483646 h 237"/>
                <a:gd name="T4" fmla="*/ 0 w 84"/>
                <a:gd name="T5" fmla="*/ 2147483646 h 237"/>
                <a:gd name="T6" fmla="*/ 2147483646 w 84"/>
                <a:gd name="T7" fmla="*/ 2147483646 h 237"/>
                <a:gd name="T8" fmla="*/ 2147483646 w 84"/>
                <a:gd name="T9" fmla="*/ 2147483646 h 237"/>
                <a:gd name="T10" fmla="*/ 0 w 84"/>
                <a:gd name="T11" fmla="*/ 0 h 237"/>
                <a:gd name="T12" fmla="*/ 0 w 84"/>
                <a:gd name="T13" fmla="*/ 2147483646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237">
                  <a:moveTo>
                    <a:pt x="0" y="237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6" y="237"/>
                    <a:pt x="50" y="221"/>
                    <a:pt x="60" y="212"/>
                  </a:cubicBezTo>
                  <a:cubicBezTo>
                    <a:pt x="76" y="196"/>
                    <a:pt x="84" y="134"/>
                    <a:pt x="84" y="107"/>
                  </a:cubicBezTo>
                  <a:cubicBezTo>
                    <a:pt x="84" y="39"/>
                    <a:pt x="46" y="0"/>
                    <a:pt x="0" y="0"/>
                  </a:cubicBezTo>
                  <a:cubicBezTo>
                    <a:pt x="0" y="237"/>
                    <a:pt x="0" y="237"/>
                    <a:pt x="0" y="237"/>
                  </a:cubicBezTo>
                  <a:close/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89" name="Freeform 41"/>
            <p:cNvSpPr>
              <a:spLocks/>
            </p:cNvSpPr>
            <p:nvPr/>
          </p:nvSpPr>
          <p:spPr bwMode="auto">
            <a:xfrm>
              <a:off x="6739135" y="2516067"/>
              <a:ext cx="178793" cy="205704"/>
            </a:xfrm>
            <a:custGeom>
              <a:avLst/>
              <a:gdLst>
                <a:gd name="T0" fmla="*/ 2147483646 w 60"/>
                <a:gd name="T1" fmla="*/ 2147483646 h 70"/>
                <a:gd name="T2" fmla="*/ 2147483646 w 60"/>
                <a:gd name="T3" fmla="*/ 2147483646 h 70"/>
                <a:gd name="T4" fmla="*/ 2147483646 w 60"/>
                <a:gd name="T5" fmla="*/ 2147483646 h 70"/>
                <a:gd name="T6" fmla="*/ 2147483646 w 60"/>
                <a:gd name="T7" fmla="*/ 2147483646 h 70"/>
                <a:gd name="T8" fmla="*/ 2147483646 w 60"/>
                <a:gd name="T9" fmla="*/ 2147483646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70">
                  <a:moveTo>
                    <a:pt x="25" y="69"/>
                  </a:moveTo>
                  <a:cubicBezTo>
                    <a:pt x="10" y="67"/>
                    <a:pt x="0" y="51"/>
                    <a:pt x="2" y="32"/>
                  </a:cubicBezTo>
                  <a:cubicBezTo>
                    <a:pt x="5" y="13"/>
                    <a:pt x="19" y="0"/>
                    <a:pt x="34" y="1"/>
                  </a:cubicBezTo>
                  <a:cubicBezTo>
                    <a:pt x="50" y="3"/>
                    <a:pt x="60" y="19"/>
                    <a:pt x="57" y="38"/>
                  </a:cubicBezTo>
                  <a:cubicBezTo>
                    <a:pt x="55" y="56"/>
                    <a:pt x="40" y="70"/>
                    <a:pt x="25" y="69"/>
                  </a:cubicBezTo>
                  <a:close/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90" name="Freeform 42"/>
            <p:cNvSpPr>
              <a:spLocks/>
            </p:cNvSpPr>
            <p:nvPr/>
          </p:nvSpPr>
          <p:spPr bwMode="auto">
            <a:xfrm>
              <a:off x="6287094" y="2516067"/>
              <a:ext cx="178793" cy="205704"/>
            </a:xfrm>
            <a:custGeom>
              <a:avLst/>
              <a:gdLst>
                <a:gd name="T0" fmla="*/ 2147483646 w 61"/>
                <a:gd name="T1" fmla="*/ 2147483646 h 70"/>
                <a:gd name="T2" fmla="*/ 2147483646 w 61"/>
                <a:gd name="T3" fmla="*/ 2147483646 h 70"/>
                <a:gd name="T4" fmla="*/ 2147483646 w 61"/>
                <a:gd name="T5" fmla="*/ 2147483646 h 70"/>
                <a:gd name="T6" fmla="*/ 2147483646 w 61"/>
                <a:gd name="T7" fmla="*/ 2147483646 h 70"/>
                <a:gd name="T8" fmla="*/ 2147483646 w 61"/>
                <a:gd name="T9" fmla="*/ 2147483646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70">
                  <a:moveTo>
                    <a:pt x="3" y="38"/>
                  </a:moveTo>
                  <a:cubicBezTo>
                    <a:pt x="0" y="19"/>
                    <a:pt x="11" y="3"/>
                    <a:pt x="26" y="1"/>
                  </a:cubicBezTo>
                  <a:cubicBezTo>
                    <a:pt x="41" y="0"/>
                    <a:pt x="56" y="13"/>
                    <a:pt x="58" y="32"/>
                  </a:cubicBezTo>
                  <a:cubicBezTo>
                    <a:pt x="61" y="51"/>
                    <a:pt x="50" y="67"/>
                    <a:pt x="35" y="69"/>
                  </a:cubicBezTo>
                  <a:cubicBezTo>
                    <a:pt x="20" y="70"/>
                    <a:pt x="6" y="56"/>
                    <a:pt x="3" y="38"/>
                  </a:cubicBezTo>
                  <a:close/>
                </a:path>
              </a:pathLst>
            </a:cu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8" name="Freeform 43">
              <a:extLst>
                <a:ext uri="{FF2B5EF4-FFF2-40B4-BE49-F238E27FC236}">
                  <a16:creationId xmlns:a16="http://schemas.microsoft.com/office/drawing/2014/main" id="{20BB03F8-FD96-4124-AA64-CFDCF7F2D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663" y="3048059"/>
              <a:ext cx="327225" cy="439780"/>
            </a:xfrm>
            <a:custGeom>
              <a:avLst/>
              <a:gdLst>
                <a:gd name="T0" fmla="*/ 0 w 109"/>
                <a:gd name="T1" fmla="*/ 107 h 148"/>
                <a:gd name="T2" fmla="*/ 109 w 109"/>
                <a:gd name="T3" fmla="*/ 148 h 148"/>
                <a:gd name="T4" fmla="*/ 89 w 109"/>
                <a:gd name="T5" fmla="*/ 0 h 148"/>
                <a:gd name="T6" fmla="*/ 16 w 109"/>
                <a:gd name="T7" fmla="*/ 41 h 148"/>
                <a:gd name="T8" fmla="*/ 0 w 109"/>
                <a:gd name="T9" fmla="*/ 10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48">
                  <a:moveTo>
                    <a:pt x="0" y="107"/>
                  </a:moveTo>
                  <a:cubicBezTo>
                    <a:pt x="33" y="128"/>
                    <a:pt x="69" y="142"/>
                    <a:pt x="109" y="148"/>
                  </a:cubicBezTo>
                  <a:cubicBezTo>
                    <a:pt x="90" y="61"/>
                    <a:pt x="89" y="0"/>
                    <a:pt x="89" y="0"/>
                  </a:cubicBezTo>
                  <a:cubicBezTo>
                    <a:pt x="58" y="10"/>
                    <a:pt x="25" y="24"/>
                    <a:pt x="16" y="41"/>
                  </a:cubicBezTo>
                  <a:cubicBezTo>
                    <a:pt x="10" y="62"/>
                    <a:pt x="4" y="87"/>
                    <a:pt x="0" y="1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9D557CED-7ED1-41FA-9B50-42EDE9624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763" y="3048059"/>
              <a:ext cx="333969" cy="439780"/>
            </a:xfrm>
            <a:custGeom>
              <a:avLst/>
              <a:gdLst>
                <a:gd name="T0" fmla="*/ 0 w 112"/>
                <a:gd name="T1" fmla="*/ 148 h 148"/>
                <a:gd name="T2" fmla="*/ 112 w 112"/>
                <a:gd name="T3" fmla="*/ 106 h 148"/>
                <a:gd name="T4" fmla="*/ 93 w 112"/>
                <a:gd name="T5" fmla="*/ 41 h 148"/>
                <a:gd name="T6" fmla="*/ 21 w 112"/>
                <a:gd name="T7" fmla="*/ 0 h 148"/>
                <a:gd name="T8" fmla="*/ 0 w 112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8">
                  <a:moveTo>
                    <a:pt x="0" y="148"/>
                  </a:moveTo>
                  <a:cubicBezTo>
                    <a:pt x="41" y="142"/>
                    <a:pt x="79" y="127"/>
                    <a:pt x="112" y="106"/>
                  </a:cubicBezTo>
                  <a:cubicBezTo>
                    <a:pt x="108" y="85"/>
                    <a:pt x="102" y="61"/>
                    <a:pt x="93" y="41"/>
                  </a:cubicBezTo>
                  <a:cubicBezTo>
                    <a:pt x="84" y="24"/>
                    <a:pt x="52" y="10"/>
                    <a:pt x="21" y="0"/>
                  </a:cubicBezTo>
                  <a:cubicBezTo>
                    <a:pt x="21" y="0"/>
                    <a:pt x="20" y="61"/>
                    <a:pt x="0" y="1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54393" name="Freeform 45"/>
            <p:cNvSpPr>
              <a:spLocks/>
            </p:cNvSpPr>
            <p:nvPr/>
          </p:nvSpPr>
          <p:spPr bwMode="auto">
            <a:xfrm>
              <a:off x="6364684" y="2714677"/>
              <a:ext cx="236141" cy="251811"/>
            </a:xfrm>
            <a:custGeom>
              <a:avLst/>
              <a:gdLst>
                <a:gd name="T0" fmla="*/ 0 w 79"/>
                <a:gd name="T1" fmla="*/ 0 h 84"/>
                <a:gd name="T2" fmla="*/ 2147483646 w 79"/>
                <a:gd name="T3" fmla="*/ 2147483646 h 84"/>
                <a:gd name="T4" fmla="*/ 2147483646 w 79"/>
                <a:gd name="T5" fmla="*/ 2147483646 h 84"/>
                <a:gd name="T6" fmla="*/ 2147483646 w 79"/>
                <a:gd name="T7" fmla="*/ 2147483646 h 84"/>
                <a:gd name="T8" fmla="*/ 2147483646 w 79"/>
                <a:gd name="T9" fmla="*/ 2147483646 h 84"/>
                <a:gd name="T10" fmla="*/ 2147483646 w 79"/>
                <a:gd name="T11" fmla="*/ 2147483646 h 84"/>
                <a:gd name="T12" fmla="*/ 2147483646 w 79"/>
                <a:gd name="T13" fmla="*/ 2147483646 h 84"/>
                <a:gd name="T14" fmla="*/ 2147483646 w 79"/>
                <a:gd name="T15" fmla="*/ 2147483646 h 84"/>
                <a:gd name="T16" fmla="*/ 0 w 79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84">
                  <a:moveTo>
                    <a:pt x="0" y="0"/>
                  </a:moveTo>
                  <a:cubicBezTo>
                    <a:pt x="0" y="0"/>
                    <a:pt x="12" y="41"/>
                    <a:pt x="25" y="48"/>
                  </a:cubicBezTo>
                  <a:cubicBezTo>
                    <a:pt x="32" y="48"/>
                    <a:pt x="36" y="48"/>
                    <a:pt x="36" y="4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3" y="50"/>
                    <a:pt x="3" y="50"/>
                    <a:pt x="3" y="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15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94" name="Freeform 46"/>
            <p:cNvSpPr>
              <a:spLocks/>
            </p:cNvSpPr>
            <p:nvPr/>
          </p:nvSpPr>
          <p:spPr bwMode="auto">
            <a:xfrm>
              <a:off x="6600825" y="2714677"/>
              <a:ext cx="236141" cy="251811"/>
            </a:xfrm>
            <a:custGeom>
              <a:avLst/>
              <a:gdLst>
                <a:gd name="T0" fmla="*/ 2147483646 w 78"/>
                <a:gd name="T1" fmla="*/ 0 h 84"/>
                <a:gd name="T2" fmla="*/ 2147483646 w 78"/>
                <a:gd name="T3" fmla="*/ 2147483646 h 84"/>
                <a:gd name="T4" fmla="*/ 2147483646 w 78"/>
                <a:gd name="T5" fmla="*/ 2147483646 h 84"/>
                <a:gd name="T6" fmla="*/ 2147483646 w 78"/>
                <a:gd name="T7" fmla="*/ 2147483646 h 84"/>
                <a:gd name="T8" fmla="*/ 0 w 78"/>
                <a:gd name="T9" fmla="*/ 2147483646 h 84"/>
                <a:gd name="T10" fmla="*/ 0 w 78"/>
                <a:gd name="T11" fmla="*/ 2147483646 h 84"/>
                <a:gd name="T12" fmla="*/ 2147483646 w 78"/>
                <a:gd name="T13" fmla="*/ 2147483646 h 84"/>
                <a:gd name="T14" fmla="*/ 2147483646 w 78"/>
                <a:gd name="T15" fmla="*/ 2147483646 h 84"/>
                <a:gd name="T16" fmla="*/ 2147483646 w 78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84">
                  <a:moveTo>
                    <a:pt x="78" y="0"/>
                  </a:moveTo>
                  <a:cubicBezTo>
                    <a:pt x="78" y="0"/>
                    <a:pt x="66" y="41"/>
                    <a:pt x="53" y="48"/>
                  </a:cubicBezTo>
                  <a:cubicBezTo>
                    <a:pt x="47" y="48"/>
                    <a:pt x="42" y="48"/>
                    <a:pt x="42" y="48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75" y="50"/>
                    <a:pt x="75" y="50"/>
                    <a:pt x="75" y="5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915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95" name="Freeform 47"/>
            <p:cNvSpPr>
              <a:spLocks/>
            </p:cNvSpPr>
            <p:nvPr/>
          </p:nvSpPr>
          <p:spPr bwMode="auto">
            <a:xfrm>
              <a:off x="6560344" y="2813982"/>
              <a:ext cx="80963" cy="24827"/>
            </a:xfrm>
            <a:custGeom>
              <a:avLst/>
              <a:gdLst>
                <a:gd name="T0" fmla="*/ 2147483646 w 27"/>
                <a:gd name="T1" fmla="*/ 2147483646 h 9"/>
                <a:gd name="T2" fmla="*/ 2147483646 w 27"/>
                <a:gd name="T3" fmla="*/ 0 h 9"/>
                <a:gd name="T4" fmla="*/ 0 w 27"/>
                <a:gd name="T5" fmla="*/ 2147483646 h 9"/>
                <a:gd name="T6" fmla="*/ 2147483646 w 27"/>
                <a:gd name="T7" fmla="*/ 214748364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9">
                  <a:moveTo>
                    <a:pt x="27" y="9"/>
                  </a:moveTo>
                  <a:cubicBezTo>
                    <a:pt x="27" y="9"/>
                    <a:pt x="25" y="0"/>
                    <a:pt x="14" y="0"/>
                  </a:cubicBezTo>
                  <a:cubicBezTo>
                    <a:pt x="3" y="0"/>
                    <a:pt x="0" y="9"/>
                    <a:pt x="0" y="9"/>
                  </a:cubicBezTo>
                  <a:lnTo>
                    <a:pt x="27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96" name="Freeform 48"/>
            <p:cNvSpPr>
              <a:spLocks/>
            </p:cNvSpPr>
            <p:nvPr/>
          </p:nvSpPr>
          <p:spPr bwMode="auto">
            <a:xfrm>
              <a:off x="6337697" y="2221699"/>
              <a:ext cx="263128" cy="326289"/>
            </a:xfrm>
            <a:custGeom>
              <a:avLst/>
              <a:gdLst>
                <a:gd name="T0" fmla="*/ 2147483646 w 88"/>
                <a:gd name="T1" fmla="*/ 2147483646 h 110"/>
                <a:gd name="T2" fmla="*/ 2147483646 w 88"/>
                <a:gd name="T3" fmla="*/ 2147483646 h 110"/>
                <a:gd name="T4" fmla="*/ 2147483646 w 88"/>
                <a:gd name="T5" fmla="*/ 2147483646 h 110"/>
                <a:gd name="T6" fmla="*/ 2147483646 w 88"/>
                <a:gd name="T7" fmla="*/ 2147483646 h 110"/>
                <a:gd name="T8" fmla="*/ 2147483646 w 88"/>
                <a:gd name="T9" fmla="*/ 0 h 110"/>
                <a:gd name="T10" fmla="*/ 2147483646 w 88"/>
                <a:gd name="T11" fmla="*/ 0 h 110"/>
                <a:gd name="T12" fmla="*/ 0 w 88"/>
                <a:gd name="T13" fmla="*/ 2147483646 h 110"/>
                <a:gd name="T14" fmla="*/ 2147483646 w 88"/>
                <a:gd name="T15" fmla="*/ 2147483646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110">
                  <a:moveTo>
                    <a:pt x="4" y="99"/>
                  </a:moveTo>
                  <a:cubicBezTo>
                    <a:pt x="4" y="99"/>
                    <a:pt x="15" y="102"/>
                    <a:pt x="22" y="110"/>
                  </a:cubicBezTo>
                  <a:cubicBezTo>
                    <a:pt x="21" y="95"/>
                    <a:pt x="18" y="47"/>
                    <a:pt x="36" y="35"/>
                  </a:cubicBezTo>
                  <a:cubicBezTo>
                    <a:pt x="54" y="22"/>
                    <a:pt x="62" y="35"/>
                    <a:pt x="88" y="35"/>
                  </a:cubicBezTo>
                  <a:cubicBezTo>
                    <a:pt x="88" y="16"/>
                    <a:pt x="88" y="0"/>
                    <a:pt x="88" y="0"/>
                  </a:cubicBezTo>
                  <a:cubicBezTo>
                    <a:pt x="88" y="0"/>
                    <a:pt x="57" y="0"/>
                    <a:pt x="46" y="0"/>
                  </a:cubicBezTo>
                  <a:cubicBezTo>
                    <a:pt x="35" y="0"/>
                    <a:pt x="0" y="5"/>
                    <a:pt x="0" y="38"/>
                  </a:cubicBezTo>
                  <a:cubicBezTo>
                    <a:pt x="0" y="70"/>
                    <a:pt x="4" y="99"/>
                    <a:pt x="4" y="99"/>
                  </a:cubicBezTo>
                  <a:close/>
                </a:path>
              </a:pathLst>
            </a:custGeom>
            <a:solidFill>
              <a:srgbClr val="915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97" name="Freeform 49"/>
            <p:cNvSpPr>
              <a:spLocks/>
            </p:cNvSpPr>
            <p:nvPr/>
          </p:nvSpPr>
          <p:spPr bwMode="auto">
            <a:xfrm>
              <a:off x="6600825" y="2221699"/>
              <a:ext cx="259754" cy="326289"/>
            </a:xfrm>
            <a:custGeom>
              <a:avLst/>
              <a:gdLst>
                <a:gd name="T0" fmla="*/ 2147483646 w 87"/>
                <a:gd name="T1" fmla="*/ 2147483646 h 110"/>
                <a:gd name="T2" fmla="*/ 2147483646 w 87"/>
                <a:gd name="T3" fmla="*/ 2147483646 h 110"/>
                <a:gd name="T4" fmla="*/ 2147483646 w 87"/>
                <a:gd name="T5" fmla="*/ 2147483646 h 110"/>
                <a:gd name="T6" fmla="*/ 0 w 87"/>
                <a:gd name="T7" fmla="*/ 2147483646 h 110"/>
                <a:gd name="T8" fmla="*/ 0 w 87"/>
                <a:gd name="T9" fmla="*/ 0 h 110"/>
                <a:gd name="T10" fmla="*/ 2147483646 w 87"/>
                <a:gd name="T11" fmla="*/ 0 h 110"/>
                <a:gd name="T12" fmla="*/ 2147483646 w 87"/>
                <a:gd name="T13" fmla="*/ 2147483646 h 110"/>
                <a:gd name="T14" fmla="*/ 2147483646 w 87"/>
                <a:gd name="T15" fmla="*/ 2147483646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" h="110">
                  <a:moveTo>
                    <a:pt x="84" y="99"/>
                  </a:moveTo>
                  <a:cubicBezTo>
                    <a:pt x="84" y="99"/>
                    <a:pt x="73" y="102"/>
                    <a:pt x="65" y="110"/>
                  </a:cubicBezTo>
                  <a:cubicBezTo>
                    <a:pt x="67" y="95"/>
                    <a:pt x="69" y="47"/>
                    <a:pt x="52" y="35"/>
                  </a:cubicBezTo>
                  <a:cubicBezTo>
                    <a:pt x="34" y="22"/>
                    <a:pt x="26" y="35"/>
                    <a:pt x="0" y="35"/>
                  </a:cubicBezTo>
                  <a:cubicBezTo>
                    <a:pt x="0" y="16"/>
                    <a:pt x="0" y="0"/>
                    <a:pt x="0" y="0"/>
                  </a:cubicBezTo>
                  <a:cubicBezTo>
                    <a:pt x="0" y="0"/>
                    <a:pt x="31" y="0"/>
                    <a:pt x="42" y="0"/>
                  </a:cubicBezTo>
                  <a:cubicBezTo>
                    <a:pt x="53" y="0"/>
                    <a:pt x="87" y="5"/>
                    <a:pt x="87" y="38"/>
                  </a:cubicBezTo>
                  <a:cubicBezTo>
                    <a:pt x="87" y="70"/>
                    <a:pt x="84" y="99"/>
                    <a:pt x="84" y="99"/>
                  </a:cubicBezTo>
                  <a:close/>
                </a:path>
              </a:pathLst>
            </a:custGeom>
            <a:solidFill>
              <a:srgbClr val="915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8156575" y="4694238"/>
            <a:ext cx="814388" cy="773112"/>
            <a:chOff x="1190396" y="4708323"/>
            <a:chExt cx="2151652" cy="2149677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4E344DF-AA57-4823-B0FF-B61605133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396" y="4708323"/>
              <a:ext cx="2151652" cy="21496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54357" name="Freeform 65"/>
            <p:cNvSpPr>
              <a:spLocks/>
            </p:cNvSpPr>
            <p:nvPr/>
          </p:nvSpPr>
          <p:spPr bwMode="auto">
            <a:xfrm>
              <a:off x="1693706" y="6231194"/>
              <a:ext cx="1153420" cy="626806"/>
            </a:xfrm>
            <a:custGeom>
              <a:avLst/>
              <a:gdLst>
                <a:gd name="T0" fmla="*/ 2147483646 w 311"/>
                <a:gd name="T1" fmla="*/ 2147483646 h 169"/>
                <a:gd name="T2" fmla="*/ 2147483646 w 311"/>
                <a:gd name="T3" fmla="*/ 0 h 169"/>
                <a:gd name="T4" fmla="*/ 2147483646 w 311"/>
                <a:gd name="T5" fmla="*/ 2147483646 h 169"/>
                <a:gd name="T6" fmla="*/ 0 w 311"/>
                <a:gd name="T7" fmla="*/ 2147483646 h 169"/>
                <a:gd name="T8" fmla="*/ 2147483646 w 311"/>
                <a:gd name="T9" fmla="*/ 2147483646 h 169"/>
                <a:gd name="T10" fmla="*/ 2147483646 w 311"/>
                <a:gd name="T11" fmla="*/ 2147483646 h 169"/>
                <a:gd name="T12" fmla="*/ 2147483646 w 311"/>
                <a:gd name="T13" fmla="*/ 2147483646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1" h="169">
                  <a:moveTo>
                    <a:pt x="294" y="58"/>
                  </a:moveTo>
                  <a:cubicBezTo>
                    <a:pt x="275" y="22"/>
                    <a:pt x="155" y="0"/>
                    <a:pt x="155" y="0"/>
                  </a:cubicBezTo>
                  <a:cubicBezTo>
                    <a:pt x="155" y="0"/>
                    <a:pt x="35" y="22"/>
                    <a:pt x="16" y="58"/>
                  </a:cubicBezTo>
                  <a:cubicBezTo>
                    <a:pt x="10" y="79"/>
                    <a:pt x="4" y="104"/>
                    <a:pt x="0" y="124"/>
                  </a:cubicBezTo>
                  <a:cubicBezTo>
                    <a:pt x="45" y="152"/>
                    <a:pt x="98" y="169"/>
                    <a:pt x="155" y="169"/>
                  </a:cubicBezTo>
                  <a:cubicBezTo>
                    <a:pt x="213" y="169"/>
                    <a:pt x="266" y="152"/>
                    <a:pt x="311" y="123"/>
                  </a:cubicBezTo>
                  <a:cubicBezTo>
                    <a:pt x="307" y="102"/>
                    <a:pt x="301" y="78"/>
                    <a:pt x="294" y="58"/>
                  </a:cubicBezTo>
                </a:path>
              </a:pathLst>
            </a:cu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58" name="Freeform 66"/>
            <p:cNvSpPr>
              <a:spLocks/>
            </p:cNvSpPr>
            <p:nvPr/>
          </p:nvSpPr>
          <p:spPr bwMode="auto">
            <a:xfrm>
              <a:off x="2268320" y="6231194"/>
              <a:ext cx="578807" cy="626806"/>
            </a:xfrm>
            <a:custGeom>
              <a:avLst/>
              <a:gdLst>
                <a:gd name="T0" fmla="*/ 0 w 156"/>
                <a:gd name="T1" fmla="*/ 2147483646 h 169"/>
                <a:gd name="T2" fmla="*/ 2147483646 w 156"/>
                <a:gd name="T3" fmla="*/ 2147483646 h 169"/>
                <a:gd name="T4" fmla="*/ 2147483646 w 156"/>
                <a:gd name="T5" fmla="*/ 2147483646 h 169"/>
                <a:gd name="T6" fmla="*/ 0 w 156"/>
                <a:gd name="T7" fmla="*/ 0 h 169"/>
                <a:gd name="T8" fmla="*/ 0 w 156"/>
                <a:gd name="T9" fmla="*/ 2147483646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169">
                  <a:moveTo>
                    <a:pt x="0" y="169"/>
                  </a:moveTo>
                  <a:cubicBezTo>
                    <a:pt x="58" y="169"/>
                    <a:pt x="111" y="152"/>
                    <a:pt x="156" y="123"/>
                  </a:cubicBezTo>
                  <a:cubicBezTo>
                    <a:pt x="152" y="102"/>
                    <a:pt x="146" y="78"/>
                    <a:pt x="139" y="58"/>
                  </a:cubicBezTo>
                  <a:cubicBezTo>
                    <a:pt x="120" y="22"/>
                    <a:pt x="0" y="0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59" name="Rectangle 68"/>
            <p:cNvSpPr>
              <a:spLocks noChangeArrowheads="1"/>
            </p:cNvSpPr>
            <p:nvPr/>
          </p:nvSpPr>
          <p:spPr bwMode="auto">
            <a:xfrm>
              <a:off x="2146685" y="5961934"/>
              <a:ext cx="243267" cy="410512"/>
            </a:xfrm>
            <a:prstGeom prst="rect">
              <a:avLst/>
            </a:pr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60" name="Rectangle 69"/>
            <p:cNvSpPr>
              <a:spLocks noChangeArrowheads="1"/>
            </p:cNvSpPr>
            <p:nvPr/>
          </p:nvSpPr>
          <p:spPr bwMode="auto">
            <a:xfrm>
              <a:off x="2146685" y="5961934"/>
              <a:ext cx="243267" cy="41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61" name="Rectangle 70"/>
            <p:cNvSpPr>
              <a:spLocks noChangeArrowheads="1"/>
            </p:cNvSpPr>
            <p:nvPr/>
          </p:nvSpPr>
          <p:spPr bwMode="auto">
            <a:xfrm>
              <a:off x="2268320" y="5961934"/>
              <a:ext cx="121632" cy="410512"/>
            </a:xfrm>
            <a:prstGeom prst="rect">
              <a:avLst/>
            </a:pr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62" name="Rectangle 71"/>
            <p:cNvSpPr>
              <a:spLocks noChangeArrowheads="1"/>
            </p:cNvSpPr>
            <p:nvPr/>
          </p:nvSpPr>
          <p:spPr bwMode="auto">
            <a:xfrm>
              <a:off x="2268320" y="5961934"/>
              <a:ext cx="121632" cy="41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63" name="Freeform 71"/>
            <p:cNvSpPr>
              <a:spLocks/>
            </p:cNvSpPr>
            <p:nvPr/>
          </p:nvSpPr>
          <p:spPr bwMode="auto">
            <a:xfrm>
              <a:off x="2146685" y="5961934"/>
              <a:ext cx="121635" cy="282504"/>
            </a:xfrm>
            <a:custGeom>
              <a:avLst/>
              <a:gdLst>
                <a:gd name="T0" fmla="*/ 2147483646 w 33"/>
                <a:gd name="T1" fmla="*/ 0 h 76"/>
                <a:gd name="T2" fmla="*/ 0 w 33"/>
                <a:gd name="T3" fmla="*/ 0 h 76"/>
                <a:gd name="T4" fmla="*/ 0 w 33"/>
                <a:gd name="T5" fmla="*/ 2147483646 h 76"/>
                <a:gd name="T6" fmla="*/ 2147483646 w 33"/>
                <a:gd name="T7" fmla="*/ 2147483646 h 76"/>
                <a:gd name="T8" fmla="*/ 2147483646 w 33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7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5" y="63"/>
                    <a:pt x="19" y="72"/>
                    <a:pt x="33" y="76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EEC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64" name="Freeform 72"/>
            <p:cNvSpPr>
              <a:spLocks/>
            </p:cNvSpPr>
            <p:nvPr/>
          </p:nvSpPr>
          <p:spPr bwMode="auto">
            <a:xfrm>
              <a:off x="2268320" y="5961934"/>
              <a:ext cx="121632" cy="286917"/>
            </a:xfrm>
            <a:custGeom>
              <a:avLst/>
              <a:gdLst>
                <a:gd name="T0" fmla="*/ 2147483646 w 33"/>
                <a:gd name="T1" fmla="*/ 0 h 77"/>
                <a:gd name="T2" fmla="*/ 0 w 33"/>
                <a:gd name="T3" fmla="*/ 0 h 77"/>
                <a:gd name="T4" fmla="*/ 0 w 33"/>
                <a:gd name="T5" fmla="*/ 2147483646 h 77"/>
                <a:gd name="T6" fmla="*/ 2147483646 w 33"/>
                <a:gd name="T7" fmla="*/ 2147483646 h 77"/>
                <a:gd name="T8" fmla="*/ 2147483646 w 33"/>
                <a:gd name="T9" fmla="*/ 2147483646 h 77"/>
                <a:gd name="T10" fmla="*/ 2147483646 w 3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77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5" y="77"/>
                    <a:pt x="10" y="77"/>
                    <a:pt x="14" y="77"/>
                  </a:cubicBezTo>
                  <a:cubicBezTo>
                    <a:pt x="21" y="77"/>
                    <a:pt x="27" y="76"/>
                    <a:pt x="33" y="7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E1B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65" name="Freeform 73"/>
            <p:cNvSpPr>
              <a:spLocks/>
            </p:cNvSpPr>
            <p:nvPr/>
          </p:nvSpPr>
          <p:spPr bwMode="auto">
            <a:xfrm>
              <a:off x="1953750" y="5308644"/>
              <a:ext cx="624945" cy="856340"/>
            </a:xfrm>
            <a:custGeom>
              <a:avLst/>
              <a:gdLst>
                <a:gd name="T0" fmla="*/ 2147483646 w 168"/>
                <a:gd name="T1" fmla="*/ 2147483646 h 231"/>
                <a:gd name="T2" fmla="*/ 2147483646 w 168"/>
                <a:gd name="T3" fmla="*/ 0 h 231"/>
                <a:gd name="T4" fmla="*/ 0 w 168"/>
                <a:gd name="T5" fmla="*/ 2147483646 h 231"/>
                <a:gd name="T6" fmla="*/ 2147483646 w 168"/>
                <a:gd name="T7" fmla="*/ 2147483646 h 231"/>
                <a:gd name="T8" fmla="*/ 2147483646 w 168"/>
                <a:gd name="T9" fmla="*/ 2147483646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" h="231">
                  <a:moveTo>
                    <a:pt x="168" y="107"/>
                  </a:moveTo>
                  <a:cubicBezTo>
                    <a:pt x="168" y="39"/>
                    <a:pt x="130" y="0"/>
                    <a:pt x="84" y="0"/>
                  </a:cubicBezTo>
                  <a:cubicBezTo>
                    <a:pt x="38" y="0"/>
                    <a:pt x="0" y="39"/>
                    <a:pt x="0" y="107"/>
                  </a:cubicBezTo>
                  <a:cubicBezTo>
                    <a:pt x="0" y="199"/>
                    <a:pt x="38" y="231"/>
                    <a:pt x="84" y="231"/>
                  </a:cubicBezTo>
                  <a:cubicBezTo>
                    <a:pt x="130" y="231"/>
                    <a:pt x="168" y="195"/>
                    <a:pt x="168" y="107"/>
                  </a:cubicBezTo>
                  <a:close/>
                </a:path>
              </a:pathLst>
            </a:cu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66" name="Freeform 74"/>
            <p:cNvSpPr>
              <a:spLocks/>
            </p:cNvSpPr>
            <p:nvPr/>
          </p:nvSpPr>
          <p:spPr bwMode="auto">
            <a:xfrm>
              <a:off x="2440283" y="5630874"/>
              <a:ext cx="222297" cy="256019"/>
            </a:xfrm>
            <a:custGeom>
              <a:avLst/>
              <a:gdLst>
                <a:gd name="T0" fmla="*/ 2147483646 w 60"/>
                <a:gd name="T1" fmla="*/ 2147483646 h 70"/>
                <a:gd name="T2" fmla="*/ 2147483646 w 60"/>
                <a:gd name="T3" fmla="*/ 2147483646 h 70"/>
                <a:gd name="T4" fmla="*/ 2147483646 w 60"/>
                <a:gd name="T5" fmla="*/ 2147483646 h 70"/>
                <a:gd name="T6" fmla="*/ 2147483646 w 60"/>
                <a:gd name="T7" fmla="*/ 2147483646 h 70"/>
                <a:gd name="T8" fmla="*/ 2147483646 w 60"/>
                <a:gd name="T9" fmla="*/ 2147483646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70">
                  <a:moveTo>
                    <a:pt x="25" y="69"/>
                  </a:moveTo>
                  <a:cubicBezTo>
                    <a:pt x="10" y="67"/>
                    <a:pt x="0" y="51"/>
                    <a:pt x="2" y="32"/>
                  </a:cubicBezTo>
                  <a:cubicBezTo>
                    <a:pt x="5" y="13"/>
                    <a:pt x="19" y="0"/>
                    <a:pt x="34" y="1"/>
                  </a:cubicBezTo>
                  <a:cubicBezTo>
                    <a:pt x="50" y="3"/>
                    <a:pt x="60" y="19"/>
                    <a:pt x="57" y="38"/>
                  </a:cubicBezTo>
                  <a:cubicBezTo>
                    <a:pt x="55" y="56"/>
                    <a:pt x="40" y="70"/>
                    <a:pt x="25" y="69"/>
                  </a:cubicBezTo>
                  <a:close/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67" name="Freeform 75"/>
            <p:cNvSpPr>
              <a:spLocks/>
            </p:cNvSpPr>
            <p:nvPr/>
          </p:nvSpPr>
          <p:spPr bwMode="auto">
            <a:xfrm>
              <a:off x="1878253" y="5630874"/>
              <a:ext cx="222297" cy="256019"/>
            </a:xfrm>
            <a:custGeom>
              <a:avLst/>
              <a:gdLst>
                <a:gd name="T0" fmla="*/ 2147483646 w 60"/>
                <a:gd name="T1" fmla="*/ 2147483646 h 70"/>
                <a:gd name="T2" fmla="*/ 2147483646 w 60"/>
                <a:gd name="T3" fmla="*/ 2147483646 h 70"/>
                <a:gd name="T4" fmla="*/ 2147483646 w 60"/>
                <a:gd name="T5" fmla="*/ 2147483646 h 70"/>
                <a:gd name="T6" fmla="*/ 2147483646 w 60"/>
                <a:gd name="T7" fmla="*/ 2147483646 h 70"/>
                <a:gd name="T8" fmla="*/ 2147483646 w 60"/>
                <a:gd name="T9" fmla="*/ 2147483646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70">
                  <a:moveTo>
                    <a:pt x="2" y="38"/>
                  </a:moveTo>
                  <a:cubicBezTo>
                    <a:pt x="0" y="19"/>
                    <a:pt x="10" y="3"/>
                    <a:pt x="25" y="1"/>
                  </a:cubicBezTo>
                  <a:cubicBezTo>
                    <a:pt x="40" y="0"/>
                    <a:pt x="55" y="13"/>
                    <a:pt x="57" y="32"/>
                  </a:cubicBezTo>
                  <a:cubicBezTo>
                    <a:pt x="60" y="51"/>
                    <a:pt x="50" y="67"/>
                    <a:pt x="34" y="69"/>
                  </a:cubicBezTo>
                  <a:cubicBezTo>
                    <a:pt x="19" y="70"/>
                    <a:pt x="5" y="56"/>
                    <a:pt x="2" y="38"/>
                  </a:cubicBezTo>
                  <a:close/>
                </a:path>
              </a:pathLst>
            </a:cu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68" name="Freeform 76"/>
            <p:cNvSpPr>
              <a:spLocks/>
            </p:cNvSpPr>
            <p:nvPr/>
          </p:nvSpPr>
          <p:spPr bwMode="auto">
            <a:xfrm>
              <a:off x="2268320" y="5308644"/>
              <a:ext cx="310375" cy="856340"/>
            </a:xfrm>
            <a:custGeom>
              <a:avLst/>
              <a:gdLst>
                <a:gd name="T0" fmla="*/ 2147483646 w 84"/>
                <a:gd name="T1" fmla="*/ 2147483646 h 231"/>
                <a:gd name="T2" fmla="*/ 0 w 84"/>
                <a:gd name="T3" fmla="*/ 0 h 231"/>
                <a:gd name="T4" fmla="*/ 0 w 84"/>
                <a:gd name="T5" fmla="*/ 2147483646 h 231"/>
                <a:gd name="T6" fmla="*/ 2147483646 w 84"/>
                <a:gd name="T7" fmla="*/ 2147483646 h 2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231">
                  <a:moveTo>
                    <a:pt x="84" y="107"/>
                  </a:moveTo>
                  <a:cubicBezTo>
                    <a:pt x="84" y="39"/>
                    <a:pt x="46" y="0"/>
                    <a:pt x="0" y="0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46" y="231"/>
                    <a:pt x="84" y="195"/>
                    <a:pt x="84" y="107"/>
                  </a:cubicBezTo>
                  <a:close/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69" name="Freeform 77"/>
            <p:cNvSpPr>
              <a:spLocks/>
            </p:cNvSpPr>
            <p:nvPr/>
          </p:nvSpPr>
          <p:spPr bwMode="auto">
            <a:xfrm>
              <a:off x="2268320" y="6270923"/>
              <a:ext cx="578807" cy="587077"/>
            </a:xfrm>
            <a:custGeom>
              <a:avLst/>
              <a:gdLst>
                <a:gd name="T0" fmla="*/ 0 w 156"/>
                <a:gd name="T1" fmla="*/ 2147483646 h 158"/>
                <a:gd name="T2" fmla="*/ 2147483646 w 156"/>
                <a:gd name="T3" fmla="*/ 2147483646 h 158"/>
                <a:gd name="T4" fmla="*/ 2147483646 w 156"/>
                <a:gd name="T5" fmla="*/ 2147483646 h 158"/>
                <a:gd name="T6" fmla="*/ 2147483646 w 156"/>
                <a:gd name="T7" fmla="*/ 0 h 158"/>
                <a:gd name="T8" fmla="*/ 0 w 156"/>
                <a:gd name="T9" fmla="*/ 2147483646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158">
                  <a:moveTo>
                    <a:pt x="0" y="158"/>
                  </a:moveTo>
                  <a:cubicBezTo>
                    <a:pt x="58" y="158"/>
                    <a:pt x="111" y="141"/>
                    <a:pt x="156" y="112"/>
                  </a:cubicBezTo>
                  <a:cubicBezTo>
                    <a:pt x="152" y="91"/>
                    <a:pt x="146" y="67"/>
                    <a:pt x="139" y="47"/>
                  </a:cubicBezTo>
                  <a:cubicBezTo>
                    <a:pt x="128" y="26"/>
                    <a:pt x="82" y="10"/>
                    <a:pt x="46" y="0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rgbClr val="0D3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70" name="Freeform 78"/>
            <p:cNvSpPr>
              <a:spLocks/>
            </p:cNvSpPr>
            <p:nvPr/>
          </p:nvSpPr>
          <p:spPr bwMode="auto">
            <a:xfrm>
              <a:off x="1693706" y="6270923"/>
              <a:ext cx="574614" cy="587077"/>
            </a:xfrm>
            <a:custGeom>
              <a:avLst/>
              <a:gdLst>
                <a:gd name="T0" fmla="*/ 2147483646 w 155"/>
                <a:gd name="T1" fmla="*/ 0 h 158"/>
                <a:gd name="T2" fmla="*/ 2147483646 w 155"/>
                <a:gd name="T3" fmla="*/ 2147483646 h 158"/>
                <a:gd name="T4" fmla="*/ 0 w 155"/>
                <a:gd name="T5" fmla="*/ 2147483646 h 158"/>
                <a:gd name="T6" fmla="*/ 2147483646 w 155"/>
                <a:gd name="T7" fmla="*/ 2147483646 h 158"/>
                <a:gd name="T8" fmla="*/ 2147483646 w 155"/>
                <a:gd name="T9" fmla="*/ 2147483646 h 158"/>
                <a:gd name="T10" fmla="*/ 2147483646 w 155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158">
                  <a:moveTo>
                    <a:pt x="109" y="0"/>
                  </a:moveTo>
                  <a:cubicBezTo>
                    <a:pt x="73" y="10"/>
                    <a:pt x="27" y="26"/>
                    <a:pt x="16" y="47"/>
                  </a:cubicBezTo>
                  <a:cubicBezTo>
                    <a:pt x="10" y="68"/>
                    <a:pt x="4" y="93"/>
                    <a:pt x="0" y="113"/>
                  </a:cubicBezTo>
                  <a:cubicBezTo>
                    <a:pt x="45" y="141"/>
                    <a:pt x="98" y="158"/>
                    <a:pt x="155" y="158"/>
                  </a:cubicBezTo>
                  <a:cubicBezTo>
                    <a:pt x="155" y="158"/>
                    <a:pt x="155" y="158"/>
                    <a:pt x="155" y="158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0D3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71" name="Freeform 79"/>
            <p:cNvSpPr>
              <a:spLocks/>
            </p:cNvSpPr>
            <p:nvPr/>
          </p:nvSpPr>
          <p:spPr bwMode="auto">
            <a:xfrm>
              <a:off x="2087966" y="6270923"/>
              <a:ext cx="352317" cy="587077"/>
            </a:xfrm>
            <a:custGeom>
              <a:avLst/>
              <a:gdLst>
                <a:gd name="T0" fmla="*/ 0 w 177"/>
                <a:gd name="T1" fmla="*/ 0 h 297"/>
                <a:gd name="T2" fmla="*/ 2147483646 w 177"/>
                <a:gd name="T3" fmla="*/ 2147483646 h 297"/>
                <a:gd name="T4" fmla="*/ 2147483646 w 177"/>
                <a:gd name="T5" fmla="*/ 0 h 297"/>
                <a:gd name="T6" fmla="*/ 2147483646 w 177"/>
                <a:gd name="T7" fmla="*/ 2147483646 h 297"/>
                <a:gd name="T8" fmla="*/ 0 w 177"/>
                <a:gd name="T9" fmla="*/ 0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297">
                  <a:moveTo>
                    <a:pt x="0" y="0"/>
                  </a:moveTo>
                  <a:lnTo>
                    <a:pt x="90" y="297"/>
                  </a:lnTo>
                  <a:lnTo>
                    <a:pt x="177" y="0"/>
                  </a:lnTo>
                  <a:lnTo>
                    <a:pt x="9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72" name="Freeform 80"/>
            <p:cNvSpPr>
              <a:spLocks/>
            </p:cNvSpPr>
            <p:nvPr/>
          </p:nvSpPr>
          <p:spPr bwMode="auto">
            <a:xfrm>
              <a:off x="2268320" y="6270923"/>
              <a:ext cx="331344" cy="587077"/>
            </a:xfrm>
            <a:custGeom>
              <a:avLst/>
              <a:gdLst>
                <a:gd name="T0" fmla="*/ 0 w 168"/>
                <a:gd name="T1" fmla="*/ 2147483646 h 297"/>
                <a:gd name="T2" fmla="*/ 2147483646 w 168"/>
                <a:gd name="T3" fmla="*/ 2147483646 h 297"/>
                <a:gd name="T4" fmla="*/ 2147483646 w 168"/>
                <a:gd name="T5" fmla="*/ 2147483646 h 297"/>
                <a:gd name="T6" fmla="*/ 2147483646 w 168"/>
                <a:gd name="T7" fmla="*/ 2147483646 h 297"/>
                <a:gd name="T8" fmla="*/ 2147483646 w 168"/>
                <a:gd name="T9" fmla="*/ 0 h 297"/>
                <a:gd name="T10" fmla="*/ 0 w 168"/>
                <a:gd name="T11" fmla="*/ 2147483646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" h="297">
                  <a:moveTo>
                    <a:pt x="0" y="297"/>
                  </a:moveTo>
                  <a:lnTo>
                    <a:pt x="134" y="149"/>
                  </a:lnTo>
                  <a:lnTo>
                    <a:pt x="87" y="132"/>
                  </a:lnTo>
                  <a:lnTo>
                    <a:pt x="168" y="23"/>
                  </a:lnTo>
                  <a:lnTo>
                    <a:pt x="91" y="0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2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73" name="Freeform 81"/>
            <p:cNvSpPr>
              <a:spLocks/>
            </p:cNvSpPr>
            <p:nvPr/>
          </p:nvSpPr>
          <p:spPr bwMode="auto">
            <a:xfrm>
              <a:off x="1936973" y="6270923"/>
              <a:ext cx="331347" cy="587077"/>
            </a:xfrm>
            <a:custGeom>
              <a:avLst/>
              <a:gdLst>
                <a:gd name="T0" fmla="*/ 2147483646 w 167"/>
                <a:gd name="T1" fmla="*/ 2147483646 h 297"/>
                <a:gd name="T2" fmla="*/ 2147483646 w 167"/>
                <a:gd name="T3" fmla="*/ 2147483646 h 297"/>
                <a:gd name="T4" fmla="*/ 2147483646 w 167"/>
                <a:gd name="T5" fmla="*/ 2147483646 h 297"/>
                <a:gd name="T6" fmla="*/ 0 w 167"/>
                <a:gd name="T7" fmla="*/ 2147483646 h 297"/>
                <a:gd name="T8" fmla="*/ 2147483646 w 167"/>
                <a:gd name="T9" fmla="*/ 0 h 297"/>
                <a:gd name="T10" fmla="*/ 2147483646 w 167"/>
                <a:gd name="T11" fmla="*/ 2147483646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" h="297">
                  <a:moveTo>
                    <a:pt x="167" y="297"/>
                  </a:moveTo>
                  <a:lnTo>
                    <a:pt x="34" y="149"/>
                  </a:lnTo>
                  <a:lnTo>
                    <a:pt x="79" y="132"/>
                  </a:lnTo>
                  <a:lnTo>
                    <a:pt x="0" y="23"/>
                  </a:lnTo>
                  <a:lnTo>
                    <a:pt x="77" y="0"/>
                  </a:lnTo>
                  <a:lnTo>
                    <a:pt x="167" y="297"/>
                  </a:lnTo>
                  <a:close/>
                </a:path>
              </a:pathLst>
            </a:custGeom>
            <a:solidFill>
              <a:srgbClr val="2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74" name="Freeform 82"/>
            <p:cNvSpPr>
              <a:spLocks/>
            </p:cNvSpPr>
            <p:nvPr/>
          </p:nvSpPr>
          <p:spPr bwMode="auto">
            <a:xfrm>
              <a:off x="2046023" y="6257679"/>
              <a:ext cx="222297" cy="251606"/>
            </a:xfrm>
            <a:custGeom>
              <a:avLst/>
              <a:gdLst>
                <a:gd name="T0" fmla="*/ 0 w 60"/>
                <a:gd name="T1" fmla="*/ 2147483646 h 68"/>
                <a:gd name="T2" fmla="*/ 2147483646 w 60"/>
                <a:gd name="T3" fmla="*/ 2147483646 h 68"/>
                <a:gd name="T4" fmla="*/ 2147483646 w 60"/>
                <a:gd name="T5" fmla="*/ 2147483646 h 68"/>
                <a:gd name="T6" fmla="*/ 2147483646 w 60"/>
                <a:gd name="T7" fmla="*/ 0 h 68"/>
                <a:gd name="T8" fmla="*/ 2147483646 w 60"/>
                <a:gd name="T9" fmla="*/ 2147483646 h 68"/>
                <a:gd name="T10" fmla="*/ 0 w 60"/>
                <a:gd name="T11" fmla="*/ 2147483646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68">
                  <a:moveTo>
                    <a:pt x="0" y="68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4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75" name="Freeform 83"/>
            <p:cNvSpPr>
              <a:spLocks/>
            </p:cNvSpPr>
            <p:nvPr/>
          </p:nvSpPr>
          <p:spPr bwMode="auto">
            <a:xfrm>
              <a:off x="2268320" y="6257679"/>
              <a:ext cx="222294" cy="251606"/>
            </a:xfrm>
            <a:custGeom>
              <a:avLst/>
              <a:gdLst>
                <a:gd name="T0" fmla="*/ 2147483646 w 60"/>
                <a:gd name="T1" fmla="*/ 2147483646 h 68"/>
                <a:gd name="T2" fmla="*/ 2147483646 w 60"/>
                <a:gd name="T3" fmla="*/ 2147483646 h 68"/>
                <a:gd name="T4" fmla="*/ 0 w 60"/>
                <a:gd name="T5" fmla="*/ 2147483646 h 68"/>
                <a:gd name="T6" fmla="*/ 2147483646 w 60"/>
                <a:gd name="T7" fmla="*/ 0 h 68"/>
                <a:gd name="T8" fmla="*/ 2147483646 w 60"/>
                <a:gd name="T9" fmla="*/ 2147483646 h 68"/>
                <a:gd name="T10" fmla="*/ 2147483646 w 60"/>
                <a:gd name="T11" fmla="*/ 2147483646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68">
                  <a:moveTo>
                    <a:pt x="60" y="68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4" y="24"/>
                    <a:pt x="60" y="68"/>
                    <a:pt x="6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76" name="Freeform 84"/>
            <p:cNvSpPr>
              <a:spLocks/>
            </p:cNvSpPr>
            <p:nvPr/>
          </p:nvSpPr>
          <p:spPr bwMode="auto">
            <a:xfrm>
              <a:off x="1920196" y="5238018"/>
              <a:ext cx="713023" cy="525279"/>
            </a:xfrm>
            <a:custGeom>
              <a:avLst/>
              <a:gdLst>
                <a:gd name="T0" fmla="*/ 2147483646 w 192"/>
                <a:gd name="T1" fmla="*/ 2147483646 h 142"/>
                <a:gd name="T2" fmla="*/ 2147483646 w 192"/>
                <a:gd name="T3" fmla="*/ 2147483646 h 142"/>
                <a:gd name="T4" fmla="*/ 2147483646 w 192"/>
                <a:gd name="T5" fmla="*/ 2147483646 h 142"/>
                <a:gd name="T6" fmla="*/ 2147483646 w 192"/>
                <a:gd name="T7" fmla="*/ 2147483646 h 142"/>
                <a:gd name="T8" fmla="*/ 2147483646 w 192"/>
                <a:gd name="T9" fmla="*/ 2147483646 h 142"/>
                <a:gd name="T10" fmla="*/ 2147483646 w 192"/>
                <a:gd name="T11" fmla="*/ 2147483646 h 142"/>
                <a:gd name="T12" fmla="*/ 2147483646 w 192"/>
                <a:gd name="T13" fmla="*/ 0 h 142"/>
                <a:gd name="T14" fmla="*/ 2147483646 w 192"/>
                <a:gd name="T15" fmla="*/ 2147483646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2" h="142">
                  <a:moveTo>
                    <a:pt x="185" y="111"/>
                  </a:moveTo>
                  <a:cubicBezTo>
                    <a:pt x="185" y="111"/>
                    <a:pt x="170" y="100"/>
                    <a:pt x="164" y="133"/>
                  </a:cubicBezTo>
                  <a:cubicBezTo>
                    <a:pt x="166" y="102"/>
                    <a:pt x="164" y="59"/>
                    <a:pt x="139" y="51"/>
                  </a:cubicBezTo>
                  <a:cubicBezTo>
                    <a:pt x="125" y="76"/>
                    <a:pt x="69" y="92"/>
                    <a:pt x="33" y="83"/>
                  </a:cubicBezTo>
                  <a:cubicBezTo>
                    <a:pt x="36" y="112"/>
                    <a:pt x="27" y="136"/>
                    <a:pt x="18" y="142"/>
                  </a:cubicBezTo>
                  <a:cubicBezTo>
                    <a:pt x="18" y="119"/>
                    <a:pt x="18" y="105"/>
                    <a:pt x="4" y="109"/>
                  </a:cubicBezTo>
                  <a:cubicBezTo>
                    <a:pt x="0" y="61"/>
                    <a:pt x="26" y="0"/>
                    <a:pt x="98" y="0"/>
                  </a:cubicBezTo>
                  <a:cubicBezTo>
                    <a:pt x="169" y="0"/>
                    <a:pt x="192" y="48"/>
                    <a:pt x="185" y="111"/>
                  </a:cubicBezTo>
                  <a:close/>
                </a:path>
              </a:pathLst>
            </a:custGeom>
            <a:solidFill>
              <a:srgbClr val="26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</p:grp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3330575" y="5129213"/>
            <a:ext cx="812800" cy="773112"/>
            <a:chOff x="8670792" y="4708323"/>
            <a:chExt cx="2151652" cy="2149677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59EEBB2-358B-4EFD-9097-023F668A2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792" y="4708323"/>
              <a:ext cx="2151652" cy="214967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54338" name="Freeform 85"/>
            <p:cNvSpPr>
              <a:spLocks/>
            </p:cNvSpPr>
            <p:nvPr/>
          </p:nvSpPr>
          <p:spPr bwMode="auto">
            <a:xfrm>
              <a:off x="9170884" y="6235610"/>
              <a:ext cx="1155671" cy="622390"/>
            </a:xfrm>
            <a:custGeom>
              <a:avLst/>
              <a:gdLst>
                <a:gd name="T0" fmla="*/ 2147483646 w 311"/>
                <a:gd name="T1" fmla="*/ 2147483646 h 168"/>
                <a:gd name="T2" fmla="*/ 2147483646 w 311"/>
                <a:gd name="T3" fmla="*/ 0 h 168"/>
                <a:gd name="T4" fmla="*/ 2147483646 w 311"/>
                <a:gd name="T5" fmla="*/ 2147483646 h 168"/>
                <a:gd name="T6" fmla="*/ 0 w 311"/>
                <a:gd name="T7" fmla="*/ 2147483646 h 168"/>
                <a:gd name="T8" fmla="*/ 2147483646 w 311"/>
                <a:gd name="T9" fmla="*/ 2147483646 h 168"/>
                <a:gd name="T10" fmla="*/ 2147483646 w 311"/>
                <a:gd name="T11" fmla="*/ 2147483646 h 168"/>
                <a:gd name="T12" fmla="*/ 2147483646 w 311"/>
                <a:gd name="T13" fmla="*/ 2147483646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1" h="168">
                  <a:moveTo>
                    <a:pt x="294" y="57"/>
                  </a:moveTo>
                  <a:cubicBezTo>
                    <a:pt x="275" y="22"/>
                    <a:pt x="155" y="0"/>
                    <a:pt x="155" y="0"/>
                  </a:cubicBezTo>
                  <a:cubicBezTo>
                    <a:pt x="155" y="0"/>
                    <a:pt x="35" y="22"/>
                    <a:pt x="16" y="57"/>
                  </a:cubicBezTo>
                  <a:cubicBezTo>
                    <a:pt x="10" y="79"/>
                    <a:pt x="4" y="103"/>
                    <a:pt x="0" y="124"/>
                  </a:cubicBezTo>
                  <a:cubicBezTo>
                    <a:pt x="45" y="152"/>
                    <a:pt x="98" y="168"/>
                    <a:pt x="155" y="168"/>
                  </a:cubicBezTo>
                  <a:cubicBezTo>
                    <a:pt x="213" y="168"/>
                    <a:pt x="266" y="152"/>
                    <a:pt x="311" y="122"/>
                  </a:cubicBezTo>
                  <a:cubicBezTo>
                    <a:pt x="307" y="102"/>
                    <a:pt x="301" y="77"/>
                    <a:pt x="294" y="57"/>
                  </a:cubicBezTo>
                </a:path>
              </a:pathLst>
            </a:cu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39" name="Freeform 86"/>
            <p:cNvSpPr>
              <a:spLocks/>
            </p:cNvSpPr>
            <p:nvPr/>
          </p:nvSpPr>
          <p:spPr bwMode="auto">
            <a:xfrm>
              <a:off x="9746618" y="6235610"/>
              <a:ext cx="579937" cy="622390"/>
            </a:xfrm>
            <a:custGeom>
              <a:avLst/>
              <a:gdLst>
                <a:gd name="T0" fmla="*/ 0 w 156"/>
                <a:gd name="T1" fmla="*/ 2147483646 h 168"/>
                <a:gd name="T2" fmla="*/ 2147483646 w 156"/>
                <a:gd name="T3" fmla="*/ 2147483646 h 168"/>
                <a:gd name="T4" fmla="*/ 2147483646 w 156"/>
                <a:gd name="T5" fmla="*/ 2147483646 h 168"/>
                <a:gd name="T6" fmla="*/ 0 w 156"/>
                <a:gd name="T7" fmla="*/ 0 h 168"/>
                <a:gd name="T8" fmla="*/ 0 w 156"/>
                <a:gd name="T9" fmla="*/ 2147483646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168">
                  <a:moveTo>
                    <a:pt x="0" y="168"/>
                  </a:moveTo>
                  <a:cubicBezTo>
                    <a:pt x="58" y="168"/>
                    <a:pt x="111" y="152"/>
                    <a:pt x="156" y="122"/>
                  </a:cubicBezTo>
                  <a:cubicBezTo>
                    <a:pt x="152" y="102"/>
                    <a:pt x="146" y="77"/>
                    <a:pt x="139" y="57"/>
                  </a:cubicBezTo>
                  <a:cubicBezTo>
                    <a:pt x="120" y="22"/>
                    <a:pt x="0" y="0"/>
                    <a:pt x="0" y="0"/>
                  </a:cubicBezTo>
                  <a:cubicBezTo>
                    <a:pt x="0" y="168"/>
                    <a:pt x="0" y="168"/>
                    <a:pt x="0" y="168"/>
                  </a:cubicBezTo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40" name="Rectangle 90"/>
            <p:cNvSpPr>
              <a:spLocks noChangeArrowheads="1"/>
            </p:cNvSpPr>
            <p:nvPr/>
          </p:nvSpPr>
          <p:spPr bwMode="auto">
            <a:xfrm>
              <a:off x="9624748" y="5966347"/>
              <a:ext cx="243742" cy="406099"/>
            </a:xfrm>
            <a:prstGeom prst="rect">
              <a:avLst/>
            </a:pr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41" name="Rectangle 91"/>
            <p:cNvSpPr>
              <a:spLocks noChangeArrowheads="1"/>
            </p:cNvSpPr>
            <p:nvPr/>
          </p:nvSpPr>
          <p:spPr bwMode="auto">
            <a:xfrm>
              <a:off x="9624748" y="5966347"/>
              <a:ext cx="243742" cy="406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42" name="Rectangle 92"/>
            <p:cNvSpPr>
              <a:spLocks noChangeArrowheads="1"/>
            </p:cNvSpPr>
            <p:nvPr/>
          </p:nvSpPr>
          <p:spPr bwMode="auto">
            <a:xfrm>
              <a:off x="9746618" y="5966347"/>
              <a:ext cx="121872" cy="406099"/>
            </a:xfrm>
            <a:prstGeom prst="rect">
              <a:avLst/>
            </a:pr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43" name="Rectangle 93"/>
            <p:cNvSpPr>
              <a:spLocks noChangeArrowheads="1"/>
            </p:cNvSpPr>
            <p:nvPr/>
          </p:nvSpPr>
          <p:spPr bwMode="auto">
            <a:xfrm>
              <a:off x="9746618" y="5966347"/>
              <a:ext cx="121872" cy="406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44" name="Freeform 91"/>
            <p:cNvSpPr>
              <a:spLocks/>
            </p:cNvSpPr>
            <p:nvPr/>
          </p:nvSpPr>
          <p:spPr bwMode="auto">
            <a:xfrm>
              <a:off x="9624748" y="5966347"/>
              <a:ext cx="121870" cy="278091"/>
            </a:xfrm>
            <a:custGeom>
              <a:avLst/>
              <a:gdLst>
                <a:gd name="T0" fmla="*/ 2147483646 w 33"/>
                <a:gd name="T1" fmla="*/ 0 h 75"/>
                <a:gd name="T2" fmla="*/ 0 w 33"/>
                <a:gd name="T3" fmla="*/ 0 h 75"/>
                <a:gd name="T4" fmla="*/ 0 w 33"/>
                <a:gd name="T5" fmla="*/ 2147483646 h 75"/>
                <a:gd name="T6" fmla="*/ 2147483646 w 33"/>
                <a:gd name="T7" fmla="*/ 2147483646 h 75"/>
                <a:gd name="T8" fmla="*/ 2147483646 w 33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75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5" y="63"/>
                    <a:pt x="19" y="72"/>
                    <a:pt x="33" y="75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EEC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45" name="Freeform 92"/>
            <p:cNvSpPr>
              <a:spLocks/>
            </p:cNvSpPr>
            <p:nvPr/>
          </p:nvSpPr>
          <p:spPr bwMode="auto">
            <a:xfrm>
              <a:off x="9746618" y="5966347"/>
              <a:ext cx="121872" cy="286919"/>
            </a:xfrm>
            <a:custGeom>
              <a:avLst/>
              <a:gdLst>
                <a:gd name="T0" fmla="*/ 2147483646 w 33"/>
                <a:gd name="T1" fmla="*/ 0 h 77"/>
                <a:gd name="T2" fmla="*/ 0 w 33"/>
                <a:gd name="T3" fmla="*/ 0 h 77"/>
                <a:gd name="T4" fmla="*/ 0 w 33"/>
                <a:gd name="T5" fmla="*/ 2147483646 h 77"/>
                <a:gd name="T6" fmla="*/ 2147483646 w 33"/>
                <a:gd name="T7" fmla="*/ 2147483646 h 77"/>
                <a:gd name="T8" fmla="*/ 2147483646 w 33"/>
                <a:gd name="T9" fmla="*/ 2147483646 h 77"/>
                <a:gd name="T10" fmla="*/ 2147483646 w 3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77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76"/>
                    <a:pt x="10" y="77"/>
                    <a:pt x="14" y="77"/>
                  </a:cubicBezTo>
                  <a:cubicBezTo>
                    <a:pt x="21" y="77"/>
                    <a:pt x="27" y="76"/>
                    <a:pt x="33" y="7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E1B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46" name="Freeform 93"/>
            <p:cNvSpPr>
              <a:spLocks/>
            </p:cNvSpPr>
            <p:nvPr/>
          </p:nvSpPr>
          <p:spPr bwMode="auto">
            <a:xfrm>
              <a:off x="9435637" y="5313057"/>
              <a:ext cx="626166" cy="856340"/>
            </a:xfrm>
            <a:custGeom>
              <a:avLst/>
              <a:gdLst>
                <a:gd name="T0" fmla="*/ 2147483646 w 168"/>
                <a:gd name="T1" fmla="*/ 2147483646 h 230"/>
                <a:gd name="T2" fmla="*/ 2147483646 w 168"/>
                <a:gd name="T3" fmla="*/ 0 h 230"/>
                <a:gd name="T4" fmla="*/ 0 w 168"/>
                <a:gd name="T5" fmla="*/ 2147483646 h 230"/>
                <a:gd name="T6" fmla="*/ 2147483646 w 168"/>
                <a:gd name="T7" fmla="*/ 2147483646 h 230"/>
                <a:gd name="T8" fmla="*/ 2147483646 w 168"/>
                <a:gd name="T9" fmla="*/ 2147483646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" h="230">
                  <a:moveTo>
                    <a:pt x="168" y="107"/>
                  </a:moveTo>
                  <a:cubicBezTo>
                    <a:pt x="168" y="39"/>
                    <a:pt x="130" y="0"/>
                    <a:pt x="84" y="0"/>
                  </a:cubicBezTo>
                  <a:cubicBezTo>
                    <a:pt x="37" y="0"/>
                    <a:pt x="0" y="39"/>
                    <a:pt x="0" y="107"/>
                  </a:cubicBezTo>
                  <a:cubicBezTo>
                    <a:pt x="0" y="199"/>
                    <a:pt x="37" y="230"/>
                    <a:pt x="84" y="230"/>
                  </a:cubicBezTo>
                  <a:cubicBezTo>
                    <a:pt x="130" y="230"/>
                    <a:pt x="168" y="195"/>
                    <a:pt x="168" y="107"/>
                  </a:cubicBezTo>
                  <a:close/>
                </a:path>
              </a:pathLst>
            </a:cu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47" name="Freeform 94"/>
            <p:cNvSpPr>
              <a:spLocks/>
            </p:cNvSpPr>
            <p:nvPr/>
          </p:nvSpPr>
          <p:spPr bwMode="auto">
            <a:xfrm>
              <a:off x="9918920" y="5630874"/>
              <a:ext cx="222728" cy="264847"/>
            </a:xfrm>
            <a:custGeom>
              <a:avLst/>
              <a:gdLst>
                <a:gd name="T0" fmla="*/ 2147483646 w 60"/>
                <a:gd name="T1" fmla="*/ 2147483646 h 71"/>
                <a:gd name="T2" fmla="*/ 2147483646 w 60"/>
                <a:gd name="T3" fmla="*/ 2147483646 h 71"/>
                <a:gd name="T4" fmla="*/ 2147483646 w 60"/>
                <a:gd name="T5" fmla="*/ 2147483646 h 71"/>
                <a:gd name="T6" fmla="*/ 2147483646 w 60"/>
                <a:gd name="T7" fmla="*/ 2147483646 h 71"/>
                <a:gd name="T8" fmla="*/ 2147483646 w 60"/>
                <a:gd name="T9" fmla="*/ 2147483646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71">
                  <a:moveTo>
                    <a:pt x="25" y="69"/>
                  </a:moveTo>
                  <a:cubicBezTo>
                    <a:pt x="10" y="68"/>
                    <a:pt x="0" y="51"/>
                    <a:pt x="2" y="33"/>
                  </a:cubicBezTo>
                  <a:cubicBezTo>
                    <a:pt x="5" y="14"/>
                    <a:pt x="19" y="0"/>
                    <a:pt x="34" y="2"/>
                  </a:cubicBezTo>
                  <a:cubicBezTo>
                    <a:pt x="50" y="3"/>
                    <a:pt x="60" y="20"/>
                    <a:pt x="57" y="38"/>
                  </a:cubicBezTo>
                  <a:cubicBezTo>
                    <a:pt x="55" y="57"/>
                    <a:pt x="40" y="71"/>
                    <a:pt x="25" y="69"/>
                  </a:cubicBezTo>
                  <a:close/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48" name="Freeform 95"/>
            <p:cNvSpPr>
              <a:spLocks/>
            </p:cNvSpPr>
            <p:nvPr/>
          </p:nvSpPr>
          <p:spPr bwMode="auto">
            <a:xfrm>
              <a:off x="9359993" y="5630874"/>
              <a:ext cx="222731" cy="264847"/>
            </a:xfrm>
            <a:custGeom>
              <a:avLst/>
              <a:gdLst>
                <a:gd name="T0" fmla="*/ 2147483646 w 60"/>
                <a:gd name="T1" fmla="*/ 2147483646 h 71"/>
                <a:gd name="T2" fmla="*/ 2147483646 w 60"/>
                <a:gd name="T3" fmla="*/ 2147483646 h 71"/>
                <a:gd name="T4" fmla="*/ 2147483646 w 60"/>
                <a:gd name="T5" fmla="*/ 2147483646 h 71"/>
                <a:gd name="T6" fmla="*/ 2147483646 w 60"/>
                <a:gd name="T7" fmla="*/ 2147483646 h 71"/>
                <a:gd name="T8" fmla="*/ 2147483646 w 60"/>
                <a:gd name="T9" fmla="*/ 2147483646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71">
                  <a:moveTo>
                    <a:pt x="2" y="38"/>
                  </a:moveTo>
                  <a:cubicBezTo>
                    <a:pt x="0" y="20"/>
                    <a:pt x="10" y="3"/>
                    <a:pt x="25" y="2"/>
                  </a:cubicBezTo>
                  <a:cubicBezTo>
                    <a:pt x="40" y="0"/>
                    <a:pt x="55" y="14"/>
                    <a:pt x="57" y="33"/>
                  </a:cubicBezTo>
                  <a:cubicBezTo>
                    <a:pt x="60" y="51"/>
                    <a:pt x="49" y="68"/>
                    <a:pt x="34" y="69"/>
                  </a:cubicBezTo>
                  <a:cubicBezTo>
                    <a:pt x="19" y="71"/>
                    <a:pt x="5" y="57"/>
                    <a:pt x="2" y="38"/>
                  </a:cubicBezTo>
                  <a:close/>
                </a:path>
              </a:pathLst>
            </a:cu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49" name="Freeform 96"/>
            <p:cNvSpPr>
              <a:spLocks/>
            </p:cNvSpPr>
            <p:nvPr/>
          </p:nvSpPr>
          <p:spPr bwMode="auto">
            <a:xfrm>
              <a:off x="9746618" y="5313057"/>
              <a:ext cx="315185" cy="856340"/>
            </a:xfrm>
            <a:custGeom>
              <a:avLst/>
              <a:gdLst>
                <a:gd name="T0" fmla="*/ 2147483646 w 84"/>
                <a:gd name="T1" fmla="*/ 2147483646 h 230"/>
                <a:gd name="T2" fmla="*/ 0 w 84"/>
                <a:gd name="T3" fmla="*/ 0 h 230"/>
                <a:gd name="T4" fmla="*/ 0 w 84"/>
                <a:gd name="T5" fmla="*/ 2147483646 h 230"/>
                <a:gd name="T6" fmla="*/ 2147483646 w 84"/>
                <a:gd name="T7" fmla="*/ 2147483646 h 2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230">
                  <a:moveTo>
                    <a:pt x="84" y="107"/>
                  </a:moveTo>
                  <a:cubicBezTo>
                    <a:pt x="84" y="39"/>
                    <a:pt x="46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46" y="230"/>
                    <a:pt x="84" y="195"/>
                    <a:pt x="84" y="107"/>
                  </a:cubicBezTo>
                  <a:close/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A5DB6194-8CC6-48A1-B4E2-448F6487A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884" y="6275336"/>
              <a:ext cx="1155671" cy="582664"/>
            </a:xfrm>
            <a:custGeom>
              <a:avLst/>
              <a:gdLst>
                <a:gd name="T0" fmla="*/ 294 w 311"/>
                <a:gd name="T1" fmla="*/ 46 h 157"/>
                <a:gd name="T2" fmla="*/ 201 w 311"/>
                <a:gd name="T3" fmla="*/ 0 h 157"/>
                <a:gd name="T4" fmla="*/ 155 w 311"/>
                <a:gd name="T5" fmla="*/ 53 h 157"/>
                <a:gd name="T6" fmla="*/ 108 w 311"/>
                <a:gd name="T7" fmla="*/ 0 h 157"/>
                <a:gd name="T8" fmla="*/ 16 w 311"/>
                <a:gd name="T9" fmla="*/ 46 h 157"/>
                <a:gd name="T10" fmla="*/ 0 w 311"/>
                <a:gd name="T11" fmla="*/ 113 h 157"/>
                <a:gd name="T12" fmla="*/ 155 w 311"/>
                <a:gd name="T13" fmla="*/ 157 h 157"/>
                <a:gd name="T14" fmla="*/ 311 w 311"/>
                <a:gd name="T15" fmla="*/ 111 h 157"/>
                <a:gd name="T16" fmla="*/ 294 w 311"/>
                <a:gd name="T17" fmla="*/ 4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1" h="157">
                  <a:moveTo>
                    <a:pt x="294" y="46"/>
                  </a:moveTo>
                  <a:cubicBezTo>
                    <a:pt x="283" y="26"/>
                    <a:pt x="237" y="9"/>
                    <a:pt x="201" y="0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73" y="9"/>
                    <a:pt x="27" y="26"/>
                    <a:pt x="16" y="46"/>
                  </a:cubicBezTo>
                  <a:cubicBezTo>
                    <a:pt x="10" y="68"/>
                    <a:pt x="4" y="92"/>
                    <a:pt x="0" y="113"/>
                  </a:cubicBezTo>
                  <a:cubicBezTo>
                    <a:pt x="45" y="141"/>
                    <a:pt x="98" y="157"/>
                    <a:pt x="155" y="157"/>
                  </a:cubicBezTo>
                  <a:cubicBezTo>
                    <a:pt x="213" y="157"/>
                    <a:pt x="266" y="141"/>
                    <a:pt x="311" y="111"/>
                  </a:cubicBezTo>
                  <a:cubicBezTo>
                    <a:pt x="307" y="91"/>
                    <a:pt x="301" y="66"/>
                    <a:pt x="294" y="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54351" name="Freeform 98"/>
            <p:cNvSpPr>
              <a:spLocks/>
            </p:cNvSpPr>
            <p:nvPr/>
          </p:nvSpPr>
          <p:spPr bwMode="auto">
            <a:xfrm>
              <a:off x="9397816" y="5224774"/>
              <a:ext cx="550519" cy="609149"/>
            </a:xfrm>
            <a:custGeom>
              <a:avLst/>
              <a:gdLst>
                <a:gd name="T0" fmla="*/ 2147483646 w 149"/>
                <a:gd name="T1" fmla="*/ 2147483646 h 164"/>
                <a:gd name="T2" fmla="*/ 2147483646 w 149"/>
                <a:gd name="T3" fmla="*/ 2147483646 h 164"/>
                <a:gd name="T4" fmla="*/ 2147483646 w 149"/>
                <a:gd name="T5" fmla="*/ 2147483646 h 164"/>
                <a:gd name="T6" fmla="*/ 2147483646 w 149"/>
                <a:gd name="T7" fmla="*/ 2147483646 h 164"/>
                <a:gd name="T8" fmla="*/ 2147483646 w 149"/>
                <a:gd name="T9" fmla="*/ 2147483646 h 164"/>
                <a:gd name="T10" fmla="*/ 2147483646 w 149"/>
                <a:gd name="T11" fmla="*/ 2147483646 h 1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9" h="164">
                  <a:moveTo>
                    <a:pt x="24" y="164"/>
                  </a:moveTo>
                  <a:cubicBezTo>
                    <a:pt x="24" y="164"/>
                    <a:pt x="84" y="123"/>
                    <a:pt x="91" y="101"/>
                  </a:cubicBezTo>
                  <a:cubicBezTo>
                    <a:pt x="90" y="121"/>
                    <a:pt x="91" y="139"/>
                    <a:pt x="91" y="139"/>
                  </a:cubicBezTo>
                  <a:cubicBezTo>
                    <a:pt x="91" y="139"/>
                    <a:pt x="149" y="82"/>
                    <a:pt x="143" y="35"/>
                  </a:cubicBezTo>
                  <a:cubicBezTo>
                    <a:pt x="77" y="0"/>
                    <a:pt x="26" y="41"/>
                    <a:pt x="15" y="59"/>
                  </a:cubicBezTo>
                  <a:cubicBezTo>
                    <a:pt x="3" y="78"/>
                    <a:pt x="0" y="131"/>
                    <a:pt x="24" y="164"/>
                  </a:cubicBezTo>
                  <a:close/>
                </a:path>
              </a:pathLst>
            </a:custGeom>
            <a:solidFill>
              <a:srgbClr val="26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52" name="Freeform 99"/>
            <p:cNvSpPr>
              <a:spLocks/>
            </p:cNvSpPr>
            <p:nvPr/>
          </p:nvSpPr>
          <p:spPr bwMode="auto">
            <a:xfrm>
              <a:off x="9897906" y="5352785"/>
              <a:ext cx="268957" cy="436997"/>
            </a:xfrm>
            <a:custGeom>
              <a:avLst/>
              <a:gdLst>
                <a:gd name="T0" fmla="*/ 0 w 73"/>
                <a:gd name="T1" fmla="*/ 2147483646 h 117"/>
                <a:gd name="T2" fmla="*/ 2147483646 w 73"/>
                <a:gd name="T3" fmla="*/ 2147483646 h 117"/>
                <a:gd name="T4" fmla="*/ 2147483646 w 73"/>
                <a:gd name="T5" fmla="*/ 0 h 117"/>
                <a:gd name="T6" fmla="*/ 0 w 73"/>
                <a:gd name="T7" fmla="*/ 2147483646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" h="117">
                  <a:moveTo>
                    <a:pt x="0" y="19"/>
                  </a:moveTo>
                  <a:cubicBezTo>
                    <a:pt x="0" y="19"/>
                    <a:pt x="27" y="52"/>
                    <a:pt x="33" y="117"/>
                  </a:cubicBezTo>
                  <a:cubicBezTo>
                    <a:pt x="52" y="89"/>
                    <a:pt x="73" y="6"/>
                    <a:pt x="8" y="0"/>
                  </a:cubicBezTo>
                  <a:cubicBezTo>
                    <a:pt x="3" y="11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26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53" name="Freeform 100"/>
            <p:cNvSpPr>
              <a:spLocks/>
            </p:cNvSpPr>
            <p:nvPr/>
          </p:nvSpPr>
          <p:spPr bwMode="auto">
            <a:xfrm>
              <a:off x="9746618" y="6262095"/>
              <a:ext cx="222731" cy="251604"/>
            </a:xfrm>
            <a:custGeom>
              <a:avLst/>
              <a:gdLst>
                <a:gd name="T0" fmla="*/ 2147483646 w 60"/>
                <a:gd name="T1" fmla="*/ 2147483646 h 68"/>
                <a:gd name="T2" fmla="*/ 2147483646 w 60"/>
                <a:gd name="T3" fmla="*/ 2147483646 h 68"/>
                <a:gd name="T4" fmla="*/ 0 w 60"/>
                <a:gd name="T5" fmla="*/ 2147483646 h 68"/>
                <a:gd name="T6" fmla="*/ 2147483646 w 60"/>
                <a:gd name="T7" fmla="*/ 0 h 68"/>
                <a:gd name="T8" fmla="*/ 2147483646 w 60"/>
                <a:gd name="T9" fmla="*/ 2147483646 h 68"/>
                <a:gd name="T10" fmla="*/ 2147483646 w 60"/>
                <a:gd name="T11" fmla="*/ 2147483646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68">
                  <a:moveTo>
                    <a:pt x="60" y="68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52" y="2"/>
                    <a:pt x="57" y="16"/>
                  </a:cubicBezTo>
                  <a:cubicBezTo>
                    <a:pt x="58" y="38"/>
                    <a:pt x="60" y="68"/>
                    <a:pt x="6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id="{872F4E9E-872C-4F6B-B8F9-56B49F7DF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0392" y="6425416"/>
              <a:ext cx="46226" cy="432584"/>
            </a:xfrm>
            <a:custGeom>
              <a:avLst/>
              <a:gdLst>
                <a:gd name="T0" fmla="*/ 0 w 24"/>
                <a:gd name="T1" fmla="*/ 219 h 219"/>
                <a:gd name="T2" fmla="*/ 24 w 24"/>
                <a:gd name="T3" fmla="*/ 219 h 219"/>
                <a:gd name="T4" fmla="*/ 24 w 24"/>
                <a:gd name="T5" fmla="*/ 24 h 219"/>
                <a:gd name="T6" fmla="*/ 0 w 24"/>
                <a:gd name="T7" fmla="*/ 0 h 219"/>
                <a:gd name="T8" fmla="*/ 0 w 24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19">
                  <a:moveTo>
                    <a:pt x="0" y="219"/>
                  </a:moveTo>
                  <a:lnTo>
                    <a:pt x="24" y="219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54355" name="Freeform 102"/>
            <p:cNvSpPr>
              <a:spLocks/>
            </p:cNvSpPr>
            <p:nvPr/>
          </p:nvSpPr>
          <p:spPr bwMode="auto">
            <a:xfrm>
              <a:off x="9528091" y="6262095"/>
              <a:ext cx="218527" cy="251604"/>
            </a:xfrm>
            <a:custGeom>
              <a:avLst/>
              <a:gdLst>
                <a:gd name="T0" fmla="*/ 0 w 60"/>
                <a:gd name="T1" fmla="*/ 2147483646 h 68"/>
                <a:gd name="T2" fmla="*/ 2147483646 w 60"/>
                <a:gd name="T3" fmla="*/ 2147483646 h 68"/>
                <a:gd name="T4" fmla="*/ 2147483646 w 60"/>
                <a:gd name="T5" fmla="*/ 2147483646 h 68"/>
                <a:gd name="T6" fmla="*/ 2147483646 w 60"/>
                <a:gd name="T7" fmla="*/ 0 h 68"/>
                <a:gd name="T8" fmla="*/ 2147483646 w 60"/>
                <a:gd name="T9" fmla="*/ 2147483646 h 68"/>
                <a:gd name="T10" fmla="*/ 0 w 60"/>
                <a:gd name="T11" fmla="*/ 2147483646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68">
                  <a:moveTo>
                    <a:pt x="0" y="68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8" y="2"/>
                    <a:pt x="3" y="16"/>
                  </a:cubicBezTo>
                  <a:cubicBezTo>
                    <a:pt x="1" y="38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</p:grp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2913063" y="6013450"/>
            <a:ext cx="819150" cy="762000"/>
            <a:chOff x="1454150" y="1327150"/>
            <a:chExt cx="1739900" cy="1703388"/>
          </a:xfrm>
        </p:grpSpPr>
        <p:sp>
          <p:nvSpPr>
            <p:cNvPr id="54319" name="Oval 107"/>
            <p:cNvSpPr>
              <a:spLocks noChangeArrowheads="1"/>
            </p:cNvSpPr>
            <p:nvPr/>
          </p:nvSpPr>
          <p:spPr bwMode="auto">
            <a:xfrm>
              <a:off x="1454150" y="1327150"/>
              <a:ext cx="1739900" cy="16962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20" name="Freeform 10"/>
            <p:cNvSpPr>
              <a:spLocks/>
            </p:cNvSpPr>
            <p:nvPr/>
          </p:nvSpPr>
          <p:spPr bwMode="auto">
            <a:xfrm>
              <a:off x="1858778" y="2526619"/>
              <a:ext cx="927271" cy="503919"/>
            </a:xfrm>
            <a:custGeom>
              <a:avLst/>
              <a:gdLst>
                <a:gd name="T0" fmla="*/ 2147483646 w 312"/>
                <a:gd name="T1" fmla="*/ 2147483646 h 169"/>
                <a:gd name="T2" fmla="*/ 2147483646 w 312"/>
                <a:gd name="T3" fmla="*/ 0 h 169"/>
                <a:gd name="T4" fmla="*/ 2147483646 w 312"/>
                <a:gd name="T5" fmla="*/ 2147483646 h 169"/>
                <a:gd name="T6" fmla="*/ 0 w 312"/>
                <a:gd name="T7" fmla="*/ 2147483646 h 169"/>
                <a:gd name="T8" fmla="*/ 2147483646 w 312"/>
                <a:gd name="T9" fmla="*/ 2147483646 h 169"/>
                <a:gd name="T10" fmla="*/ 2147483646 w 312"/>
                <a:gd name="T11" fmla="*/ 2147483646 h 169"/>
                <a:gd name="T12" fmla="*/ 2147483646 w 312"/>
                <a:gd name="T13" fmla="*/ 2147483646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2" h="169">
                  <a:moveTo>
                    <a:pt x="294" y="57"/>
                  </a:moveTo>
                  <a:cubicBezTo>
                    <a:pt x="275" y="22"/>
                    <a:pt x="155" y="0"/>
                    <a:pt x="155" y="0"/>
                  </a:cubicBezTo>
                  <a:cubicBezTo>
                    <a:pt x="155" y="0"/>
                    <a:pt x="35" y="22"/>
                    <a:pt x="16" y="57"/>
                  </a:cubicBezTo>
                  <a:cubicBezTo>
                    <a:pt x="10" y="79"/>
                    <a:pt x="5" y="104"/>
                    <a:pt x="0" y="124"/>
                  </a:cubicBezTo>
                  <a:cubicBezTo>
                    <a:pt x="45" y="152"/>
                    <a:pt x="98" y="169"/>
                    <a:pt x="155" y="169"/>
                  </a:cubicBezTo>
                  <a:cubicBezTo>
                    <a:pt x="212" y="169"/>
                    <a:pt x="266" y="152"/>
                    <a:pt x="312" y="122"/>
                  </a:cubicBezTo>
                  <a:cubicBezTo>
                    <a:pt x="307" y="102"/>
                    <a:pt x="302" y="77"/>
                    <a:pt x="294" y="57"/>
                  </a:cubicBezTo>
                </a:path>
              </a:pathLst>
            </a:cu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21" name="Freeform 11"/>
            <p:cNvSpPr>
              <a:spLocks/>
            </p:cNvSpPr>
            <p:nvPr/>
          </p:nvSpPr>
          <p:spPr bwMode="auto">
            <a:xfrm>
              <a:off x="2320727" y="2526619"/>
              <a:ext cx="465322" cy="503919"/>
            </a:xfrm>
            <a:custGeom>
              <a:avLst/>
              <a:gdLst>
                <a:gd name="T0" fmla="*/ 0 w 157"/>
                <a:gd name="T1" fmla="*/ 2147483646 h 169"/>
                <a:gd name="T2" fmla="*/ 2147483646 w 157"/>
                <a:gd name="T3" fmla="*/ 2147483646 h 169"/>
                <a:gd name="T4" fmla="*/ 2147483646 w 157"/>
                <a:gd name="T5" fmla="*/ 2147483646 h 169"/>
                <a:gd name="T6" fmla="*/ 0 w 157"/>
                <a:gd name="T7" fmla="*/ 0 h 169"/>
                <a:gd name="T8" fmla="*/ 0 w 157"/>
                <a:gd name="T9" fmla="*/ 2147483646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169">
                  <a:moveTo>
                    <a:pt x="0" y="169"/>
                  </a:moveTo>
                  <a:cubicBezTo>
                    <a:pt x="58" y="169"/>
                    <a:pt x="111" y="152"/>
                    <a:pt x="157" y="122"/>
                  </a:cubicBezTo>
                  <a:cubicBezTo>
                    <a:pt x="152" y="102"/>
                    <a:pt x="147" y="77"/>
                    <a:pt x="139" y="57"/>
                  </a:cubicBezTo>
                  <a:cubicBezTo>
                    <a:pt x="120" y="22"/>
                    <a:pt x="0" y="0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22" name="Oval 110"/>
            <p:cNvSpPr>
              <a:spLocks noChangeArrowheads="1"/>
            </p:cNvSpPr>
            <p:nvPr/>
          </p:nvSpPr>
          <p:spPr bwMode="auto">
            <a:xfrm>
              <a:off x="1963306" y="1692670"/>
              <a:ext cx="711472" cy="713293"/>
            </a:xfrm>
            <a:prstGeom prst="ellipse">
              <a:avLst/>
            </a:prstGeom>
            <a:solidFill>
              <a:srgbClr val="10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23" name="Rectangle 111"/>
            <p:cNvSpPr>
              <a:spLocks noChangeArrowheads="1"/>
            </p:cNvSpPr>
            <p:nvPr/>
          </p:nvSpPr>
          <p:spPr bwMode="auto">
            <a:xfrm>
              <a:off x="2219570" y="2310148"/>
              <a:ext cx="198943" cy="326483"/>
            </a:xfrm>
            <a:prstGeom prst="rect">
              <a:avLst/>
            </a:pr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24" name="Rectangle 112"/>
            <p:cNvSpPr>
              <a:spLocks noChangeArrowheads="1"/>
            </p:cNvSpPr>
            <p:nvPr/>
          </p:nvSpPr>
          <p:spPr bwMode="auto">
            <a:xfrm>
              <a:off x="2219570" y="2310148"/>
              <a:ext cx="198943" cy="32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25" name="Rectangle 113"/>
            <p:cNvSpPr>
              <a:spLocks noChangeArrowheads="1"/>
            </p:cNvSpPr>
            <p:nvPr/>
          </p:nvSpPr>
          <p:spPr bwMode="auto">
            <a:xfrm>
              <a:off x="2320727" y="2310148"/>
              <a:ext cx="97786" cy="326483"/>
            </a:xfrm>
            <a:prstGeom prst="rect">
              <a:avLst/>
            </a:pr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26" name="Rectangle 114"/>
            <p:cNvSpPr>
              <a:spLocks noChangeArrowheads="1"/>
            </p:cNvSpPr>
            <p:nvPr/>
          </p:nvSpPr>
          <p:spPr bwMode="auto">
            <a:xfrm>
              <a:off x="2320727" y="2310148"/>
              <a:ext cx="97786" cy="32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27" name="Freeform 108"/>
            <p:cNvSpPr>
              <a:spLocks/>
            </p:cNvSpPr>
            <p:nvPr/>
          </p:nvSpPr>
          <p:spPr bwMode="auto">
            <a:xfrm>
              <a:off x="2219570" y="2310148"/>
              <a:ext cx="101157" cy="223569"/>
            </a:xfrm>
            <a:custGeom>
              <a:avLst/>
              <a:gdLst>
                <a:gd name="T0" fmla="*/ 2147483646 w 33"/>
                <a:gd name="T1" fmla="*/ 0 h 75"/>
                <a:gd name="T2" fmla="*/ 0 w 33"/>
                <a:gd name="T3" fmla="*/ 0 h 75"/>
                <a:gd name="T4" fmla="*/ 0 w 33"/>
                <a:gd name="T5" fmla="*/ 2147483646 h 75"/>
                <a:gd name="T6" fmla="*/ 2147483646 w 33"/>
                <a:gd name="T7" fmla="*/ 2147483646 h 75"/>
                <a:gd name="T8" fmla="*/ 2147483646 w 33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75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5" y="63"/>
                    <a:pt x="19" y="72"/>
                    <a:pt x="33" y="75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EEC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28" name="Freeform 109"/>
            <p:cNvSpPr>
              <a:spLocks/>
            </p:cNvSpPr>
            <p:nvPr/>
          </p:nvSpPr>
          <p:spPr bwMode="auto">
            <a:xfrm>
              <a:off x="2320727" y="2310148"/>
              <a:ext cx="97786" cy="230666"/>
            </a:xfrm>
            <a:custGeom>
              <a:avLst/>
              <a:gdLst>
                <a:gd name="T0" fmla="*/ 2147483646 w 33"/>
                <a:gd name="T1" fmla="*/ 0 h 77"/>
                <a:gd name="T2" fmla="*/ 0 w 33"/>
                <a:gd name="T3" fmla="*/ 0 h 77"/>
                <a:gd name="T4" fmla="*/ 0 w 33"/>
                <a:gd name="T5" fmla="*/ 2147483646 h 77"/>
                <a:gd name="T6" fmla="*/ 2147483646 w 33"/>
                <a:gd name="T7" fmla="*/ 2147483646 h 77"/>
                <a:gd name="T8" fmla="*/ 2147483646 w 33"/>
                <a:gd name="T9" fmla="*/ 2147483646 h 77"/>
                <a:gd name="T10" fmla="*/ 2147483646 w 3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77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77"/>
                    <a:pt x="10" y="77"/>
                    <a:pt x="14" y="77"/>
                  </a:cubicBezTo>
                  <a:cubicBezTo>
                    <a:pt x="21" y="77"/>
                    <a:pt x="27" y="76"/>
                    <a:pt x="33" y="7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E1B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29" name="Oval 117"/>
            <p:cNvSpPr>
              <a:spLocks noChangeArrowheads="1"/>
            </p:cNvSpPr>
            <p:nvPr/>
          </p:nvSpPr>
          <p:spPr bwMode="auto">
            <a:xfrm>
              <a:off x="2067836" y="1784937"/>
              <a:ext cx="502412" cy="688453"/>
            </a:xfrm>
            <a:prstGeom prst="ellipse">
              <a:avLst/>
            </a:pr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30" name="Freeform 111"/>
            <p:cNvSpPr>
              <a:spLocks/>
            </p:cNvSpPr>
            <p:nvPr/>
          </p:nvSpPr>
          <p:spPr bwMode="auto">
            <a:xfrm>
              <a:off x="2465720" y="2043992"/>
              <a:ext cx="178710" cy="205826"/>
            </a:xfrm>
            <a:custGeom>
              <a:avLst/>
              <a:gdLst>
                <a:gd name="T0" fmla="*/ 2147483646 w 60"/>
                <a:gd name="T1" fmla="*/ 2147483646 h 70"/>
                <a:gd name="T2" fmla="*/ 2147483646 w 60"/>
                <a:gd name="T3" fmla="*/ 2147483646 h 70"/>
                <a:gd name="T4" fmla="*/ 2147483646 w 60"/>
                <a:gd name="T5" fmla="*/ 2147483646 h 70"/>
                <a:gd name="T6" fmla="*/ 2147483646 w 60"/>
                <a:gd name="T7" fmla="*/ 2147483646 h 70"/>
                <a:gd name="T8" fmla="*/ 2147483646 w 60"/>
                <a:gd name="T9" fmla="*/ 2147483646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70">
                  <a:moveTo>
                    <a:pt x="25" y="68"/>
                  </a:moveTo>
                  <a:cubicBezTo>
                    <a:pt x="10" y="67"/>
                    <a:pt x="0" y="51"/>
                    <a:pt x="2" y="32"/>
                  </a:cubicBezTo>
                  <a:cubicBezTo>
                    <a:pt x="5" y="14"/>
                    <a:pt x="19" y="0"/>
                    <a:pt x="35" y="2"/>
                  </a:cubicBezTo>
                  <a:cubicBezTo>
                    <a:pt x="50" y="4"/>
                    <a:pt x="60" y="20"/>
                    <a:pt x="57" y="38"/>
                  </a:cubicBezTo>
                  <a:cubicBezTo>
                    <a:pt x="55" y="56"/>
                    <a:pt x="40" y="70"/>
                    <a:pt x="25" y="68"/>
                  </a:cubicBezTo>
                  <a:close/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31" name="Freeform 112"/>
            <p:cNvSpPr>
              <a:spLocks/>
            </p:cNvSpPr>
            <p:nvPr/>
          </p:nvSpPr>
          <p:spPr bwMode="auto">
            <a:xfrm>
              <a:off x="1997025" y="2043992"/>
              <a:ext cx="178712" cy="205826"/>
            </a:xfrm>
            <a:custGeom>
              <a:avLst/>
              <a:gdLst>
                <a:gd name="T0" fmla="*/ 2147483646 w 60"/>
                <a:gd name="T1" fmla="*/ 2147483646 h 70"/>
                <a:gd name="T2" fmla="*/ 2147483646 w 60"/>
                <a:gd name="T3" fmla="*/ 2147483646 h 70"/>
                <a:gd name="T4" fmla="*/ 2147483646 w 60"/>
                <a:gd name="T5" fmla="*/ 2147483646 h 70"/>
                <a:gd name="T6" fmla="*/ 2147483646 w 60"/>
                <a:gd name="T7" fmla="*/ 2147483646 h 70"/>
                <a:gd name="T8" fmla="*/ 2147483646 w 60"/>
                <a:gd name="T9" fmla="*/ 2147483646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70">
                  <a:moveTo>
                    <a:pt x="2" y="38"/>
                  </a:moveTo>
                  <a:cubicBezTo>
                    <a:pt x="0" y="20"/>
                    <a:pt x="10" y="4"/>
                    <a:pt x="25" y="2"/>
                  </a:cubicBezTo>
                  <a:cubicBezTo>
                    <a:pt x="41" y="0"/>
                    <a:pt x="55" y="14"/>
                    <a:pt x="58" y="32"/>
                  </a:cubicBezTo>
                  <a:cubicBezTo>
                    <a:pt x="60" y="51"/>
                    <a:pt x="50" y="67"/>
                    <a:pt x="35" y="68"/>
                  </a:cubicBezTo>
                  <a:cubicBezTo>
                    <a:pt x="19" y="70"/>
                    <a:pt x="5" y="56"/>
                    <a:pt x="2" y="38"/>
                  </a:cubicBezTo>
                  <a:close/>
                </a:path>
              </a:pathLst>
            </a:cu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32" name="Freeform 113"/>
            <p:cNvSpPr>
              <a:spLocks/>
            </p:cNvSpPr>
            <p:nvPr/>
          </p:nvSpPr>
          <p:spPr bwMode="auto">
            <a:xfrm>
              <a:off x="2320727" y="1784937"/>
              <a:ext cx="249521" cy="688453"/>
            </a:xfrm>
            <a:custGeom>
              <a:avLst/>
              <a:gdLst>
                <a:gd name="T0" fmla="*/ 2147483646 w 84"/>
                <a:gd name="T1" fmla="*/ 2147483646 h 231"/>
                <a:gd name="T2" fmla="*/ 0 w 84"/>
                <a:gd name="T3" fmla="*/ 0 h 231"/>
                <a:gd name="T4" fmla="*/ 0 w 84"/>
                <a:gd name="T5" fmla="*/ 2147483646 h 231"/>
                <a:gd name="T6" fmla="*/ 2147483646 w 84"/>
                <a:gd name="T7" fmla="*/ 2147483646 h 2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231">
                  <a:moveTo>
                    <a:pt x="84" y="107"/>
                  </a:moveTo>
                  <a:cubicBezTo>
                    <a:pt x="84" y="39"/>
                    <a:pt x="46" y="0"/>
                    <a:pt x="0" y="0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46" y="231"/>
                    <a:pt x="84" y="175"/>
                    <a:pt x="84" y="107"/>
                  </a:cubicBezTo>
                  <a:close/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33" name="Freeform 114"/>
            <p:cNvSpPr>
              <a:spLocks/>
            </p:cNvSpPr>
            <p:nvPr/>
          </p:nvSpPr>
          <p:spPr bwMode="auto">
            <a:xfrm>
              <a:off x="2047604" y="1724607"/>
              <a:ext cx="542875" cy="454237"/>
            </a:xfrm>
            <a:custGeom>
              <a:avLst/>
              <a:gdLst>
                <a:gd name="T0" fmla="*/ 2147483646 w 182"/>
                <a:gd name="T1" fmla="*/ 0 h 153"/>
                <a:gd name="T2" fmla="*/ 0 w 182"/>
                <a:gd name="T3" fmla="*/ 2147483646 h 153"/>
                <a:gd name="T4" fmla="*/ 0 w 182"/>
                <a:gd name="T5" fmla="*/ 2147483646 h 153"/>
                <a:gd name="T6" fmla="*/ 2147483646 w 182"/>
                <a:gd name="T7" fmla="*/ 2147483646 h 153"/>
                <a:gd name="T8" fmla="*/ 2147483646 w 182"/>
                <a:gd name="T9" fmla="*/ 2147483646 h 153"/>
                <a:gd name="T10" fmla="*/ 2147483646 w 182"/>
                <a:gd name="T11" fmla="*/ 2147483646 h 153"/>
                <a:gd name="T12" fmla="*/ 2147483646 w 182"/>
                <a:gd name="T13" fmla="*/ 2147483646 h 153"/>
                <a:gd name="T14" fmla="*/ 2147483646 w 182"/>
                <a:gd name="T15" fmla="*/ 2147483646 h 153"/>
                <a:gd name="T16" fmla="*/ 2147483646 w 182"/>
                <a:gd name="T17" fmla="*/ 2147483646 h 153"/>
                <a:gd name="T18" fmla="*/ 2147483646 w 182"/>
                <a:gd name="T19" fmla="*/ 2147483646 h 153"/>
                <a:gd name="T20" fmla="*/ 2147483646 w 182"/>
                <a:gd name="T21" fmla="*/ 2147483646 h 153"/>
                <a:gd name="T22" fmla="*/ 2147483646 w 182"/>
                <a:gd name="T23" fmla="*/ 2147483646 h 153"/>
                <a:gd name="T24" fmla="*/ 2147483646 w 182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2" h="153">
                  <a:moveTo>
                    <a:pt x="96" y="0"/>
                  </a:moveTo>
                  <a:cubicBezTo>
                    <a:pt x="46" y="0"/>
                    <a:pt x="0" y="56"/>
                    <a:pt x="0" y="10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50"/>
                    <a:pt x="47" y="84"/>
                    <a:pt x="52" y="84"/>
                  </a:cubicBezTo>
                  <a:cubicBezTo>
                    <a:pt x="56" y="84"/>
                    <a:pt x="77" y="110"/>
                    <a:pt x="77" y="110"/>
                  </a:cubicBezTo>
                  <a:cubicBezTo>
                    <a:pt x="77" y="110"/>
                    <a:pt x="97" y="86"/>
                    <a:pt x="100" y="84"/>
                  </a:cubicBezTo>
                  <a:cubicBezTo>
                    <a:pt x="102" y="81"/>
                    <a:pt x="124" y="110"/>
                    <a:pt x="124" y="110"/>
                  </a:cubicBezTo>
                  <a:cubicBezTo>
                    <a:pt x="124" y="110"/>
                    <a:pt x="137" y="86"/>
                    <a:pt x="139" y="86"/>
                  </a:cubicBezTo>
                  <a:cubicBezTo>
                    <a:pt x="142" y="86"/>
                    <a:pt x="169" y="153"/>
                    <a:pt x="169" y="153"/>
                  </a:cubicBezTo>
                  <a:cubicBezTo>
                    <a:pt x="182" y="110"/>
                    <a:pt x="182" y="110"/>
                    <a:pt x="182" y="110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56"/>
                    <a:pt x="146" y="0"/>
                    <a:pt x="96" y="0"/>
                  </a:cubicBezTo>
                  <a:close/>
                </a:path>
              </a:pathLst>
            </a:custGeom>
            <a:solidFill>
              <a:srgbClr val="10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34" name="Freeform 115"/>
            <p:cNvSpPr>
              <a:spLocks/>
            </p:cNvSpPr>
            <p:nvPr/>
          </p:nvSpPr>
          <p:spPr bwMode="auto">
            <a:xfrm>
              <a:off x="2189224" y="1430064"/>
              <a:ext cx="644032" cy="670708"/>
            </a:xfrm>
            <a:custGeom>
              <a:avLst/>
              <a:gdLst>
                <a:gd name="T0" fmla="*/ 2147483646 w 215"/>
                <a:gd name="T1" fmla="*/ 2147483646 h 225"/>
                <a:gd name="T2" fmla="*/ 2147483646 w 215"/>
                <a:gd name="T3" fmla="*/ 2147483646 h 225"/>
                <a:gd name="T4" fmla="*/ 2147483646 w 215"/>
                <a:gd name="T5" fmla="*/ 2147483646 h 225"/>
                <a:gd name="T6" fmla="*/ 2147483646 w 215"/>
                <a:gd name="T7" fmla="*/ 2147483646 h 225"/>
                <a:gd name="T8" fmla="*/ 2147483646 w 215"/>
                <a:gd name="T9" fmla="*/ 2147483646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" h="225">
                  <a:moveTo>
                    <a:pt x="4" y="107"/>
                  </a:moveTo>
                  <a:cubicBezTo>
                    <a:pt x="4" y="107"/>
                    <a:pt x="0" y="0"/>
                    <a:pt x="80" y="17"/>
                  </a:cubicBezTo>
                  <a:cubicBezTo>
                    <a:pt x="160" y="34"/>
                    <a:pt x="133" y="225"/>
                    <a:pt x="215" y="172"/>
                  </a:cubicBezTo>
                  <a:cubicBezTo>
                    <a:pt x="201" y="220"/>
                    <a:pt x="150" y="223"/>
                    <a:pt x="110" y="153"/>
                  </a:cubicBezTo>
                  <a:cubicBezTo>
                    <a:pt x="70" y="83"/>
                    <a:pt x="51" y="125"/>
                    <a:pt x="51" y="125"/>
                  </a:cubicBezTo>
                </a:path>
              </a:pathLst>
            </a:custGeom>
            <a:solidFill>
              <a:srgbClr val="10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124" name="Freeform 116">
              <a:extLst>
                <a:ext uri="{FF2B5EF4-FFF2-40B4-BE49-F238E27FC236}">
                  <a16:creationId xmlns:a16="http://schemas.microsoft.com/office/drawing/2014/main" id="{8D1D74AE-EF82-4CA9-BC9D-89E62FF9E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405" y="2618886"/>
              <a:ext cx="930644" cy="411652"/>
            </a:xfrm>
            <a:custGeom>
              <a:avLst/>
              <a:gdLst>
                <a:gd name="T0" fmla="*/ 294 w 312"/>
                <a:gd name="T1" fmla="*/ 25 h 137"/>
                <a:gd name="T2" fmla="*/ 262 w 312"/>
                <a:gd name="T3" fmla="*/ 0 h 137"/>
                <a:gd name="T4" fmla="*/ 155 w 312"/>
                <a:gd name="T5" fmla="*/ 8 h 137"/>
                <a:gd name="T6" fmla="*/ 48 w 312"/>
                <a:gd name="T7" fmla="*/ 0 h 137"/>
                <a:gd name="T8" fmla="*/ 16 w 312"/>
                <a:gd name="T9" fmla="*/ 25 h 137"/>
                <a:gd name="T10" fmla="*/ 0 w 312"/>
                <a:gd name="T11" fmla="*/ 92 h 137"/>
                <a:gd name="T12" fmla="*/ 155 w 312"/>
                <a:gd name="T13" fmla="*/ 137 h 137"/>
                <a:gd name="T14" fmla="*/ 312 w 312"/>
                <a:gd name="T15" fmla="*/ 90 h 137"/>
                <a:gd name="T16" fmla="*/ 294 w 312"/>
                <a:gd name="T17" fmla="*/ 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2" h="137">
                  <a:moveTo>
                    <a:pt x="294" y="25"/>
                  </a:moveTo>
                  <a:cubicBezTo>
                    <a:pt x="289" y="16"/>
                    <a:pt x="277" y="8"/>
                    <a:pt x="262" y="0"/>
                  </a:cubicBezTo>
                  <a:cubicBezTo>
                    <a:pt x="238" y="5"/>
                    <a:pt x="199" y="8"/>
                    <a:pt x="155" y="8"/>
                  </a:cubicBezTo>
                  <a:cubicBezTo>
                    <a:pt x="111" y="8"/>
                    <a:pt x="72" y="5"/>
                    <a:pt x="48" y="0"/>
                  </a:cubicBezTo>
                  <a:cubicBezTo>
                    <a:pt x="33" y="8"/>
                    <a:pt x="21" y="16"/>
                    <a:pt x="16" y="25"/>
                  </a:cubicBezTo>
                  <a:cubicBezTo>
                    <a:pt x="10" y="47"/>
                    <a:pt x="5" y="72"/>
                    <a:pt x="0" y="92"/>
                  </a:cubicBezTo>
                  <a:cubicBezTo>
                    <a:pt x="45" y="120"/>
                    <a:pt x="98" y="137"/>
                    <a:pt x="155" y="137"/>
                  </a:cubicBezTo>
                  <a:cubicBezTo>
                    <a:pt x="212" y="137"/>
                    <a:pt x="266" y="120"/>
                    <a:pt x="312" y="90"/>
                  </a:cubicBezTo>
                  <a:cubicBezTo>
                    <a:pt x="307" y="70"/>
                    <a:pt x="302" y="45"/>
                    <a:pt x="294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125" name="Freeform 117">
              <a:extLst>
                <a:ext uri="{FF2B5EF4-FFF2-40B4-BE49-F238E27FC236}">
                  <a16:creationId xmlns:a16="http://schemas.microsoft.com/office/drawing/2014/main" id="{68AD623D-B653-4E17-ADEF-2B831F319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604" y="1760094"/>
              <a:ext cx="526016" cy="248411"/>
            </a:xfrm>
            <a:custGeom>
              <a:avLst/>
              <a:gdLst>
                <a:gd name="T0" fmla="*/ 88 w 176"/>
                <a:gd name="T1" fmla="*/ 25 h 83"/>
                <a:gd name="T2" fmla="*/ 175 w 176"/>
                <a:gd name="T3" fmla="*/ 83 h 83"/>
                <a:gd name="T4" fmla="*/ 176 w 176"/>
                <a:gd name="T5" fmla="*/ 71 h 83"/>
                <a:gd name="T6" fmla="*/ 88 w 176"/>
                <a:gd name="T7" fmla="*/ 0 h 83"/>
                <a:gd name="T8" fmla="*/ 0 w 176"/>
                <a:gd name="T9" fmla="*/ 71 h 83"/>
                <a:gd name="T10" fmla="*/ 2 w 176"/>
                <a:gd name="T11" fmla="*/ 83 h 83"/>
                <a:gd name="T12" fmla="*/ 88 w 176"/>
                <a:gd name="T13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83">
                  <a:moveTo>
                    <a:pt x="88" y="25"/>
                  </a:moveTo>
                  <a:cubicBezTo>
                    <a:pt x="132" y="25"/>
                    <a:pt x="168" y="50"/>
                    <a:pt x="175" y="83"/>
                  </a:cubicBezTo>
                  <a:cubicBezTo>
                    <a:pt x="176" y="79"/>
                    <a:pt x="176" y="75"/>
                    <a:pt x="176" y="71"/>
                  </a:cubicBezTo>
                  <a:cubicBezTo>
                    <a:pt x="176" y="32"/>
                    <a:pt x="137" y="0"/>
                    <a:pt x="88" y="0"/>
                  </a:cubicBezTo>
                  <a:cubicBezTo>
                    <a:pt x="40" y="0"/>
                    <a:pt x="0" y="32"/>
                    <a:pt x="0" y="71"/>
                  </a:cubicBezTo>
                  <a:cubicBezTo>
                    <a:pt x="0" y="75"/>
                    <a:pt x="1" y="79"/>
                    <a:pt x="2" y="83"/>
                  </a:cubicBezTo>
                  <a:cubicBezTo>
                    <a:pt x="9" y="50"/>
                    <a:pt x="45" y="25"/>
                    <a:pt x="88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</p:grpSp>
      <p:grpSp>
        <p:nvGrpSpPr>
          <p:cNvPr id="128" name="Group 127"/>
          <p:cNvGrpSpPr>
            <a:grpSpLocks/>
          </p:cNvGrpSpPr>
          <p:nvPr/>
        </p:nvGrpSpPr>
        <p:grpSpPr bwMode="auto">
          <a:xfrm>
            <a:off x="2178050" y="5429250"/>
            <a:ext cx="812800" cy="773113"/>
            <a:chOff x="5133975" y="4686300"/>
            <a:chExt cx="1727200" cy="1727200"/>
          </a:xfrm>
        </p:grpSpPr>
        <p:sp>
          <p:nvSpPr>
            <p:cNvPr id="54303" name="Oval 128"/>
            <p:cNvSpPr>
              <a:spLocks noChangeArrowheads="1"/>
            </p:cNvSpPr>
            <p:nvPr/>
          </p:nvSpPr>
          <p:spPr bwMode="auto">
            <a:xfrm>
              <a:off x="5133975" y="4686300"/>
              <a:ext cx="1727200" cy="172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04" name="Freeform 50"/>
            <p:cNvSpPr>
              <a:spLocks/>
            </p:cNvSpPr>
            <p:nvPr/>
          </p:nvSpPr>
          <p:spPr bwMode="auto">
            <a:xfrm>
              <a:off x="5633244" y="5197012"/>
              <a:ext cx="661194" cy="666763"/>
            </a:xfrm>
            <a:custGeom>
              <a:avLst/>
              <a:gdLst>
                <a:gd name="T0" fmla="*/ 2147483646 w 222"/>
                <a:gd name="T1" fmla="*/ 2147483646 h 224"/>
                <a:gd name="T2" fmla="*/ 2147483646 w 222"/>
                <a:gd name="T3" fmla="*/ 2147483646 h 224"/>
                <a:gd name="T4" fmla="*/ 2147483646 w 222"/>
                <a:gd name="T5" fmla="*/ 2147483646 h 224"/>
                <a:gd name="T6" fmla="*/ 2147483646 w 222"/>
                <a:gd name="T7" fmla="*/ 0 h 224"/>
                <a:gd name="T8" fmla="*/ 2147483646 w 222"/>
                <a:gd name="T9" fmla="*/ 2147483646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2" h="224">
                  <a:moveTo>
                    <a:pt x="70" y="224"/>
                  </a:moveTo>
                  <a:cubicBezTo>
                    <a:pt x="171" y="224"/>
                    <a:pt x="171" y="224"/>
                    <a:pt x="171" y="224"/>
                  </a:cubicBezTo>
                  <a:cubicBezTo>
                    <a:pt x="171" y="224"/>
                    <a:pt x="222" y="173"/>
                    <a:pt x="220" y="107"/>
                  </a:cubicBezTo>
                  <a:cubicBezTo>
                    <a:pt x="218" y="40"/>
                    <a:pt x="155" y="0"/>
                    <a:pt x="98" y="0"/>
                  </a:cubicBezTo>
                  <a:cubicBezTo>
                    <a:pt x="42" y="0"/>
                    <a:pt x="0" y="139"/>
                    <a:pt x="70" y="224"/>
                  </a:cubicBezTo>
                </a:path>
              </a:pathLst>
            </a:custGeom>
            <a:solidFill>
              <a:srgbClr val="D79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05" name="Freeform 51"/>
            <p:cNvSpPr>
              <a:spLocks/>
            </p:cNvSpPr>
            <p:nvPr/>
          </p:nvSpPr>
          <p:spPr bwMode="auto">
            <a:xfrm>
              <a:off x="5538788" y="5909881"/>
              <a:ext cx="924322" cy="503619"/>
            </a:xfrm>
            <a:custGeom>
              <a:avLst/>
              <a:gdLst>
                <a:gd name="T0" fmla="*/ 2147483646 w 311"/>
                <a:gd name="T1" fmla="*/ 2147483646 h 169"/>
                <a:gd name="T2" fmla="*/ 2147483646 w 311"/>
                <a:gd name="T3" fmla="*/ 0 h 169"/>
                <a:gd name="T4" fmla="*/ 2147483646 w 311"/>
                <a:gd name="T5" fmla="*/ 2147483646 h 169"/>
                <a:gd name="T6" fmla="*/ 0 w 311"/>
                <a:gd name="T7" fmla="*/ 2147483646 h 169"/>
                <a:gd name="T8" fmla="*/ 2147483646 w 311"/>
                <a:gd name="T9" fmla="*/ 2147483646 h 169"/>
                <a:gd name="T10" fmla="*/ 2147483646 w 311"/>
                <a:gd name="T11" fmla="*/ 2147483646 h 169"/>
                <a:gd name="T12" fmla="*/ 2147483646 w 311"/>
                <a:gd name="T13" fmla="*/ 2147483646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1" h="169">
                  <a:moveTo>
                    <a:pt x="293" y="58"/>
                  </a:moveTo>
                  <a:cubicBezTo>
                    <a:pt x="275" y="22"/>
                    <a:pt x="155" y="0"/>
                    <a:pt x="155" y="0"/>
                  </a:cubicBezTo>
                  <a:cubicBezTo>
                    <a:pt x="155" y="0"/>
                    <a:pt x="35" y="22"/>
                    <a:pt x="16" y="58"/>
                  </a:cubicBezTo>
                  <a:cubicBezTo>
                    <a:pt x="10" y="79"/>
                    <a:pt x="4" y="104"/>
                    <a:pt x="0" y="124"/>
                  </a:cubicBezTo>
                  <a:cubicBezTo>
                    <a:pt x="45" y="153"/>
                    <a:pt x="98" y="169"/>
                    <a:pt x="155" y="169"/>
                  </a:cubicBezTo>
                  <a:cubicBezTo>
                    <a:pt x="212" y="169"/>
                    <a:pt x="266" y="152"/>
                    <a:pt x="311" y="123"/>
                  </a:cubicBezTo>
                  <a:cubicBezTo>
                    <a:pt x="307" y="102"/>
                    <a:pt x="301" y="78"/>
                    <a:pt x="293" y="58"/>
                  </a:cubicBezTo>
                </a:path>
              </a:pathLst>
            </a:cu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06" name="Freeform 52"/>
            <p:cNvSpPr>
              <a:spLocks/>
            </p:cNvSpPr>
            <p:nvPr/>
          </p:nvSpPr>
          <p:spPr bwMode="auto">
            <a:xfrm>
              <a:off x="5997575" y="5909881"/>
              <a:ext cx="465534" cy="503619"/>
            </a:xfrm>
            <a:custGeom>
              <a:avLst/>
              <a:gdLst>
                <a:gd name="T0" fmla="*/ 0 w 156"/>
                <a:gd name="T1" fmla="*/ 2147483646 h 169"/>
                <a:gd name="T2" fmla="*/ 2147483646 w 156"/>
                <a:gd name="T3" fmla="*/ 2147483646 h 169"/>
                <a:gd name="T4" fmla="*/ 2147483646 w 156"/>
                <a:gd name="T5" fmla="*/ 2147483646 h 169"/>
                <a:gd name="T6" fmla="*/ 0 w 156"/>
                <a:gd name="T7" fmla="*/ 0 h 169"/>
                <a:gd name="T8" fmla="*/ 0 w 156"/>
                <a:gd name="T9" fmla="*/ 2147483646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169">
                  <a:moveTo>
                    <a:pt x="0" y="169"/>
                  </a:moveTo>
                  <a:cubicBezTo>
                    <a:pt x="57" y="169"/>
                    <a:pt x="111" y="152"/>
                    <a:pt x="156" y="123"/>
                  </a:cubicBezTo>
                  <a:cubicBezTo>
                    <a:pt x="152" y="102"/>
                    <a:pt x="146" y="78"/>
                    <a:pt x="138" y="58"/>
                  </a:cubicBezTo>
                  <a:cubicBezTo>
                    <a:pt x="120" y="22"/>
                    <a:pt x="0" y="0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07" name="Rectangle 132"/>
            <p:cNvSpPr>
              <a:spLocks noChangeArrowheads="1"/>
            </p:cNvSpPr>
            <p:nvPr/>
          </p:nvSpPr>
          <p:spPr bwMode="auto">
            <a:xfrm>
              <a:off x="5899746" y="5693537"/>
              <a:ext cx="195659" cy="329836"/>
            </a:xfrm>
            <a:prstGeom prst="rect">
              <a:avLst/>
            </a:pr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08" name="Rectangle 133"/>
            <p:cNvSpPr>
              <a:spLocks noChangeArrowheads="1"/>
            </p:cNvSpPr>
            <p:nvPr/>
          </p:nvSpPr>
          <p:spPr bwMode="auto">
            <a:xfrm>
              <a:off x="5899746" y="5693537"/>
              <a:ext cx="195659" cy="329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09" name="Rectangle 134"/>
            <p:cNvSpPr>
              <a:spLocks noChangeArrowheads="1"/>
            </p:cNvSpPr>
            <p:nvPr/>
          </p:nvSpPr>
          <p:spPr bwMode="auto">
            <a:xfrm>
              <a:off x="5997575" y="5693537"/>
              <a:ext cx="97831" cy="329836"/>
            </a:xfrm>
            <a:prstGeom prst="rect">
              <a:avLst/>
            </a:pr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10" name="Rectangle 135"/>
            <p:cNvSpPr>
              <a:spLocks noChangeArrowheads="1"/>
            </p:cNvSpPr>
            <p:nvPr/>
          </p:nvSpPr>
          <p:spPr bwMode="auto">
            <a:xfrm>
              <a:off x="5997575" y="5693537"/>
              <a:ext cx="97831" cy="329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11" name="Freeform 57"/>
            <p:cNvSpPr>
              <a:spLocks/>
            </p:cNvSpPr>
            <p:nvPr/>
          </p:nvSpPr>
          <p:spPr bwMode="auto">
            <a:xfrm>
              <a:off x="5899746" y="5693537"/>
              <a:ext cx="97829" cy="226983"/>
            </a:xfrm>
            <a:custGeom>
              <a:avLst/>
              <a:gdLst>
                <a:gd name="T0" fmla="*/ 2147483646 w 33"/>
                <a:gd name="T1" fmla="*/ 0 h 76"/>
                <a:gd name="T2" fmla="*/ 0 w 33"/>
                <a:gd name="T3" fmla="*/ 0 h 76"/>
                <a:gd name="T4" fmla="*/ 0 w 33"/>
                <a:gd name="T5" fmla="*/ 2147483646 h 76"/>
                <a:gd name="T6" fmla="*/ 2147483646 w 33"/>
                <a:gd name="T7" fmla="*/ 2147483646 h 76"/>
                <a:gd name="T8" fmla="*/ 2147483646 w 33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7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64"/>
                    <a:pt x="19" y="72"/>
                    <a:pt x="33" y="76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EEC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12" name="Freeform 58"/>
            <p:cNvSpPr>
              <a:spLocks/>
            </p:cNvSpPr>
            <p:nvPr/>
          </p:nvSpPr>
          <p:spPr bwMode="auto">
            <a:xfrm>
              <a:off x="5997575" y="5693537"/>
              <a:ext cx="97831" cy="234076"/>
            </a:xfrm>
            <a:custGeom>
              <a:avLst/>
              <a:gdLst>
                <a:gd name="T0" fmla="*/ 2147483646 w 32"/>
                <a:gd name="T1" fmla="*/ 0 h 78"/>
                <a:gd name="T2" fmla="*/ 0 w 32"/>
                <a:gd name="T3" fmla="*/ 0 h 78"/>
                <a:gd name="T4" fmla="*/ 0 w 32"/>
                <a:gd name="T5" fmla="*/ 2147483646 h 78"/>
                <a:gd name="T6" fmla="*/ 2147483646 w 32"/>
                <a:gd name="T7" fmla="*/ 2147483646 h 78"/>
                <a:gd name="T8" fmla="*/ 2147483646 w 32"/>
                <a:gd name="T9" fmla="*/ 2147483646 h 78"/>
                <a:gd name="T10" fmla="*/ 2147483646 w 32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78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5" y="77"/>
                    <a:pt x="10" y="78"/>
                    <a:pt x="14" y="78"/>
                  </a:cubicBezTo>
                  <a:cubicBezTo>
                    <a:pt x="20" y="78"/>
                    <a:pt x="27" y="77"/>
                    <a:pt x="32" y="7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E1B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13" name="Oval 138"/>
            <p:cNvSpPr>
              <a:spLocks noChangeArrowheads="1"/>
            </p:cNvSpPr>
            <p:nvPr/>
          </p:nvSpPr>
          <p:spPr bwMode="auto">
            <a:xfrm>
              <a:off x="5747941" y="5168639"/>
              <a:ext cx="502643" cy="691590"/>
            </a:xfrm>
            <a:prstGeom prst="ellipse">
              <a:avLst/>
            </a:pr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314" name="Freeform 60"/>
            <p:cNvSpPr>
              <a:spLocks/>
            </p:cNvSpPr>
            <p:nvPr/>
          </p:nvSpPr>
          <p:spPr bwMode="auto">
            <a:xfrm>
              <a:off x="6132513" y="5413356"/>
              <a:ext cx="182166" cy="223435"/>
            </a:xfrm>
            <a:custGeom>
              <a:avLst/>
              <a:gdLst>
                <a:gd name="T0" fmla="*/ 2147483646 w 61"/>
                <a:gd name="T1" fmla="*/ 2147483646 h 75"/>
                <a:gd name="T2" fmla="*/ 2147483646 w 61"/>
                <a:gd name="T3" fmla="*/ 2147483646 h 75"/>
                <a:gd name="T4" fmla="*/ 2147483646 w 61"/>
                <a:gd name="T5" fmla="*/ 2147483646 h 75"/>
                <a:gd name="T6" fmla="*/ 2147483646 w 61"/>
                <a:gd name="T7" fmla="*/ 2147483646 h 75"/>
                <a:gd name="T8" fmla="*/ 2147483646 w 61"/>
                <a:gd name="T9" fmla="*/ 2147483646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75">
                  <a:moveTo>
                    <a:pt x="26" y="74"/>
                  </a:moveTo>
                  <a:cubicBezTo>
                    <a:pt x="11" y="72"/>
                    <a:pt x="0" y="55"/>
                    <a:pt x="3" y="35"/>
                  </a:cubicBezTo>
                  <a:cubicBezTo>
                    <a:pt x="6" y="15"/>
                    <a:pt x="20" y="0"/>
                    <a:pt x="35" y="2"/>
                  </a:cubicBezTo>
                  <a:cubicBezTo>
                    <a:pt x="50" y="4"/>
                    <a:pt x="61" y="21"/>
                    <a:pt x="58" y="41"/>
                  </a:cubicBezTo>
                  <a:cubicBezTo>
                    <a:pt x="56" y="61"/>
                    <a:pt x="41" y="75"/>
                    <a:pt x="26" y="74"/>
                  </a:cubicBezTo>
                  <a:close/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15" name="Freeform 61"/>
            <p:cNvSpPr>
              <a:spLocks/>
            </p:cNvSpPr>
            <p:nvPr/>
          </p:nvSpPr>
          <p:spPr bwMode="auto">
            <a:xfrm>
              <a:off x="5683846" y="5413356"/>
              <a:ext cx="182166" cy="223435"/>
            </a:xfrm>
            <a:custGeom>
              <a:avLst/>
              <a:gdLst>
                <a:gd name="T0" fmla="*/ 2147483646 w 61"/>
                <a:gd name="T1" fmla="*/ 2147483646 h 75"/>
                <a:gd name="T2" fmla="*/ 2147483646 w 61"/>
                <a:gd name="T3" fmla="*/ 2147483646 h 75"/>
                <a:gd name="T4" fmla="*/ 2147483646 w 61"/>
                <a:gd name="T5" fmla="*/ 2147483646 h 75"/>
                <a:gd name="T6" fmla="*/ 2147483646 w 61"/>
                <a:gd name="T7" fmla="*/ 2147483646 h 75"/>
                <a:gd name="T8" fmla="*/ 2147483646 w 61"/>
                <a:gd name="T9" fmla="*/ 2147483646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75">
                  <a:moveTo>
                    <a:pt x="3" y="41"/>
                  </a:moveTo>
                  <a:cubicBezTo>
                    <a:pt x="0" y="21"/>
                    <a:pt x="11" y="4"/>
                    <a:pt x="26" y="2"/>
                  </a:cubicBezTo>
                  <a:cubicBezTo>
                    <a:pt x="41" y="0"/>
                    <a:pt x="56" y="15"/>
                    <a:pt x="58" y="35"/>
                  </a:cubicBezTo>
                  <a:cubicBezTo>
                    <a:pt x="61" y="55"/>
                    <a:pt x="50" y="72"/>
                    <a:pt x="35" y="74"/>
                  </a:cubicBezTo>
                  <a:cubicBezTo>
                    <a:pt x="20" y="75"/>
                    <a:pt x="6" y="61"/>
                    <a:pt x="3" y="41"/>
                  </a:cubicBezTo>
                  <a:close/>
                </a:path>
              </a:pathLst>
            </a:cu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16" name="Freeform 62"/>
            <p:cNvSpPr>
              <a:spLocks/>
            </p:cNvSpPr>
            <p:nvPr/>
          </p:nvSpPr>
          <p:spPr bwMode="auto">
            <a:xfrm>
              <a:off x="5997575" y="5168639"/>
              <a:ext cx="253009" cy="691590"/>
            </a:xfrm>
            <a:custGeom>
              <a:avLst/>
              <a:gdLst>
                <a:gd name="T0" fmla="*/ 2147483646 w 84"/>
                <a:gd name="T1" fmla="*/ 2147483646 h 231"/>
                <a:gd name="T2" fmla="*/ 0 w 84"/>
                <a:gd name="T3" fmla="*/ 0 h 231"/>
                <a:gd name="T4" fmla="*/ 0 w 84"/>
                <a:gd name="T5" fmla="*/ 2147483646 h 231"/>
                <a:gd name="T6" fmla="*/ 2147483646 w 84"/>
                <a:gd name="T7" fmla="*/ 2147483646 h 2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231">
                  <a:moveTo>
                    <a:pt x="84" y="107"/>
                  </a:moveTo>
                  <a:cubicBezTo>
                    <a:pt x="84" y="39"/>
                    <a:pt x="46" y="0"/>
                    <a:pt x="0" y="0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46" y="231"/>
                    <a:pt x="84" y="176"/>
                    <a:pt x="84" y="107"/>
                  </a:cubicBezTo>
                  <a:close/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143" name="Freeform 63">
              <a:extLst>
                <a:ext uri="{FF2B5EF4-FFF2-40B4-BE49-F238E27FC236}">
                  <a16:creationId xmlns:a16="http://schemas.microsoft.com/office/drawing/2014/main" id="{362335F9-68C3-43B2-A9E5-C0241862A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415" y="6065932"/>
              <a:ext cx="927694" cy="347568"/>
            </a:xfrm>
            <a:custGeom>
              <a:avLst/>
              <a:gdLst>
                <a:gd name="T0" fmla="*/ 293 w 311"/>
                <a:gd name="T1" fmla="*/ 6 h 117"/>
                <a:gd name="T2" fmla="*/ 289 w 311"/>
                <a:gd name="T3" fmla="*/ 0 h 117"/>
                <a:gd name="T4" fmla="*/ 155 w 311"/>
                <a:gd name="T5" fmla="*/ 45 h 117"/>
                <a:gd name="T6" fmla="*/ 155 w 311"/>
                <a:gd name="T7" fmla="*/ 45 h 117"/>
                <a:gd name="T8" fmla="*/ 155 w 311"/>
                <a:gd name="T9" fmla="*/ 45 h 117"/>
                <a:gd name="T10" fmla="*/ 21 w 311"/>
                <a:gd name="T11" fmla="*/ 0 h 117"/>
                <a:gd name="T12" fmla="*/ 16 w 311"/>
                <a:gd name="T13" fmla="*/ 6 h 117"/>
                <a:gd name="T14" fmla="*/ 0 w 311"/>
                <a:gd name="T15" fmla="*/ 72 h 117"/>
                <a:gd name="T16" fmla="*/ 155 w 311"/>
                <a:gd name="T17" fmla="*/ 117 h 117"/>
                <a:gd name="T18" fmla="*/ 311 w 311"/>
                <a:gd name="T19" fmla="*/ 71 h 117"/>
                <a:gd name="T20" fmla="*/ 293 w 311"/>
                <a:gd name="T21" fmla="*/ 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117">
                  <a:moveTo>
                    <a:pt x="293" y="6"/>
                  </a:moveTo>
                  <a:cubicBezTo>
                    <a:pt x="292" y="4"/>
                    <a:pt x="291" y="2"/>
                    <a:pt x="289" y="0"/>
                  </a:cubicBezTo>
                  <a:cubicBezTo>
                    <a:pt x="269" y="26"/>
                    <a:pt x="216" y="45"/>
                    <a:pt x="155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93" y="45"/>
                    <a:pt x="41" y="26"/>
                    <a:pt x="21" y="0"/>
                  </a:cubicBezTo>
                  <a:cubicBezTo>
                    <a:pt x="19" y="2"/>
                    <a:pt x="17" y="4"/>
                    <a:pt x="16" y="6"/>
                  </a:cubicBezTo>
                  <a:cubicBezTo>
                    <a:pt x="10" y="27"/>
                    <a:pt x="4" y="52"/>
                    <a:pt x="0" y="72"/>
                  </a:cubicBezTo>
                  <a:cubicBezTo>
                    <a:pt x="45" y="101"/>
                    <a:pt x="98" y="117"/>
                    <a:pt x="155" y="117"/>
                  </a:cubicBezTo>
                  <a:cubicBezTo>
                    <a:pt x="212" y="117"/>
                    <a:pt x="266" y="100"/>
                    <a:pt x="311" y="71"/>
                  </a:cubicBezTo>
                  <a:cubicBezTo>
                    <a:pt x="307" y="50"/>
                    <a:pt x="301" y="26"/>
                    <a:pt x="293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54318" name="Freeform 64"/>
            <p:cNvSpPr>
              <a:spLocks/>
            </p:cNvSpPr>
            <p:nvPr/>
          </p:nvSpPr>
          <p:spPr bwMode="auto">
            <a:xfrm>
              <a:off x="5525294" y="4973576"/>
              <a:ext cx="904081" cy="890198"/>
            </a:xfrm>
            <a:custGeom>
              <a:avLst/>
              <a:gdLst>
                <a:gd name="T0" fmla="*/ 2147483646 w 303"/>
                <a:gd name="T1" fmla="*/ 2147483646 h 299"/>
                <a:gd name="T2" fmla="*/ 2147483646 w 303"/>
                <a:gd name="T3" fmla="*/ 2147483646 h 299"/>
                <a:gd name="T4" fmla="*/ 2147483646 w 303"/>
                <a:gd name="T5" fmla="*/ 2147483646 h 299"/>
                <a:gd name="T6" fmla="*/ 2147483646 w 303"/>
                <a:gd name="T7" fmla="*/ 2147483646 h 299"/>
                <a:gd name="T8" fmla="*/ 2147483646 w 303"/>
                <a:gd name="T9" fmla="*/ 2147483646 h 299"/>
                <a:gd name="T10" fmla="*/ 2147483646 w 303"/>
                <a:gd name="T11" fmla="*/ 2147483646 h 299"/>
                <a:gd name="T12" fmla="*/ 2147483646 w 303"/>
                <a:gd name="T13" fmla="*/ 2147483646 h 299"/>
                <a:gd name="T14" fmla="*/ 2147483646 w 303"/>
                <a:gd name="T15" fmla="*/ 2147483646 h 2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3" h="299">
                  <a:moveTo>
                    <a:pt x="124" y="101"/>
                  </a:moveTo>
                  <a:cubicBezTo>
                    <a:pt x="138" y="126"/>
                    <a:pt x="173" y="140"/>
                    <a:pt x="198" y="159"/>
                  </a:cubicBezTo>
                  <a:cubicBezTo>
                    <a:pt x="242" y="192"/>
                    <a:pt x="222" y="265"/>
                    <a:pt x="207" y="299"/>
                  </a:cubicBezTo>
                  <a:cubicBezTo>
                    <a:pt x="262" y="267"/>
                    <a:pt x="303" y="213"/>
                    <a:pt x="282" y="125"/>
                  </a:cubicBezTo>
                  <a:cubicBezTo>
                    <a:pt x="262" y="37"/>
                    <a:pt x="192" y="0"/>
                    <a:pt x="120" y="31"/>
                  </a:cubicBezTo>
                  <a:cubicBezTo>
                    <a:pt x="61" y="16"/>
                    <a:pt x="0" y="106"/>
                    <a:pt x="7" y="187"/>
                  </a:cubicBezTo>
                  <a:cubicBezTo>
                    <a:pt x="14" y="269"/>
                    <a:pt x="106" y="299"/>
                    <a:pt x="106" y="299"/>
                  </a:cubicBezTo>
                  <a:cubicBezTo>
                    <a:pt x="106" y="299"/>
                    <a:pt x="51" y="178"/>
                    <a:pt x="124" y="101"/>
                  </a:cubicBezTo>
                  <a:close/>
                </a:path>
              </a:pathLst>
            </a:custGeom>
            <a:solidFill>
              <a:srgbClr val="F0A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</p:grp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7208838" y="5283200"/>
            <a:ext cx="820737" cy="760413"/>
            <a:chOff x="3417888" y="1487488"/>
            <a:chExt cx="1743075" cy="1701800"/>
          </a:xfrm>
        </p:grpSpPr>
        <p:sp>
          <p:nvSpPr>
            <p:cNvPr id="54283" name="Oval 145"/>
            <p:cNvSpPr>
              <a:spLocks noChangeArrowheads="1"/>
            </p:cNvSpPr>
            <p:nvPr/>
          </p:nvSpPr>
          <p:spPr bwMode="auto">
            <a:xfrm>
              <a:off x="3417888" y="1487488"/>
              <a:ext cx="1743075" cy="1701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284" name="Oval 146"/>
            <p:cNvSpPr>
              <a:spLocks noChangeArrowheads="1"/>
            </p:cNvSpPr>
            <p:nvPr/>
          </p:nvSpPr>
          <p:spPr bwMode="auto">
            <a:xfrm>
              <a:off x="3930359" y="1881852"/>
              <a:ext cx="708019" cy="714115"/>
            </a:xfrm>
            <a:prstGeom prst="ellipse">
              <a:avLst/>
            </a:prstGeom>
            <a:solidFill>
              <a:srgbClr val="10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285" name="Freeform 14"/>
            <p:cNvSpPr>
              <a:spLocks/>
            </p:cNvSpPr>
            <p:nvPr/>
          </p:nvSpPr>
          <p:spPr bwMode="auto">
            <a:xfrm>
              <a:off x="3825841" y="2713211"/>
              <a:ext cx="923797" cy="476077"/>
            </a:xfrm>
            <a:custGeom>
              <a:avLst/>
              <a:gdLst>
                <a:gd name="T0" fmla="*/ 2147483646 w 309"/>
                <a:gd name="T1" fmla="*/ 2147483646 h 159"/>
                <a:gd name="T2" fmla="*/ 2147483646 w 309"/>
                <a:gd name="T3" fmla="*/ 2147483646 h 159"/>
                <a:gd name="T4" fmla="*/ 2147483646 w 309"/>
                <a:gd name="T5" fmla="*/ 2147483646 h 159"/>
                <a:gd name="T6" fmla="*/ 2147483646 w 309"/>
                <a:gd name="T7" fmla="*/ 0 h 159"/>
                <a:gd name="T8" fmla="*/ 2147483646 w 309"/>
                <a:gd name="T9" fmla="*/ 2147483646 h 159"/>
                <a:gd name="T10" fmla="*/ 0 w 309"/>
                <a:gd name="T11" fmla="*/ 2147483646 h 159"/>
                <a:gd name="T12" fmla="*/ 2147483646 w 309"/>
                <a:gd name="T13" fmla="*/ 2147483646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9" h="159">
                  <a:moveTo>
                    <a:pt x="155" y="159"/>
                  </a:moveTo>
                  <a:cubicBezTo>
                    <a:pt x="211" y="159"/>
                    <a:pt x="264" y="143"/>
                    <a:pt x="309" y="116"/>
                  </a:cubicBezTo>
                  <a:cubicBezTo>
                    <a:pt x="305" y="97"/>
                    <a:pt x="299" y="75"/>
                    <a:pt x="292" y="57"/>
                  </a:cubicBezTo>
                  <a:cubicBezTo>
                    <a:pt x="273" y="22"/>
                    <a:pt x="153" y="0"/>
                    <a:pt x="153" y="0"/>
                  </a:cubicBezTo>
                  <a:cubicBezTo>
                    <a:pt x="153" y="0"/>
                    <a:pt x="33" y="22"/>
                    <a:pt x="15" y="57"/>
                  </a:cubicBezTo>
                  <a:cubicBezTo>
                    <a:pt x="9" y="76"/>
                    <a:pt x="5" y="97"/>
                    <a:pt x="0" y="115"/>
                  </a:cubicBezTo>
                  <a:cubicBezTo>
                    <a:pt x="45" y="143"/>
                    <a:pt x="98" y="159"/>
                    <a:pt x="155" y="159"/>
                  </a:cubicBezTo>
                </a:path>
              </a:pathLst>
            </a:cu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286" name="Freeform 15"/>
            <p:cNvSpPr>
              <a:spLocks/>
            </p:cNvSpPr>
            <p:nvPr/>
          </p:nvSpPr>
          <p:spPr bwMode="auto">
            <a:xfrm>
              <a:off x="4284368" y="2713211"/>
              <a:ext cx="465270" cy="476077"/>
            </a:xfrm>
            <a:custGeom>
              <a:avLst/>
              <a:gdLst>
                <a:gd name="T0" fmla="*/ 0 w 156"/>
                <a:gd name="T1" fmla="*/ 2147483646 h 159"/>
                <a:gd name="T2" fmla="*/ 2147483646 w 156"/>
                <a:gd name="T3" fmla="*/ 2147483646 h 159"/>
                <a:gd name="T4" fmla="*/ 2147483646 w 156"/>
                <a:gd name="T5" fmla="*/ 2147483646 h 159"/>
                <a:gd name="T6" fmla="*/ 2147483646 w 156"/>
                <a:gd name="T7" fmla="*/ 2147483646 h 159"/>
                <a:gd name="T8" fmla="*/ 0 w 156"/>
                <a:gd name="T9" fmla="*/ 0 h 159"/>
                <a:gd name="T10" fmla="*/ 0 w 156"/>
                <a:gd name="T11" fmla="*/ 2147483646 h 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6" h="159">
                  <a:moveTo>
                    <a:pt x="0" y="159"/>
                  </a:moveTo>
                  <a:cubicBezTo>
                    <a:pt x="1" y="159"/>
                    <a:pt x="2" y="159"/>
                    <a:pt x="2" y="159"/>
                  </a:cubicBezTo>
                  <a:cubicBezTo>
                    <a:pt x="58" y="159"/>
                    <a:pt x="111" y="143"/>
                    <a:pt x="156" y="116"/>
                  </a:cubicBezTo>
                  <a:cubicBezTo>
                    <a:pt x="152" y="97"/>
                    <a:pt x="146" y="75"/>
                    <a:pt x="139" y="57"/>
                  </a:cubicBezTo>
                  <a:cubicBezTo>
                    <a:pt x="120" y="22"/>
                    <a:pt x="0" y="0"/>
                    <a:pt x="0" y="0"/>
                  </a:cubicBezTo>
                  <a:cubicBezTo>
                    <a:pt x="0" y="159"/>
                    <a:pt x="0" y="159"/>
                    <a:pt x="0" y="159"/>
                  </a:cubicBezTo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287" name="Rectangle 149"/>
            <p:cNvSpPr>
              <a:spLocks noChangeArrowheads="1"/>
            </p:cNvSpPr>
            <p:nvPr/>
          </p:nvSpPr>
          <p:spPr bwMode="auto">
            <a:xfrm>
              <a:off x="4186595" y="2500042"/>
              <a:ext cx="195548" cy="323305"/>
            </a:xfrm>
            <a:prstGeom prst="rect">
              <a:avLst/>
            </a:pr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288" name="Rectangle 150"/>
            <p:cNvSpPr>
              <a:spLocks noChangeArrowheads="1"/>
            </p:cNvSpPr>
            <p:nvPr/>
          </p:nvSpPr>
          <p:spPr bwMode="auto">
            <a:xfrm>
              <a:off x="4186595" y="2500042"/>
              <a:ext cx="195548" cy="323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289" name="Rectangle 151"/>
            <p:cNvSpPr>
              <a:spLocks noChangeArrowheads="1"/>
            </p:cNvSpPr>
            <p:nvPr/>
          </p:nvSpPr>
          <p:spPr bwMode="auto">
            <a:xfrm>
              <a:off x="4284368" y="2500042"/>
              <a:ext cx="97775" cy="323305"/>
            </a:xfrm>
            <a:prstGeom prst="rect">
              <a:avLst/>
            </a:pr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290" name="Rectangle 152"/>
            <p:cNvSpPr>
              <a:spLocks noChangeArrowheads="1"/>
            </p:cNvSpPr>
            <p:nvPr/>
          </p:nvSpPr>
          <p:spPr bwMode="auto">
            <a:xfrm>
              <a:off x="4284368" y="2500042"/>
              <a:ext cx="97775" cy="323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291" name="Freeform 20"/>
            <p:cNvSpPr>
              <a:spLocks/>
            </p:cNvSpPr>
            <p:nvPr/>
          </p:nvSpPr>
          <p:spPr bwMode="auto">
            <a:xfrm>
              <a:off x="4186595" y="2500042"/>
              <a:ext cx="97773" cy="223826"/>
            </a:xfrm>
            <a:custGeom>
              <a:avLst/>
              <a:gdLst>
                <a:gd name="T0" fmla="*/ 2147483646 w 32"/>
                <a:gd name="T1" fmla="*/ 0 h 75"/>
                <a:gd name="T2" fmla="*/ 0 w 32"/>
                <a:gd name="T3" fmla="*/ 0 h 75"/>
                <a:gd name="T4" fmla="*/ 0 w 32"/>
                <a:gd name="T5" fmla="*/ 2147483646 h 75"/>
                <a:gd name="T6" fmla="*/ 2147483646 w 32"/>
                <a:gd name="T7" fmla="*/ 2147483646 h 75"/>
                <a:gd name="T8" fmla="*/ 2147483646 w 3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7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63"/>
                    <a:pt x="18" y="72"/>
                    <a:pt x="32" y="7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EEC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292" name="Freeform 21"/>
            <p:cNvSpPr>
              <a:spLocks/>
            </p:cNvSpPr>
            <p:nvPr/>
          </p:nvSpPr>
          <p:spPr bwMode="auto">
            <a:xfrm>
              <a:off x="4284368" y="2500042"/>
              <a:ext cx="97775" cy="227380"/>
            </a:xfrm>
            <a:custGeom>
              <a:avLst/>
              <a:gdLst>
                <a:gd name="T0" fmla="*/ 2147483646 w 33"/>
                <a:gd name="T1" fmla="*/ 0 h 77"/>
                <a:gd name="T2" fmla="*/ 0 w 33"/>
                <a:gd name="T3" fmla="*/ 0 h 77"/>
                <a:gd name="T4" fmla="*/ 0 w 33"/>
                <a:gd name="T5" fmla="*/ 2147483646 h 77"/>
                <a:gd name="T6" fmla="*/ 2147483646 w 33"/>
                <a:gd name="T7" fmla="*/ 2147483646 h 77"/>
                <a:gd name="T8" fmla="*/ 2147483646 w 33"/>
                <a:gd name="T9" fmla="*/ 2147483646 h 77"/>
                <a:gd name="T10" fmla="*/ 2147483646 w 3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77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76"/>
                    <a:pt x="10" y="77"/>
                    <a:pt x="15" y="77"/>
                  </a:cubicBezTo>
                  <a:cubicBezTo>
                    <a:pt x="21" y="77"/>
                    <a:pt x="27" y="76"/>
                    <a:pt x="33" y="7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E1B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293" name="Oval 155"/>
            <p:cNvSpPr>
              <a:spLocks noChangeArrowheads="1"/>
            </p:cNvSpPr>
            <p:nvPr/>
          </p:nvSpPr>
          <p:spPr bwMode="auto">
            <a:xfrm>
              <a:off x="4031505" y="1974225"/>
              <a:ext cx="502355" cy="689246"/>
            </a:xfrm>
            <a:prstGeom prst="ellipse">
              <a:avLst/>
            </a:pr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latin typeface="Open Sans"/>
                <a:cs typeface="+mn-cs"/>
              </a:endParaRPr>
            </a:p>
          </p:txBody>
        </p:sp>
        <p:sp>
          <p:nvSpPr>
            <p:cNvPr id="54294" name="Freeform 23"/>
            <p:cNvSpPr>
              <a:spLocks/>
            </p:cNvSpPr>
            <p:nvPr/>
          </p:nvSpPr>
          <p:spPr bwMode="auto">
            <a:xfrm>
              <a:off x="4429344" y="2230028"/>
              <a:ext cx="178690" cy="209615"/>
            </a:xfrm>
            <a:custGeom>
              <a:avLst/>
              <a:gdLst>
                <a:gd name="T0" fmla="*/ 2147483646 w 60"/>
                <a:gd name="T1" fmla="*/ 2147483646 h 70"/>
                <a:gd name="T2" fmla="*/ 2147483646 w 60"/>
                <a:gd name="T3" fmla="*/ 2147483646 h 70"/>
                <a:gd name="T4" fmla="*/ 2147483646 w 60"/>
                <a:gd name="T5" fmla="*/ 2147483646 h 70"/>
                <a:gd name="T6" fmla="*/ 2147483646 w 60"/>
                <a:gd name="T7" fmla="*/ 2147483646 h 70"/>
                <a:gd name="T8" fmla="*/ 2147483646 w 60"/>
                <a:gd name="T9" fmla="*/ 2147483646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70">
                  <a:moveTo>
                    <a:pt x="26" y="68"/>
                  </a:moveTo>
                  <a:cubicBezTo>
                    <a:pt x="10" y="67"/>
                    <a:pt x="0" y="51"/>
                    <a:pt x="3" y="32"/>
                  </a:cubicBezTo>
                  <a:cubicBezTo>
                    <a:pt x="5" y="14"/>
                    <a:pt x="20" y="0"/>
                    <a:pt x="35" y="2"/>
                  </a:cubicBezTo>
                  <a:cubicBezTo>
                    <a:pt x="50" y="3"/>
                    <a:pt x="60" y="19"/>
                    <a:pt x="58" y="38"/>
                  </a:cubicBezTo>
                  <a:cubicBezTo>
                    <a:pt x="55" y="56"/>
                    <a:pt x="41" y="70"/>
                    <a:pt x="26" y="68"/>
                  </a:cubicBezTo>
                  <a:close/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295" name="Freeform 24"/>
            <p:cNvSpPr>
              <a:spLocks/>
            </p:cNvSpPr>
            <p:nvPr/>
          </p:nvSpPr>
          <p:spPr bwMode="auto">
            <a:xfrm>
              <a:off x="3960702" y="2230028"/>
              <a:ext cx="178692" cy="209615"/>
            </a:xfrm>
            <a:custGeom>
              <a:avLst/>
              <a:gdLst>
                <a:gd name="T0" fmla="*/ 2147483646 w 60"/>
                <a:gd name="T1" fmla="*/ 2147483646 h 70"/>
                <a:gd name="T2" fmla="*/ 2147483646 w 60"/>
                <a:gd name="T3" fmla="*/ 2147483646 h 70"/>
                <a:gd name="T4" fmla="*/ 2147483646 w 60"/>
                <a:gd name="T5" fmla="*/ 2147483646 h 70"/>
                <a:gd name="T6" fmla="*/ 2147483646 w 60"/>
                <a:gd name="T7" fmla="*/ 2147483646 h 70"/>
                <a:gd name="T8" fmla="*/ 2147483646 w 60"/>
                <a:gd name="T9" fmla="*/ 2147483646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70">
                  <a:moveTo>
                    <a:pt x="3" y="38"/>
                  </a:moveTo>
                  <a:cubicBezTo>
                    <a:pt x="0" y="19"/>
                    <a:pt x="10" y="3"/>
                    <a:pt x="26" y="2"/>
                  </a:cubicBezTo>
                  <a:cubicBezTo>
                    <a:pt x="41" y="0"/>
                    <a:pt x="55" y="14"/>
                    <a:pt x="58" y="32"/>
                  </a:cubicBezTo>
                  <a:cubicBezTo>
                    <a:pt x="60" y="51"/>
                    <a:pt x="50" y="67"/>
                    <a:pt x="35" y="68"/>
                  </a:cubicBezTo>
                  <a:cubicBezTo>
                    <a:pt x="20" y="70"/>
                    <a:pt x="5" y="56"/>
                    <a:pt x="3" y="38"/>
                  </a:cubicBezTo>
                  <a:close/>
                </a:path>
              </a:pathLst>
            </a:cu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296" name="Freeform 25"/>
            <p:cNvSpPr>
              <a:spLocks/>
            </p:cNvSpPr>
            <p:nvPr/>
          </p:nvSpPr>
          <p:spPr bwMode="auto">
            <a:xfrm>
              <a:off x="4284368" y="1974225"/>
              <a:ext cx="249493" cy="689246"/>
            </a:xfrm>
            <a:custGeom>
              <a:avLst/>
              <a:gdLst>
                <a:gd name="T0" fmla="*/ 2147483646 w 84"/>
                <a:gd name="T1" fmla="*/ 2147483646 h 231"/>
                <a:gd name="T2" fmla="*/ 0 w 84"/>
                <a:gd name="T3" fmla="*/ 0 h 231"/>
                <a:gd name="T4" fmla="*/ 0 w 84"/>
                <a:gd name="T5" fmla="*/ 2147483646 h 231"/>
                <a:gd name="T6" fmla="*/ 2147483646 w 84"/>
                <a:gd name="T7" fmla="*/ 2147483646 h 2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231">
                  <a:moveTo>
                    <a:pt x="84" y="107"/>
                  </a:moveTo>
                  <a:cubicBezTo>
                    <a:pt x="84" y="39"/>
                    <a:pt x="47" y="0"/>
                    <a:pt x="0" y="0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47" y="231"/>
                    <a:pt x="84" y="175"/>
                    <a:pt x="84" y="107"/>
                  </a:cubicBezTo>
                  <a:close/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297" name="Freeform 26"/>
            <p:cNvSpPr>
              <a:spLocks/>
            </p:cNvSpPr>
            <p:nvPr/>
          </p:nvSpPr>
          <p:spPr bwMode="auto">
            <a:xfrm>
              <a:off x="4014646" y="1910274"/>
              <a:ext cx="539443" cy="326859"/>
            </a:xfrm>
            <a:custGeom>
              <a:avLst/>
              <a:gdLst>
                <a:gd name="T0" fmla="*/ 2147483646 w 181"/>
                <a:gd name="T1" fmla="*/ 0 h 109"/>
                <a:gd name="T2" fmla="*/ 0 w 181"/>
                <a:gd name="T3" fmla="*/ 2147483646 h 109"/>
                <a:gd name="T4" fmla="*/ 0 w 181"/>
                <a:gd name="T5" fmla="*/ 2147483646 h 109"/>
                <a:gd name="T6" fmla="*/ 2147483646 w 181"/>
                <a:gd name="T7" fmla="*/ 2147483646 h 109"/>
                <a:gd name="T8" fmla="*/ 2147483646 w 181"/>
                <a:gd name="T9" fmla="*/ 2147483646 h 109"/>
                <a:gd name="T10" fmla="*/ 2147483646 w 181"/>
                <a:gd name="T11" fmla="*/ 2147483646 h 109"/>
                <a:gd name="T12" fmla="*/ 2147483646 w 181"/>
                <a:gd name="T13" fmla="*/ 2147483646 h 109"/>
                <a:gd name="T14" fmla="*/ 2147483646 w 181"/>
                <a:gd name="T15" fmla="*/ 2147483646 h 109"/>
                <a:gd name="T16" fmla="*/ 2147483646 w 181"/>
                <a:gd name="T17" fmla="*/ 2147483646 h 109"/>
                <a:gd name="T18" fmla="*/ 2147483646 w 181"/>
                <a:gd name="T19" fmla="*/ 2147483646 h 109"/>
                <a:gd name="T20" fmla="*/ 2147483646 w 181"/>
                <a:gd name="T21" fmla="*/ 2147483646 h 109"/>
                <a:gd name="T22" fmla="*/ 2147483646 w 181"/>
                <a:gd name="T23" fmla="*/ 2147483646 h 109"/>
                <a:gd name="T24" fmla="*/ 2147483646 w 181"/>
                <a:gd name="T25" fmla="*/ 2147483646 h 109"/>
                <a:gd name="T26" fmla="*/ 2147483646 w 181"/>
                <a:gd name="T27" fmla="*/ 2147483646 h 109"/>
                <a:gd name="T28" fmla="*/ 2147483646 w 181"/>
                <a:gd name="T29" fmla="*/ 0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1" h="109">
                  <a:moveTo>
                    <a:pt x="95" y="0"/>
                  </a:moveTo>
                  <a:cubicBezTo>
                    <a:pt x="45" y="0"/>
                    <a:pt x="0" y="56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108" y="109"/>
                    <a:pt x="108" y="109"/>
                    <a:pt x="108" y="109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8" y="80"/>
                    <a:pt x="138" y="80"/>
                    <a:pt x="138" y="80"/>
                  </a:cubicBezTo>
                  <a:cubicBezTo>
                    <a:pt x="146" y="109"/>
                    <a:pt x="146" y="109"/>
                    <a:pt x="146" y="109"/>
                  </a:cubicBezTo>
                  <a:cubicBezTo>
                    <a:pt x="181" y="109"/>
                    <a:pt x="181" y="109"/>
                    <a:pt x="181" y="109"/>
                  </a:cubicBezTo>
                  <a:cubicBezTo>
                    <a:pt x="181" y="109"/>
                    <a:pt x="181" y="109"/>
                    <a:pt x="181" y="109"/>
                  </a:cubicBezTo>
                  <a:cubicBezTo>
                    <a:pt x="181" y="56"/>
                    <a:pt x="145" y="0"/>
                    <a:pt x="95" y="0"/>
                  </a:cubicBezTo>
                  <a:close/>
                </a:path>
              </a:pathLst>
            </a:custGeom>
            <a:solidFill>
              <a:srgbClr val="10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298" name="Freeform 27"/>
            <p:cNvSpPr>
              <a:spLocks/>
            </p:cNvSpPr>
            <p:nvPr/>
          </p:nvSpPr>
          <p:spPr bwMode="auto">
            <a:xfrm>
              <a:off x="4452944" y="1725528"/>
              <a:ext cx="515844" cy="859781"/>
            </a:xfrm>
            <a:custGeom>
              <a:avLst/>
              <a:gdLst>
                <a:gd name="T0" fmla="*/ 0 w 173"/>
                <a:gd name="T1" fmla="*/ 2147483646 h 288"/>
                <a:gd name="T2" fmla="*/ 2147483646 w 173"/>
                <a:gd name="T3" fmla="*/ 2147483646 h 288"/>
                <a:gd name="T4" fmla="*/ 2147483646 w 173"/>
                <a:gd name="T5" fmla="*/ 2147483646 h 288"/>
                <a:gd name="T6" fmla="*/ 2147483646 w 173"/>
                <a:gd name="T7" fmla="*/ 2147483646 h 288"/>
                <a:gd name="T8" fmla="*/ 2147483646 w 173"/>
                <a:gd name="T9" fmla="*/ 2147483646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" h="288">
                  <a:moveTo>
                    <a:pt x="0" y="98"/>
                  </a:moveTo>
                  <a:cubicBezTo>
                    <a:pt x="0" y="98"/>
                    <a:pt x="45" y="0"/>
                    <a:pt x="109" y="52"/>
                  </a:cubicBezTo>
                  <a:cubicBezTo>
                    <a:pt x="173" y="103"/>
                    <a:pt x="63" y="261"/>
                    <a:pt x="160" y="251"/>
                  </a:cubicBezTo>
                  <a:cubicBezTo>
                    <a:pt x="126" y="288"/>
                    <a:pt x="79" y="268"/>
                    <a:pt x="75" y="187"/>
                  </a:cubicBezTo>
                  <a:cubicBezTo>
                    <a:pt x="71" y="106"/>
                    <a:pt x="34" y="135"/>
                    <a:pt x="34" y="135"/>
                  </a:cubicBezTo>
                </a:path>
              </a:pathLst>
            </a:custGeom>
            <a:solidFill>
              <a:srgbClr val="10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299" name="Freeform 28"/>
            <p:cNvSpPr>
              <a:spLocks/>
            </p:cNvSpPr>
            <p:nvPr/>
          </p:nvSpPr>
          <p:spPr bwMode="auto">
            <a:xfrm>
              <a:off x="3603321" y="1725528"/>
              <a:ext cx="515844" cy="852676"/>
            </a:xfrm>
            <a:custGeom>
              <a:avLst/>
              <a:gdLst>
                <a:gd name="T0" fmla="*/ 2147483646 w 173"/>
                <a:gd name="T1" fmla="*/ 2147483646 h 285"/>
                <a:gd name="T2" fmla="*/ 2147483646 w 173"/>
                <a:gd name="T3" fmla="*/ 2147483646 h 285"/>
                <a:gd name="T4" fmla="*/ 2147483646 w 173"/>
                <a:gd name="T5" fmla="*/ 2147483646 h 285"/>
                <a:gd name="T6" fmla="*/ 2147483646 w 173"/>
                <a:gd name="T7" fmla="*/ 2147483646 h 285"/>
                <a:gd name="T8" fmla="*/ 2147483646 w 173"/>
                <a:gd name="T9" fmla="*/ 2147483646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" h="285">
                  <a:moveTo>
                    <a:pt x="173" y="98"/>
                  </a:moveTo>
                  <a:cubicBezTo>
                    <a:pt x="173" y="98"/>
                    <a:pt x="128" y="0"/>
                    <a:pt x="64" y="52"/>
                  </a:cubicBezTo>
                  <a:cubicBezTo>
                    <a:pt x="0" y="103"/>
                    <a:pt x="108" y="258"/>
                    <a:pt x="10" y="248"/>
                  </a:cubicBezTo>
                  <a:cubicBezTo>
                    <a:pt x="45" y="285"/>
                    <a:pt x="94" y="268"/>
                    <a:pt x="98" y="187"/>
                  </a:cubicBezTo>
                  <a:cubicBezTo>
                    <a:pt x="102" y="106"/>
                    <a:pt x="139" y="135"/>
                    <a:pt x="139" y="135"/>
                  </a:cubicBezTo>
                </a:path>
              </a:pathLst>
            </a:custGeom>
            <a:solidFill>
              <a:srgbClr val="10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00" name="Freeform 29"/>
            <p:cNvSpPr>
              <a:spLocks/>
            </p:cNvSpPr>
            <p:nvPr/>
          </p:nvSpPr>
          <p:spPr bwMode="auto">
            <a:xfrm>
              <a:off x="3825841" y="2809136"/>
              <a:ext cx="923797" cy="380152"/>
            </a:xfrm>
            <a:custGeom>
              <a:avLst/>
              <a:gdLst>
                <a:gd name="T0" fmla="*/ 2147483646 w 309"/>
                <a:gd name="T1" fmla="*/ 2147483646 h 127"/>
                <a:gd name="T2" fmla="*/ 2147483646 w 309"/>
                <a:gd name="T3" fmla="*/ 2147483646 h 127"/>
                <a:gd name="T4" fmla="*/ 2147483646 w 309"/>
                <a:gd name="T5" fmla="*/ 2147483646 h 127"/>
                <a:gd name="T6" fmla="*/ 2147483646 w 309"/>
                <a:gd name="T7" fmla="*/ 0 h 127"/>
                <a:gd name="T8" fmla="*/ 2147483646 w 309"/>
                <a:gd name="T9" fmla="*/ 2147483646 h 127"/>
                <a:gd name="T10" fmla="*/ 2147483646 w 309"/>
                <a:gd name="T11" fmla="*/ 0 h 127"/>
                <a:gd name="T12" fmla="*/ 2147483646 w 309"/>
                <a:gd name="T13" fmla="*/ 2147483646 h 127"/>
                <a:gd name="T14" fmla="*/ 0 w 309"/>
                <a:gd name="T15" fmla="*/ 2147483646 h 127"/>
                <a:gd name="T16" fmla="*/ 2147483646 w 309"/>
                <a:gd name="T17" fmla="*/ 2147483646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9" h="127">
                  <a:moveTo>
                    <a:pt x="155" y="127"/>
                  </a:moveTo>
                  <a:cubicBezTo>
                    <a:pt x="211" y="127"/>
                    <a:pt x="264" y="111"/>
                    <a:pt x="309" y="84"/>
                  </a:cubicBezTo>
                  <a:cubicBezTo>
                    <a:pt x="305" y="65"/>
                    <a:pt x="299" y="43"/>
                    <a:pt x="292" y="25"/>
                  </a:cubicBezTo>
                  <a:cubicBezTo>
                    <a:pt x="287" y="16"/>
                    <a:pt x="275" y="7"/>
                    <a:pt x="260" y="0"/>
                  </a:cubicBezTo>
                  <a:cubicBezTo>
                    <a:pt x="237" y="4"/>
                    <a:pt x="198" y="7"/>
                    <a:pt x="153" y="7"/>
                  </a:cubicBezTo>
                  <a:cubicBezTo>
                    <a:pt x="109" y="7"/>
                    <a:pt x="70" y="4"/>
                    <a:pt x="47" y="0"/>
                  </a:cubicBezTo>
                  <a:cubicBezTo>
                    <a:pt x="32" y="7"/>
                    <a:pt x="20" y="16"/>
                    <a:pt x="15" y="25"/>
                  </a:cubicBezTo>
                  <a:cubicBezTo>
                    <a:pt x="9" y="44"/>
                    <a:pt x="5" y="65"/>
                    <a:pt x="0" y="83"/>
                  </a:cubicBezTo>
                  <a:cubicBezTo>
                    <a:pt x="45" y="111"/>
                    <a:pt x="98" y="127"/>
                    <a:pt x="155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01" name="Freeform 118"/>
            <p:cNvSpPr>
              <a:spLocks/>
            </p:cNvSpPr>
            <p:nvPr/>
          </p:nvSpPr>
          <p:spPr bwMode="auto">
            <a:xfrm>
              <a:off x="3930359" y="1945802"/>
              <a:ext cx="161833" cy="184746"/>
            </a:xfrm>
            <a:custGeom>
              <a:avLst/>
              <a:gdLst>
                <a:gd name="T0" fmla="*/ 2147483646 w 54"/>
                <a:gd name="T1" fmla="*/ 2147483646 h 63"/>
                <a:gd name="T2" fmla="*/ 2147483646 w 54"/>
                <a:gd name="T3" fmla="*/ 2147483646 h 63"/>
                <a:gd name="T4" fmla="*/ 2147483646 w 54"/>
                <a:gd name="T5" fmla="*/ 2147483646 h 63"/>
                <a:gd name="T6" fmla="*/ 2147483646 w 54"/>
                <a:gd name="T7" fmla="*/ 0 h 63"/>
                <a:gd name="T8" fmla="*/ 2147483646 w 54"/>
                <a:gd name="T9" fmla="*/ 2147483646 h 63"/>
                <a:gd name="T10" fmla="*/ 2147483646 w 54"/>
                <a:gd name="T11" fmla="*/ 2147483646 h 63"/>
                <a:gd name="T12" fmla="*/ 2147483646 w 54"/>
                <a:gd name="T13" fmla="*/ 2147483646 h 63"/>
                <a:gd name="T14" fmla="*/ 2147483646 w 54"/>
                <a:gd name="T15" fmla="*/ 2147483646 h 63"/>
                <a:gd name="T16" fmla="*/ 2147483646 w 54"/>
                <a:gd name="T17" fmla="*/ 2147483646 h 63"/>
                <a:gd name="T18" fmla="*/ 2147483646 w 54"/>
                <a:gd name="T19" fmla="*/ 2147483646 h 63"/>
                <a:gd name="T20" fmla="*/ 2147483646 w 54"/>
                <a:gd name="T21" fmla="*/ 2147483646 h 63"/>
                <a:gd name="T22" fmla="*/ 2147483646 w 54"/>
                <a:gd name="T23" fmla="*/ 2147483646 h 63"/>
                <a:gd name="T24" fmla="*/ 2147483646 w 54"/>
                <a:gd name="T25" fmla="*/ 2147483646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63">
                  <a:moveTo>
                    <a:pt x="11" y="62"/>
                  </a:moveTo>
                  <a:cubicBezTo>
                    <a:pt x="10" y="62"/>
                    <a:pt x="9" y="61"/>
                    <a:pt x="8" y="60"/>
                  </a:cubicBezTo>
                  <a:cubicBezTo>
                    <a:pt x="0" y="54"/>
                    <a:pt x="2" y="36"/>
                    <a:pt x="13" y="20"/>
                  </a:cubicBezTo>
                  <a:cubicBezTo>
                    <a:pt x="22" y="8"/>
                    <a:pt x="33" y="0"/>
                    <a:pt x="43" y="0"/>
                  </a:cubicBezTo>
                  <a:cubicBezTo>
                    <a:pt x="45" y="0"/>
                    <a:pt x="48" y="1"/>
                    <a:pt x="50" y="2"/>
                  </a:cubicBezTo>
                  <a:cubicBezTo>
                    <a:pt x="51" y="3"/>
                    <a:pt x="52" y="4"/>
                    <a:pt x="52" y="5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39" y="6"/>
                    <a:pt x="28" y="13"/>
                    <a:pt x="20" y="25"/>
                  </a:cubicBezTo>
                  <a:cubicBezTo>
                    <a:pt x="10" y="38"/>
                    <a:pt x="7" y="53"/>
                    <a:pt x="12" y="61"/>
                  </a:cubicBezTo>
                  <a:cubicBezTo>
                    <a:pt x="14" y="63"/>
                    <a:pt x="14" y="63"/>
                    <a:pt x="14" y="63"/>
                  </a:cubicBezTo>
                  <a:lnTo>
                    <a:pt x="11" y="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  <p:sp>
          <p:nvSpPr>
            <p:cNvPr id="54302" name="Freeform 119"/>
            <p:cNvSpPr>
              <a:spLocks/>
            </p:cNvSpPr>
            <p:nvPr/>
          </p:nvSpPr>
          <p:spPr bwMode="auto">
            <a:xfrm>
              <a:off x="4490031" y="1945802"/>
              <a:ext cx="158460" cy="184746"/>
            </a:xfrm>
            <a:custGeom>
              <a:avLst/>
              <a:gdLst>
                <a:gd name="T0" fmla="*/ 2147483646 w 54"/>
                <a:gd name="T1" fmla="*/ 2147483646 h 63"/>
                <a:gd name="T2" fmla="*/ 2147483646 w 54"/>
                <a:gd name="T3" fmla="*/ 2147483646 h 63"/>
                <a:gd name="T4" fmla="*/ 2147483646 w 54"/>
                <a:gd name="T5" fmla="*/ 2147483646 h 63"/>
                <a:gd name="T6" fmla="*/ 2147483646 w 54"/>
                <a:gd name="T7" fmla="*/ 0 h 63"/>
                <a:gd name="T8" fmla="*/ 2147483646 w 54"/>
                <a:gd name="T9" fmla="*/ 2147483646 h 63"/>
                <a:gd name="T10" fmla="*/ 2147483646 w 54"/>
                <a:gd name="T11" fmla="*/ 2147483646 h 63"/>
                <a:gd name="T12" fmla="*/ 0 w 54"/>
                <a:gd name="T13" fmla="*/ 2147483646 h 63"/>
                <a:gd name="T14" fmla="*/ 2147483646 w 54"/>
                <a:gd name="T15" fmla="*/ 2147483646 h 63"/>
                <a:gd name="T16" fmla="*/ 2147483646 w 54"/>
                <a:gd name="T17" fmla="*/ 2147483646 h 63"/>
                <a:gd name="T18" fmla="*/ 2147483646 w 54"/>
                <a:gd name="T19" fmla="*/ 2147483646 h 63"/>
                <a:gd name="T20" fmla="*/ 2147483646 w 54"/>
                <a:gd name="T21" fmla="*/ 2147483646 h 63"/>
                <a:gd name="T22" fmla="*/ 2147483646 w 54"/>
                <a:gd name="T23" fmla="*/ 2147483646 h 63"/>
                <a:gd name="T24" fmla="*/ 2147483646 w 54"/>
                <a:gd name="T25" fmla="*/ 2147483646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63">
                  <a:moveTo>
                    <a:pt x="42" y="62"/>
                  </a:moveTo>
                  <a:cubicBezTo>
                    <a:pt x="43" y="62"/>
                    <a:pt x="44" y="61"/>
                    <a:pt x="45" y="60"/>
                  </a:cubicBezTo>
                  <a:cubicBezTo>
                    <a:pt x="54" y="54"/>
                    <a:pt x="52" y="36"/>
                    <a:pt x="40" y="20"/>
                  </a:cubicBezTo>
                  <a:cubicBezTo>
                    <a:pt x="32" y="8"/>
                    <a:pt x="20" y="0"/>
                    <a:pt x="11" y="0"/>
                  </a:cubicBezTo>
                  <a:cubicBezTo>
                    <a:pt x="8" y="0"/>
                    <a:pt x="6" y="1"/>
                    <a:pt x="4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6"/>
                    <a:pt x="6" y="6"/>
                  </a:cubicBezTo>
                  <a:cubicBezTo>
                    <a:pt x="14" y="6"/>
                    <a:pt x="25" y="13"/>
                    <a:pt x="34" y="25"/>
                  </a:cubicBezTo>
                  <a:cubicBezTo>
                    <a:pt x="43" y="38"/>
                    <a:pt x="47" y="53"/>
                    <a:pt x="41" y="61"/>
                  </a:cubicBezTo>
                  <a:cubicBezTo>
                    <a:pt x="40" y="63"/>
                    <a:pt x="40" y="63"/>
                    <a:pt x="40" y="63"/>
                  </a:cubicBezTo>
                  <a:lnTo>
                    <a:pt x="42" y="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Roboto Condensed Light"/>
                <a:cs typeface="+mn-cs"/>
              </a:endParaRPr>
            </a:p>
          </p:txBody>
        </p:sp>
      </p:grpSp>
      <p:sp>
        <p:nvSpPr>
          <p:cNvPr id="170" name="Text Placeholder 41">
            <a:extLst>
              <a:ext uri="{FF2B5EF4-FFF2-40B4-BE49-F238E27FC236}">
                <a16:creationId xmlns:a16="http://schemas.microsoft.com/office/drawing/2014/main" id="{7B21031B-2761-44FE-8C8F-0165EB1B5E99}"/>
              </a:ext>
            </a:extLst>
          </p:cNvPr>
          <p:cNvSpPr txBox="1">
            <a:spLocks/>
          </p:cNvSpPr>
          <p:nvPr/>
        </p:nvSpPr>
        <p:spPr>
          <a:xfrm>
            <a:off x="4100513" y="871538"/>
            <a:ext cx="5081587" cy="1895475"/>
          </a:xfrm>
        </p:spPr>
        <p:txBody>
          <a:bodyPr/>
          <a:lstStyle>
            <a:defPPr>
              <a:defRPr lang="id-ID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 Ligh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 Ligh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 Ligh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 Ligh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 Ligh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Roboto Condensed Ligh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Roboto Condensed Ligh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Roboto Condensed Ligh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Roboto Condensed Ligh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1. COMPLETE ONE OF THE MEASURING DISTANCE/SCALE WORKSHEETS BASED UPON YOUR TARGET.</a:t>
            </a: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8461375" y="6092825"/>
            <a:ext cx="647700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5B00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 sz="2400">
              <a:solidFill>
                <a:srgbClr val="000069"/>
              </a:solidFill>
              <a:cs typeface="+mn-cs"/>
            </a:endParaRP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2992437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en-US" sz="2800" b="1" smtClean="0">
                <a:solidFill>
                  <a:srgbClr val="5B0091"/>
                </a:solidFill>
              </a:rPr>
              <a:t>Anagrams</a:t>
            </a:r>
            <a:endParaRPr lang="en-US" altLang="en-US" sz="2800" b="1" smtClean="0">
              <a:solidFill>
                <a:srgbClr val="5B0091"/>
              </a:solidFill>
            </a:endParaRPr>
          </a:p>
        </p:txBody>
      </p:sp>
      <p:pic>
        <p:nvPicPr>
          <p:cNvPr id="51204" name="Picture 8" descr="flash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44450"/>
            <a:ext cx="514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5" name="Group 13"/>
          <p:cNvGrpSpPr>
            <a:grpSpLocks/>
          </p:cNvGrpSpPr>
          <p:nvPr/>
        </p:nvGrpSpPr>
        <p:grpSpPr bwMode="auto">
          <a:xfrm>
            <a:off x="381000" y="865188"/>
            <a:ext cx="8458200" cy="5156200"/>
            <a:chOff x="240" y="545"/>
            <a:chExt cx="5328" cy="3248"/>
          </a:xfrm>
        </p:grpSpPr>
        <p:pic>
          <p:nvPicPr>
            <p:cNvPr id="51207" name="SDirection_scale_anagram.swf" descr="Direction_scale_anagra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45"/>
              <a:ext cx="5328" cy="3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FF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B009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ontrols>
      <mc:AlternateContent xmlns:mc="http://schemas.openxmlformats.org/markup-compatibility/2006">
        <mc:Choice xmlns:v="urn:schemas-microsoft-com:vml" Requires="v">
          <p:control spid="51208" name="ShockwaveFlash1" r:id="rId2" imgW="8458200" imgH="5156280"/>
        </mc:Choice>
        <mc:Fallback>
          <p:control name="ShockwaveFlash1" r:id="rId2" imgW="8458200" imgH="5156280">
            <p:pic>
              <p:nvPicPr>
                <p:cNvPr id="5120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40" y="545"/>
                  <a:ext cx="5328" cy="32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" descr="flash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44450"/>
            <a:ext cx="514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438" y="71438"/>
            <a:ext cx="7094537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GB" altLang="en-US" sz="2800" b="1" smtClean="0">
                <a:solidFill>
                  <a:srgbClr val="5B0091"/>
                </a:solidFill>
              </a:rPr>
              <a:t>Hunt treasure with direction and scale</a:t>
            </a:r>
          </a:p>
        </p:txBody>
      </p:sp>
      <p:pic>
        <p:nvPicPr>
          <p:cNvPr id="52228" name="Picture 12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094413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9" name="Group 21"/>
          <p:cNvGrpSpPr>
            <a:grpSpLocks/>
          </p:cNvGrpSpPr>
          <p:nvPr/>
        </p:nvGrpSpPr>
        <p:grpSpPr bwMode="auto">
          <a:xfrm>
            <a:off x="381000" y="865188"/>
            <a:ext cx="8458200" cy="5181600"/>
            <a:chOff x="240" y="545"/>
            <a:chExt cx="5328" cy="3264"/>
          </a:xfrm>
        </p:grpSpPr>
        <p:pic>
          <p:nvPicPr>
            <p:cNvPr id="52231" name="Streasuremapnew.swf" descr="treasuremapnew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45"/>
              <a:ext cx="5328" cy="3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FF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B009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ontrols>
      <mc:AlternateContent xmlns:mc="http://schemas.openxmlformats.org/markup-compatibility/2006">
        <mc:Choice xmlns:v="urn:schemas-microsoft-com:vml" Requires="v">
          <p:control spid="52232" name="ShockwaveFlash1" r:id="rId2" imgW="8458200" imgH="5181480"/>
        </mc:Choice>
        <mc:Fallback>
          <p:control name="ShockwaveFlash1" r:id="rId2" imgW="8458200" imgH="5181480">
            <p:pic>
              <p:nvPicPr>
                <p:cNvPr id="5223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40" y="545"/>
                  <a:ext cx="5328" cy="3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flash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44450"/>
            <a:ext cx="514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438" y="71438"/>
            <a:ext cx="3136900" cy="6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GB" altLang="en-US" sz="2800" b="1" smtClean="0">
                <a:solidFill>
                  <a:srgbClr val="5B0091"/>
                </a:solidFill>
              </a:rPr>
              <a:t>Summary quiz</a:t>
            </a:r>
          </a:p>
        </p:txBody>
      </p:sp>
      <p:pic>
        <p:nvPicPr>
          <p:cNvPr id="53252" name="Picture 6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094413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3" name="Group 18"/>
          <p:cNvGrpSpPr>
            <a:grpSpLocks/>
          </p:cNvGrpSpPr>
          <p:nvPr/>
        </p:nvGrpSpPr>
        <p:grpSpPr bwMode="auto">
          <a:xfrm>
            <a:off x="381000" y="865188"/>
            <a:ext cx="8458200" cy="5181600"/>
            <a:chOff x="240" y="545"/>
            <a:chExt cx="5328" cy="3264"/>
          </a:xfrm>
        </p:grpSpPr>
        <p:pic>
          <p:nvPicPr>
            <p:cNvPr id="53255" name="Sdirectionscale_everest.swf" descr="directionscale_everes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45"/>
              <a:ext cx="5328" cy="3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FF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B009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ontrols>
      <mc:AlternateContent xmlns:mc="http://schemas.openxmlformats.org/markup-compatibility/2006">
        <mc:Choice xmlns:v="urn:schemas-microsoft-com:vml" Requires="v">
          <p:control spid="53256" name="ShockwaveFlash1" r:id="rId2" imgW="8458200" imgH="5181480"/>
        </mc:Choice>
        <mc:Fallback>
          <p:control name="ShockwaveFlash1" r:id="rId2" imgW="8458200" imgH="5181480">
            <p:pic>
              <p:nvPicPr>
                <p:cNvPr id="5325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40" y="545"/>
                  <a:ext cx="5328" cy="3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179388" y="-1179513"/>
            <a:ext cx="3706812" cy="2597151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700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79388" y="1484313"/>
            <a:ext cx="3773487" cy="4040187"/>
          </a:xfrm>
        </p:spPr>
        <p:txBody>
          <a:bodyPr rtlCol="0"/>
          <a:lstStyle/>
          <a:p>
            <a:pPr>
              <a:defRPr/>
            </a:pPr>
            <a:r>
              <a:rPr lang="en-GB" sz="4500" b="1" smtClean="0">
                <a:solidFill>
                  <a:schemeClr val="accent4"/>
                </a:solidFill>
              </a:rPr>
              <a:t>AF2: </a:t>
            </a:r>
            <a:r>
              <a:rPr lang="en-GB" sz="4000" b="1" smtClean="0">
                <a:solidFill>
                  <a:schemeClr val="accent4"/>
                </a:solidFill>
              </a:rPr>
              <a:t>TO KNOW THE DIRECTIONS ON A COMPASS AND KNOW HOW TO MEASURE DISTANCE ON A MAP</a:t>
            </a:r>
            <a:endParaRPr sz="4000" b="1">
              <a:solidFill>
                <a:schemeClr val="accent4"/>
              </a:solidFill>
            </a:endParaRP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3062478" cy="1475019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50" b="1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3952875" y="2649538"/>
            <a:ext cx="5191125" cy="13223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250" dirty="0">
                <a:solidFill>
                  <a:srgbClr val="FFFF00"/>
                </a:solidFill>
              </a:rPr>
              <a:t>MOST (ME/ME+) STUDENTS WILL </a:t>
            </a:r>
            <a:r>
              <a:rPr lang="en-GB" sz="2250" dirty="0" smtClean="0">
                <a:solidFill>
                  <a:srgbClr val="FFFF00"/>
                </a:solidFill>
              </a:rPr>
              <a:t>KNOW A FOUR &amp; EIGHT POINT COMPASS AND BE ABLE TO ACCURATELY MEASURE STRAIGHTLINE DISTANCE ON A MAP.</a:t>
            </a:r>
            <a:endParaRPr lang="en-GB" sz="2250" dirty="0">
              <a:solidFill>
                <a:srgbClr val="FFFF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AE48AF-F5CE-4D67-90A9-93B69D96181C}"/>
              </a:ext>
            </a:extLst>
          </p:cNvPr>
          <p:cNvSpPr>
            <a:spLocks noChangeAspect="1"/>
          </p:cNvSpPr>
          <p:nvPr/>
        </p:nvSpPr>
        <p:spPr>
          <a:xfrm>
            <a:off x="4978400" y="5373688"/>
            <a:ext cx="4189413" cy="3602037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70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Title 31">
            <a:extLst>
              <a:ext uri="{FF2B5EF4-FFF2-40B4-BE49-F238E27FC236}">
                <a16:creationId xmlns:a16="http://schemas.microsoft.com/office/drawing/2014/main" id="{85E8A252-88AB-4EBD-95B1-71A28DDF0944}"/>
              </a:ext>
            </a:extLst>
          </p:cNvPr>
          <p:cNvSpPr txBox="1">
            <a:spLocks/>
          </p:cNvSpPr>
          <p:nvPr/>
        </p:nvSpPr>
        <p:spPr>
          <a:xfrm>
            <a:off x="5364163" y="5373688"/>
            <a:ext cx="3316287" cy="1349375"/>
          </a:xfrm>
          <a:prstGeom prst="rect">
            <a:avLst/>
          </a:prstGeom>
        </p:spPr>
        <p:txBody>
          <a:bodyPr lIns="109728" tIns="315468" rIns="109728" bIns="3429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r>
              <a:rPr lang="en-GB" sz="3600" b="1" spc="45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41224F-8D34-4203-8A31-4BA35AD034AF}"/>
              </a:ext>
            </a:extLst>
          </p:cNvPr>
          <p:cNvSpPr/>
          <p:nvPr/>
        </p:nvSpPr>
        <p:spPr>
          <a:xfrm>
            <a:off x="3886200" y="-41275"/>
            <a:ext cx="50403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TITLE: COMPASS DIRECTION &amp; SCALE</a:t>
            </a:r>
            <a:endParaRPr lang="en-US" sz="3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957C8A-255F-4D74-937A-16BBF98471F4}"/>
              </a:ext>
            </a:extLst>
          </p:cNvPr>
          <p:cNvSpPr/>
          <p:nvPr/>
        </p:nvSpPr>
        <p:spPr>
          <a:xfrm>
            <a:off x="7327900" y="1089025"/>
            <a:ext cx="2139950" cy="30003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DATE:</a:t>
            </a:r>
            <a:endParaRPr lang="en-US" sz="135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EA47202B-BE3A-4725-BDE2-B76C098A8720}"/>
              </a:ext>
            </a:extLst>
          </p:cNvPr>
          <p:cNvSpPr txBox="1">
            <a:spLocks/>
          </p:cNvSpPr>
          <p:nvPr/>
        </p:nvSpPr>
        <p:spPr>
          <a:xfrm>
            <a:off x="3952875" y="1731963"/>
            <a:ext cx="5191125" cy="7556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GB" sz="2250" dirty="0">
                <a:solidFill>
                  <a:srgbClr val="FF0000"/>
                </a:solidFill>
              </a:rPr>
              <a:t>ALL (WTE/WTE+) STUDENTS WILL </a:t>
            </a:r>
            <a:r>
              <a:rPr lang="en-GB" sz="2250" dirty="0" smtClean="0">
                <a:solidFill>
                  <a:srgbClr val="FF0000"/>
                </a:solidFill>
              </a:rPr>
              <a:t>KNOW THE FOUR POINT COMPASS.</a:t>
            </a:r>
            <a:endParaRPr lang="en-GB" sz="2250" dirty="0">
              <a:solidFill>
                <a:srgbClr val="FF0000"/>
              </a:solidFill>
            </a:endParaRP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A8904C5F-4C9F-4D72-AE82-2FD06301674E}"/>
              </a:ext>
            </a:extLst>
          </p:cNvPr>
          <p:cNvSpPr txBox="1">
            <a:spLocks/>
          </p:cNvSpPr>
          <p:nvPr/>
        </p:nvSpPr>
        <p:spPr>
          <a:xfrm>
            <a:off x="3978275" y="4213225"/>
            <a:ext cx="5192713" cy="904875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GB" sz="2250" dirty="0">
                <a:solidFill>
                  <a:srgbClr val="66FF33"/>
                </a:solidFill>
              </a:rPr>
              <a:t>SOME (EE/EE+) </a:t>
            </a:r>
            <a:r>
              <a:rPr lang="en-US" sz="2250" dirty="0">
                <a:solidFill>
                  <a:srgbClr val="66FF33"/>
                </a:solidFill>
              </a:rPr>
              <a:t>STUDENTS WILL KNOW A FOUR &amp; EIGHT POINT COMPASS AND BE ABLE TO ACCURATELY MEASURE </a:t>
            </a:r>
            <a:r>
              <a:rPr lang="en-US" sz="2250" dirty="0" smtClean="0">
                <a:solidFill>
                  <a:srgbClr val="66FF33"/>
                </a:solidFill>
              </a:rPr>
              <a:t>ANY </a:t>
            </a:r>
            <a:r>
              <a:rPr lang="en-US" sz="2250" dirty="0">
                <a:solidFill>
                  <a:srgbClr val="66FF33"/>
                </a:solidFill>
              </a:rPr>
              <a:t>DISTANCE ON A MAP.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defRPr/>
            </a:pPr>
            <a:endParaRPr lang="en-GB" sz="2250" dirty="0">
              <a:solidFill>
                <a:srgbClr val="66FF3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3C63F0-0751-4EC7-9164-7A37B9C2F775}"/>
              </a:ext>
            </a:extLst>
          </p:cNvPr>
          <p:cNvSpPr/>
          <p:nvPr/>
        </p:nvSpPr>
        <p:spPr>
          <a:xfrm>
            <a:off x="173038" y="6399213"/>
            <a:ext cx="51911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cs typeface="+mn-cs"/>
              </a:rPr>
              <a:t>SCF: Communication &amp; Collaboration</a:t>
            </a:r>
            <a:endParaRPr lang="en-US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-7.40741E-7 L -4.16667E-6 -7.40741E-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21" grpId="0"/>
      <p:bldP spid="10" grpId="0"/>
      <p:bldP spid="4" grpId="0"/>
      <p:bldP spid="18" grpId="0"/>
      <p:bldP spid="12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58775" y="898525"/>
            <a:ext cx="38147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2400">
                <a:solidFill>
                  <a:srgbClr val="000069"/>
                </a:solidFill>
                <a:cs typeface="+mn-cs"/>
              </a:rPr>
              <a:t>Anyone who has ever used a map to find their way will know the importance of a </a:t>
            </a:r>
            <a:r>
              <a:rPr lang="en-GB" altLang="en-US" sz="2400" b="1">
                <a:solidFill>
                  <a:srgbClr val="FF6600"/>
                </a:solidFill>
                <a:cs typeface="+mn-cs"/>
              </a:rPr>
              <a:t>scale</a:t>
            </a:r>
            <a:r>
              <a:rPr lang="en-GB" altLang="en-US" sz="2400">
                <a:solidFill>
                  <a:srgbClr val="000069"/>
                </a:solidFill>
                <a:cs typeface="+mn-cs"/>
              </a:rPr>
              <a:t>.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4787900" cy="620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en-US" sz="2800" b="1" smtClean="0">
                <a:solidFill>
                  <a:srgbClr val="5B0091"/>
                </a:solidFill>
              </a:rPr>
              <a:t>When do you use a scale?</a:t>
            </a:r>
          </a:p>
        </p:txBody>
      </p:sp>
      <p:pic>
        <p:nvPicPr>
          <p:cNvPr id="36872" name="Picture 8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094413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358775" y="2789238"/>
            <a:ext cx="36718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5B00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GB" altLang="en-US" sz="2400" dirty="0">
                <a:solidFill>
                  <a:srgbClr val="000069"/>
                </a:solidFill>
                <a:cs typeface="+mn-cs"/>
              </a:rPr>
              <a:t>Knowing which direction to travel in is only part of using a map. 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358775" y="4314825"/>
            <a:ext cx="3898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5B00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GB" altLang="en-US" sz="2400">
                <a:solidFill>
                  <a:srgbClr val="000069"/>
                </a:solidFill>
                <a:cs typeface="+mn-cs"/>
              </a:rPr>
              <a:t>To know how far it is to your destination, you need to use a map’s scale.</a:t>
            </a:r>
          </a:p>
        </p:txBody>
      </p:sp>
      <p:pic>
        <p:nvPicPr>
          <p:cNvPr id="36879" name="Picture 15" descr="motorwaydistance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925513"/>
            <a:ext cx="41402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1" name="AutoShape 17"/>
          <p:cNvSpPr>
            <a:spLocks noChangeArrowheads="1"/>
          </p:cNvSpPr>
          <p:nvPr/>
        </p:nvSpPr>
        <p:spPr bwMode="auto">
          <a:xfrm>
            <a:off x="1566863" y="5878513"/>
            <a:ext cx="6002337" cy="692150"/>
          </a:xfrm>
          <a:prstGeom prst="flowChartAlternateProcess">
            <a:avLst/>
          </a:prstGeom>
          <a:solidFill>
            <a:srgbClr val="E0EFFC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GB" sz="2400">
              <a:solidFill>
                <a:srgbClr val="000069"/>
              </a:solidFill>
              <a:cs typeface="+mn-cs"/>
            </a:endParaRP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1670050" y="5986463"/>
            <a:ext cx="586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en-GB" altLang="en-US" sz="2400" b="1">
                <a:solidFill>
                  <a:srgbClr val="000069"/>
                </a:solidFill>
                <a:cs typeface="+mn-cs"/>
              </a:rPr>
              <a:t>What do we mean by the term scale?</a:t>
            </a:r>
            <a:endParaRPr lang="en-US" altLang="en-US" sz="2400" b="1">
              <a:solidFill>
                <a:srgbClr val="000069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/>
      <p:bldP spid="36875" grpId="0"/>
      <p:bldP spid="368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559300" y="4067175"/>
            <a:ext cx="39243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2400">
                <a:solidFill>
                  <a:srgbClr val="000069"/>
                </a:solidFill>
                <a:cs typeface="+mn-cs"/>
              </a:rPr>
              <a:t>For example on a map with the scale 4</a:t>
            </a:r>
            <a:r>
              <a:rPr lang="en-GB" altLang="en-US" sz="1000">
                <a:solidFill>
                  <a:srgbClr val="000069"/>
                </a:solidFill>
                <a:cs typeface="+mn-cs"/>
              </a:rPr>
              <a:t> </a:t>
            </a:r>
            <a:r>
              <a:rPr lang="en-GB" altLang="en-US" sz="2400">
                <a:solidFill>
                  <a:srgbClr val="000069"/>
                </a:solidFill>
                <a:cs typeface="+mn-cs"/>
              </a:rPr>
              <a:t>cm</a:t>
            </a:r>
            <a:r>
              <a:rPr lang="en-GB" altLang="en-US" sz="1000">
                <a:solidFill>
                  <a:srgbClr val="000069"/>
                </a:solidFill>
                <a:cs typeface="+mn-cs"/>
              </a:rPr>
              <a:t> </a:t>
            </a:r>
            <a:r>
              <a:rPr lang="en-GB" altLang="en-US" sz="2400">
                <a:solidFill>
                  <a:srgbClr val="000069"/>
                </a:solidFill>
                <a:cs typeface="+mn-cs"/>
              </a:rPr>
              <a:t>:</a:t>
            </a:r>
            <a:r>
              <a:rPr lang="en-GB" altLang="en-US" sz="1000">
                <a:solidFill>
                  <a:srgbClr val="000069"/>
                </a:solidFill>
                <a:cs typeface="+mn-cs"/>
              </a:rPr>
              <a:t> </a:t>
            </a:r>
            <a:r>
              <a:rPr lang="en-GB" altLang="en-US" sz="2400">
                <a:solidFill>
                  <a:srgbClr val="000069"/>
                </a:solidFill>
                <a:cs typeface="+mn-cs"/>
              </a:rPr>
              <a:t>1</a:t>
            </a:r>
            <a:r>
              <a:rPr lang="en-GB" altLang="en-US" sz="1000">
                <a:solidFill>
                  <a:srgbClr val="000069"/>
                </a:solidFill>
                <a:cs typeface="+mn-cs"/>
              </a:rPr>
              <a:t> </a:t>
            </a:r>
            <a:r>
              <a:rPr lang="en-GB" altLang="en-US" sz="2400">
                <a:solidFill>
                  <a:srgbClr val="000069"/>
                </a:solidFill>
                <a:cs typeface="+mn-cs"/>
              </a:rPr>
              <a:t>km, four centimetres on the map represents one kilometre in the real world.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4787900" cy="620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en-US" sz="2800" b="1" smtClean="0">
                <a:solidFill>
                  <a:srgbClr val="5B0091"/>
                </a:solidFill>
              </a:rPr>
              <a:t>What is a scale?</a:t>
            </a:r>
          </a:p>
        </p:txBody>
      </p:sp>
      <p:pic>
        <p:nvPicPr>
          <p:cNvPr id="56327" name="Picture 7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094413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58775" y="898525"/>
            <a:ext cx="43862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5B00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GB" altLang="en-US" sz="2400">
                <a:solidFill>
                  <a:srgbClr val="000069"/>
                </a:solidFill>
                <a:cs typeface="+mn-cs"/>
              </a:rPr>
              <a:t>Scale is the ratio of the size of objects on a map compared to their size in the real world.</a:t>
            </a:r>
          </a:p>
        </p:txBody>
      </p:sp>
      <p:pic>
        <p:nvPicPr>
          <p:cNvPr id="38918" name="Picture 9" descr="ru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12167" r="6584"/>
          <a:stretch>
            <a:fillRect/>
          </a:stretch>
        </p:blipFill>
        <p:spPr bwMode="auto">
          <a:xfrm rot="-1580065">
            <a:off x="4465638" y="1717675"/>
            <a:ext cx="46228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9" name="Group 36"/>
          <p:cNvGrpSpPr>
            <a:grpSpLocks/>
          </p:cNvGrpSpPr>
          <p:nvPr/>
        </p:nvGrpSpPr>
        <p:grpSpPr bwMode="auto">
          <a:xfrm>
            <a:off x="347663" y="2197100"/>
            <a:ext cx="3811587" cy="3811588"/>
            <a:chOff x="219" y="1384"/>
            <a:chExt cx="2401" cy="2401"/>
          </a:xfrm>
        </p:grpSpPr>
        <p:grpSp>
          <p:nvGrpSpPr>
            <p:cNvPr id="38920" name="Group 33"/>
            <p:cNvGrpSpPr>
              <a:grpSpLocks/>
            </p:cNvGrpSpPr>
            <p:nvPr/>
          </p:nvGrpSpPr>
          <p:grpSpPr bwMode="auto">
            <a:xfrm>
              <a:off x="219" y="1384"/>
              <a:ext cx="2401" cy="2401"/>
              <a:chOff x="219" y="1384"/>
              <a:chExt cx="2401" cy="2401"/>
            </a:xfrm>
          </p:grpSpPr>
          <p:pic>
            <p:nvPicPr>
              <p:cNvPr id="38922" name="Picture 32" descr="generic_map_for_activities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" y="1384"/>
                <a:ext cx="2401" cy="2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23" name="Picture 31" descr="Square_grid_for_ma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" y="1424"/>
                <a:ext cx="2302" cy="2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354" name="Text Box 34"/>
            <p:cNvSpPr txBox="1">
              <a:spLocks noChangeArrowheads="1"/>
            </p:cNvSpPr>
            <p:nvPr/>
          </p:nvSpPr>
          <p:spPr bwMode="auto">
            <a:xfrm>
              <a:off x="290" y="3467"/>
              <a:ext cx="823" cy="230"/>
            </a:xfrm>
            <a:prstGeom prst="rect">
              <a:avLst/>
            </a:prstGeom>
            <a:solidFill>
              <a:schemeClr val="bg1">
                <a:alpha val="50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5B009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GB" altLang="en-US" sz="2400">
                  <a:solidFill>
                    <a:srgbClr val="000069"/>
                  </a:solidFill>
                  <a:cs typeface="+mn-cs"/>
                </a:rPr>
                <a:t>4</a:t>
              </a:r>
              <a:r>
                <a:rPr lang="en-GB" altLang="en-US" sz="1000">
                  <a:solidFill>
                    <a:srgbClr val="000069"/>
                  </a:solidFill>
                  <a:cs typeface="+mn-cs"/>
                </a:rPr>
                <a:t> </a:t>
              </a:r>
              <a:r>
                <a:rPr lang="en-GB" altLang="en-US" sz="2400">
                  <a:solidFill>
                    <a:srgbClr val="000069"/>
                  </a:solidFill>
                  <a:cs typeface="+mn-cs"/>
                </a:rPr>
                <a:t>cm:1</a:t>
              </a:r>
              <a:r>
                <a:rPr lang="en-GB" altLang="en-US" sz="1000">
                  <a:solidFill>
                    <a:srgbClr val="000069"/>
                  </a:solidFill>
                  <a:cs typeface="+mn-cs"/>
                </a:rPr>
                <a:t> </a:t>
              </a:r>
              <a:r>
                <a:rPr lang="en-GB" altLang="en-US" sz="2400">
                  <a:solidFill>
                    <a:srgbClr val="000069"/>
                  </a:solidFill>
                  <a:cs typeface="+mn-cs"/>
                </a:rPr>
                <a:t>km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99"/>
          <p:cNvGrpSpPr>
            <a:grpSpLocks/>
          </p:cNvGrpSpPr>
          <p:nvPr/>
        </p:nvGrpSpPr>
        <p:grpSpPr bwMode="auto">
          <a:xfrm>
            <a:off x="717550" y="5257800"/>
            <a:ext cx="2586038" cy="890588"/>
            <a:chOff x="452" y="3312"/>
            <a:chExt cx="1629" cy="561"/>
          </a:xfrm>
        </p:grpSpPr>
        <p:sp>
          <p:nvSpPr>
            <p:cNvPr id="45151" name="AutoShape 95"/>
            <p:cNvSpPr>
              <a:spLocks noChangeArrowheads="1"/>
            </p:cNvSpPr>
            <p:nvPr/>
          </p:nvSpPr>
          <p:spPr bwMode="auto">
            <a:xfrm>
              <a:off x="452" y="3312"/>
              <a:ext cx="1626" cy="561"/>
            </a:xfrm>
            <a:prstGeom prst="flowChartProcess">
              <a:avLst/>
            </a:prstGeom>
            <a:solidFill>
              <a:srgbClr val="FFF7D5"/>
            </a:solidFill>
            <a:ln>
              <a:noFill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5B009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en-GB" sz="2400">
                <a:solidFill>
                  <a:srgbClr val="000069"/>
                </a:solidFill>
                <a:cs typeface="+mn-cs"/>
              </a:endParaRPr>
            </a:p>
          </p:txBody>
        </p:sp>
        <p:sp>
          <p:nvSpPr>
            <p:cNvPr id="40982" name="Text Box 7"/>
            <p:cNvSpPr txBox="1">
              <a:spLocks noChangeArrowheads="1"/>
            </p:cNvSpPr>
            <p:nvPr/>
          </p:nvSpPr>
          <p:spPr bwMode="auto">
            <a:xfrm>
              <a:off x="459" y="3332"/>
              <a:ext cx="162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2400">
                  <a:solidFill>
                    <a:srgbClr val="000066"/>
                  </a:solidFill>
                </a:rPr>
                <a:t>scale of this map:</a:t>
              </a:r>
            </a:p>
            <a:p>
              <a:pPr algn="ctr" eaLnBrk="1" hangingPunct="1"/>
              <a:r>
                <a:rPr lang="en-GB" altLang="en-US" sz="2400" b="1">
                  <a:solidFill>
                    <a:srgbClr val="FF6600"/>
                  </a:solidFill>
                </a:rPr>
                <a:t>4</a:t>
              </a:r>
              <a:r>
                <a:rPr lang="en-GB" altLang="en-US" sz="1000" b="1">
                  <a:solidFill>
                    <a:srgbClr val="FF6600"/>
                  </a:solidFill>
                </a:rPr>
                <a:t> </a:t>
              </a:r>
              <a:r>
                <a:rPr lang="en-GB" altLang="en-US" sz="2400" b="1">
                  <a:solidFill>
                    <a:srgbClr val="FF6600"/>
                  </a:solidFill>
                </a:rPr>
                <a:t>cm</a:t>
              </a:r>
              <a:r>
                <a:rPr lang="en-GB" altLang="en-US" sz="1000" b="1">
                  <a:solidFill>
                    <a:srgbClr val="FF6600"/>
                  </a:solidFill>
                </a:rPr>
                <a:t> </a:t>
              </a:r>
              <a:r>
                <a:rPr lang="en-GB" altLang="en-US" sz="2400" b="1">
                  <a:solidFill>
                    <a:srgbClr val="FF6600"/>
                  </a:solidFill>
                </a:rPr>
                <a:t>:</a:t>
              </a:r>
              <a:r>
                <a:rPr lang="en-GB" altLang="en-US" sz="1000" b="1">
                  <a:solidFill>
                    <a:srgbClr val="FF6600"/>
                  </a:solidFill>
                </a:rPr>
                <a:t> </a:t>
              </a:r>
              <a:r>
                <a:rPr lang="en-GB" altLang="en-US" sz="2400" b="1">
                  <a:solidFill>
                    <a:srgbClr val="FF6600"/>
                  </a:solidFill>
                </a:rPr>
                <a:t>1</a:t>
              </a:r>
              <a:r>
                <a:rPr lang="en-GB" altLang="en-US" sz="1000" b="1">
                  <a:solidFill>
                    <a:srgbClr val="FF6600"/>
                  </a:solidFill>
                </a:rPr>
                <a:t> </a:t>
              </a:r>
              <a:r>
                <a:rPr lang="en-GB" altLang="en-US" sz="2400" b="1">
                  <a:solidFill>
                    <a:srgbClr val="FF6600"/>
                  </a:solidFill>
                </a:rPr>
                <a:t>km</a:t>
              </a:r>
              <a:endParaRPr lang="en-GB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0963" name="Group 100"/>
          <p:cNvGrpSpPr>
            <a:grpSpLocks/>
          </p:cNvGrpSpPr>
          <p:nvPr/>
        </p:nvGrpSpPr>
        <p:grpSpPr bwMode="auto">
          <a:xfrm>
            <a:off x="292100" y="1651000"/>
            <a:ext cx="3521075" cy="3521075"/>
            <a:chOff x="184" y="1040"/>
            <a:chExt cx="2218" cy="2218"/>
          </a:xfrm>
        </p:grpSpPr>
        <p:pic>
          <p:nvPicPr>
            <p:cNvPr id="40979" name="Picture 92" descr="generic_map_for_activiti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" y="1040"/>
              <a:ext cx="2218" cy="2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0" name="Picture 93" descr="Square_grid_for_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1077"/>
              <a:ext cx="2126" cy="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358775" y="877888"/>
            <a:ext cx="7921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000066"/>
                </a:solidFill>
              </a:rPr>
              <a:t>Any method of estimating distance on a map requires the use of a scale.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4181475" y="1592263"/>
            <a:ext cx="4246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66"/>
                </a:solidFill>
              </a:rPr>
              <a:t>On this map each grid box is 4</a:t>
            </a:r>
            <a:r>
              <a:rPr lang="en-GB" altLang="en-US" sz="1000">
                <a:solidFill>
                  <a:srgbClr val="000066"/>
                </a:solidFill>
              </a:rPr>
              <a:t> </a:t>
            </a:r>
            <a:r>
              <a:rPr lang="en-GB" altLang="en-US" sz="2400">
                <a:solidFill>
                  <a:srgbClr val="000066"/>
                </a:solidFill>
              </a:rPr>
              <a:t>cm wide and long. </a:t>
            </a:r>
          </a:p>
        </p:txBody>
      </p:sp>
      <p:sp>
        <p:nvSpPr>
          <p:cNvPr id="45152" name="AutoShape 96"/>
          <p:cNvSpPr>
            <a:spLocks noChangeArrowheads="1"/>
          </p:cNvSpPr>
          <p:nvPr/>
        </p:nvSpPr>
        <p:spPr bwMode="auto">
          <a:xfrm>
            <a:off x="3897313" y="4275138"/>
            <a:ext cx="4891087" cy="960437"/>
          </a:xfrm>
          <a:prstGeom prst="flowChartAlternateProcess">
            <a:avLst/>
          </a:prstGeom>
          <a:solidFill>
            <a:srgbClr val="E0EFFC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GB" sz="2400">
              <a:solidFill>
                <a:srgbClr val="000069"/>
              </a:solidFill>
              <a:cs typeface="+mn-cs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171950" y="4333875"/>
            <a:ext cx="4397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2400" b="1">
                <a:solidFill>
                  <a:srgbClr val="000066"/>
                </a:solidFill>
              </a:rPr>
              <a:t>How far is it from A to B i</a:t>
            </a:r>
            <a:r>
              <a:rPr lang="en-GB" altLang="en-US" sz="2400" b="1">
                <a:solidFill>
                  <a:srgbClr val="000069"/>
                </a:solidFill>
                <a:cs typeface="+mn-cs"/>
              </a:rPr>
              <a:t>f each grid square is 1</a:t>
            </a:r>
            <a:r>
              <a:rPr lang="en-GB" altLang="en-US" sz="1000" b="1">
                <a:solidFill>
                  <a:srgbClr val="000069"/>
                </a:solidFill>
                <a:cs typeface="+mn-cs"/>
              </a:rPr>
              <a:t> </a:t>
            </a:r>
            <a:r>
              <a:rPr lang="en-GB" altLang="en-US" sz="2400" b="1">
                <a:solidFill>
                  <a:srgbClr val="000069"/>
                </a:solidFill>
                <a:cs typeface="+mn-cs"/>
              </a:rPr>
              <a:t>km</a:t>
            </a:r>
            <a:r>
              <a:rPr lang="en-GB" altLang="en-US" sz="2400" b="1">
                <a:solidFill>
                  <a:srgbClr val="000066"/>
                </a:solidFill>
              </a:rPr>
              <a:t>?</a:t>
            </a:r>
            <a:r>
              <a:rPr lang="en-GB" altLang="en-US" b="1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4181475" y="5641975"/>
            <a:ext cx="394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000066"/>
                </a:solidFill>
              </a:rPr>
              <a:t>A to B is a distance of </a:t>
            </a:r>
            <a:r>
              <a:rPr lang="en-GB" altLang="en-US" sz="2400" b="1">
                <a:solidFill>
                  <a:srgbClr val="000066"/>
                </a:solidFill>
              </a:rPr>
              <a:t>4</a:t>
            </a:r>
            <a:r>
              <a:rPr lang="en-GB" altLang="en-US" sz="1000" b="1">
                <a:solidFill>
                  <a:srgbClr val="000066"/>
                </a:solidFill>
              </a:rPr>
              <a:t> </a:t>
            </a:r>
            <a:r>
              <a:rPr lang="en-GB" altLang="en-US" sz="2400" b="1">
                <a:solidFill>
                  <a:srgbClr val="000066"/>
                </a:solidFill>
              </a:rPr>
              <a:t>km</a:t>
            </a:r>
            <a:r>
              <a:rPr lang="en-GB" altLang="en-US" sz="2400">
                <a:solidFill>
                  <a:srgbClr val="000066"/>
                </a:solidFill>
              </a:rPr>
              <a:t>.</a:t>
            </a:r>
            <a:endParaRPr lang="en-GB" altLang="en-US" sz="2400">
              <a:solidFill>
                <a:srgbClr val="FF6600"/>
              </a:solidFill>
            </a:endParaRP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rot="-5400000">
            <a:off x="2033588" y="3548063"/>
            <a:ext cx="0" cy="3238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GB" sz="2400">
              <a:solidFill>
                <a:srgbClr val="000069"/>
              </a:solidFill>
              <a:cs typeface="+mn-cs"/>
            </a:endParaRPr>
          </a:p>
        </p:txBody>
      </p:sp>
      <p:grpSp>
        <p:nvGrpSpPr>
          <p:cNvPr id="40970" name="Group 101"/>
          <p:cNvGrpSpPr>
            <a:grpSpLocks/>
          </p:cNvGrpSpPr>
          <p:nvPr/>
        </p:nvGrpSpPr>
        <p:grpSpPr bwMode="auto">
          <a:xfrm>
            <a:off x="165100" y="5041900"/>
            <a:ext cx="404813" cy="542925"/>
            <a:chOff x="104" y="3176"/>
            <a:chExt cx="255" cy="342"/>
          </a:xfrm>
        </p:grpSpPr>
        <p:sp>
          <p:nvSpPr>
            <p:cNvPr id="45095" name="Oval 39"/>
            <p:cNvSpPr>
              <a:spLocks noChangeArrowheads="1"/>
            </p:cNvSpPr>
            <p:nvPr/>
          </p:nvSpPr>
          <p:spPr bwMode="auto">
            <a:xfrm>
              <a:off x="203" y="3176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solidFill>
                  <a:srgbClr val="000069"/>
                </a:solidFill>
                <a:cs typeface="+mn-cs"/>
              </a:endParaRPr>
            </a:p>
          </p:txBody>
        </p:sp>
        <p:sp>
          <p:nvSpPr>
            <p:cNvPr id="45097" name="Text Box 41"/>
            <p:cNvSpPr txBox="1">
              <a:spLocks noChangeArrowheads="1"/>
            </p:cNvSpPr>
            <p:nvPr/>
          </p:nvSpPr>
          <p:spPr bwMode="auto">
            <a:xfrm>
              <a:off x="104" y="323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altLang="en-US" sz="2400" b="1">
                  <a:solidFill>
                    <a:srgbClr val="FF6600"/>
                  </a:solidFill>
                  <a:cs typeface="+mn-cs"/>
                </a:rPr>
                <a:t>A</a:t>
              </a:r>
            </a:p>
          </p:txBody>
        </p:sp>
      </p:grpSp>
      <p:grpSp>
        <p:nvGrpSpPr>
          <p:cNvPr id="40971" name="Group 102"/>
          <p:cNvGrpSpPr>
            <a:grpSpLocks/>
          </p:cNvGrpSpPr>
          <p:nvPr/>
        </p:nvGrpSpPr>
        <p:grpSpPr bwMode="auto">
          <a:xfrm>
            <a:off x="3516313" y="5043488"/>
            <a:ext cx="404812" cy="541337"/>
            <a:chOff x="2215" y="3177"/>
            <a:chExt cx="255" cy="341"/>
          </a:xfrm>
        </p:grpSpPr>
        <p:sp>
          <p:nvSpPr>
            <p:cNvPr id="45096" name="Oval 40"/>
            <p:cNvSpPr>
              <a:spLocks noChangeArrowheads="1"/>
            </p:cNvSpPr>
            <p:nvPr/>
          </p:nvSpPr>
          <p:spPr bwMode="auto">
            <a:xfrm>
              <a:off x="2323" y="3177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solidFill>
                  <a:srgbClr val="000069"/>
                </a:solidFill>
                <a:cs typeface="+mn-cs"/>
              </a:endParaRPr>
            </a:p>
          </p:txBody>
        </p:sp>
        <p:sp>
          <p:nvSpPr>
            <p:cNvPr id="45098" name="Text Box 42"/>
            <p:cNvSpPr txBox="1">
              <a:spLocks noChangeArrowheads="1"/>
            </p:cNvSpPr>
            <p:nvPr/>
          </p:nvSpPr>
          <p:spPr bwMode="auto">
            <a:xfrm>
              <a:off x="2215" y="323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altLang="en-US" sz="2400" b="1">
                  <a:solidFill>
                    <a:srgbClr val="FF6600"/>
                  </a:solidFill>
                  <a:cs typeface="+mn-cs"/>
                </a:rPr>
                <a:t>B</a:t>
              </a:r>
            </a:p>
          </p:txBody>
        </p:sp>
      </p:grpSp>
      <p:sp>
        <p:nvSpPr>
          <p:cNvPr id="40972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438" y="71438"/>
            <a:ext cx="7453312" cy="6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GB" altLang="en-US" sz="2800" b="1" smtClean="0">
                <a:solidFill>
                  <a:srgbClr val="5B0091"/>
                </a:solidFill>
              </a:rPr>
              <a:t>How do you use the scale on a map?</a:t>
            </a:r>
          </a:p>
        </p:txBody>
      </p:sp>
      <p:pic>
        <p:nvPicPr>
          <p:cNvPr id="45100" name="Picture 44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094413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50" name="Rectangle 94"/>
          <p:cNvSpPr>
            <a:spLocks noChangeArrowheads="1"/>
          </p:cNvSpPr>
          <p:nvPr/>
        </p:nvSpPr>
        <p:spPr bwMode="auto">
          <a:xfrm>
            <a:off x="4181475" y="2797175"/>
            <a:ext cx="43973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en-GB" altLang="en-US" sz="2400">
                <a:solidFill>
                  <a:srgbClr val="000066"/>
                </a:solidFill>
                <a:cs typeface="+mn-cs"/>
              </a:rPr>
              <a:t>Using the scale, we know each grid box represents 1</a:t>
            </a:r>
            <a:r>
              <a:rPr lang="en-GB" altLang="en-US" sz="1000">
                <a:solidFill>
                  <a:srgbClr val="000066"/>
                </a:solidFill>
                <a:cs typeface="+mn-cs"/>
              </a:rPr>
              <a:t> </a:t>
            </a:r>
            <a:r>
              <a:rPr lang="en-GB" altLang="en-US" sz="2400">
                <a:solidFill>
                  <a:srgbClr val="000066"/>
                </a:solidFill>
                <a:cs typeface="+mn-cs"/>
              </a:rPr>
              <a:t>km in distance on the ground.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  <p:bldP spid="45065" grpId="0"/>
      <p:bldP spid="45066" grpId="0"/>
      <p:bldP spid="45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59"/>
          <p:cNvGrpSpPr>
            <a:grpSpLocks/>
          </p:cNvGrpSpPr>
          <p:nvPr/>
        </p:nvGrpSpPr>
        <p:grpSpPr bwMode="auto">
          <a:xfrm>
            <a:off x="4841875" y="1630363"/>
            <a:ext cx="3811588" cy="3811587"/>
            <a:chOff x="3050" y="1027"/>
            <a:chExt cx="2401" cy="2401"/>
          </a:xfrm>
        </p:grpSpPr>
        <p:pic>
          <p:nvPicPr>
            <p:cNvPr id="43025" name="Picture 55" descr="generic_map_for_activiti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1027"/>
              <a:ext cx="2401" cy="2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6" name="Picture 56" descr="Square_grid_for_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" y="1067"/>
              <a:ext cx="2302" cy="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358775" y="898525"/>
            <a:ext cx="8353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000066"/>
                </a:solidFill>
              </a:rPr>
              <a:t>It is more difficult to estimate the distance between two points if they are on a diagonal.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58775" y="3046413"/>
            <a:ext cx="35512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000066"/>
                </a:solidFill>
              </a:rPr>
              <a:t>Using a ruler, measure the distance between the two points.</a:t>
            </a:r>
          </a:p>
        </p:txBody>
      </p:sp>
      <p:pic>
        <p:nvPicPr>
          <p:cNvPr id="47141" name="Picture 37" descr="rul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 t="12666" r="6895"/>
          <a:stretch>
            <a:fillRect/>
          </a:stretch>
        </p:blipFill>
        <p:spPr bwMode="auto">
          <a:xfrm rot="1180909">
            <a:off x="4978400" y="2844800"/>
            <a:ext cx="3941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40" name="Line 36"/>
          <p:cNvSpPr>
            <a:spLocks noChangeShapeType="1"/>
          </p:cNvSpPr>
          <p:nvPr/>
        </p:nvSpPr>
        <p:spPr bwMode="auto">
          <a:xfrm rot="-23871237">
            <a:off x="5835650" y="1520825"/>
            <a:ext cx="1282700" cy="20034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GB" sz="2400">
              <a:solidFill>
                <a:srgbClr val="000069"/>
              </a:solidFill>
              <a:cs typeface="+mn-cs"/>
            </a:endParaRPr>
          </a:p>
        </p:txBody>
      </p:sp>
      <p:sp>
        <p:nvSpPr>
          <p:cNvPr id="47142" name="Oval 38"/>
          <p:cNvSpPr>
            <a:spLocks noChangeArrowheads="1"/>
          </p:cNvSpPr>
          <p:nvPr/>
        </p:nvSpPr>
        <p:spPr bwMode="auto">
          <a:xfrm>
            <a:off x="5259388" y="2128838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 sz="2400">
              <a:solidFill>
                <a:srgbClr val="000069"/>
              </a:solidFill>
              <a:cs typeface="+mn-cs"/>
            </a:endParaRPr>
          </a:p>
        </p:txBody>
      </p:sp>
      <p:sp>
        <p:nvSpPr>
          <p:cNvPr id="47143" name="Oval 39"/>
          <p:cNvSpPr>
            <a:spLocks noChangeArrowheads="1"/>
          </p:cNvSpPr>
          <p:nvPr/>
        </p:nvSpPr>
        <p:spPr bwMode="auto">
          <a:xfrm>
            <a:off x="7608888" y="2879725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 sz="2400">
              <a:solidFill>
                <a:srgbClr val="000069"/>
              </a:solidFill>
              <a:cs typeface="+mn-cs"/>
            </a:endParaRPr>
          </a:p>
        </p:txBody>
      </p:sp>
      <p:sp>
        <p:nvSpPr>
          <p:cNvPr id="47144" name="Text Box 40"/>
          <p:cNvSpPr txBox="1">
            <a:spLocks noChangeArrowheads="1"/>
          </p:cNvSpPr>
          <p:nvPr/>
        </p:nvSpPr>
        <p:spPr bwMode="auto">
          <a:xfrm>
            <a:off x="7450138" y="24606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400" b="1">
                <a:solidFill>
                  <a:srgbClr val="FF6600"/>
                </a:solidFill>
                <a:cs typeface="+mn-cs"/>
              </a:rPr>
              <a:t>Y</a:t>
            </a:r>
          </a:p>
        </p:txBody>
      </p:sp>
      <p:sp>
        <p:nvSpPr>
          <p:cNvPr id="43018" name="Rectangle 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438" y="71438"/>
            <a:ext cx="3348037" cy="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GB" altLang="en-US" sz="2800" b="1" smtClean="0">
                <a:solidFill>
                  <a:srgbClr val="5B0091"/>
                </a:solidFill>
              </a:rPr>
              <a:t>Map measuring</a:t>
            </a:r>
          </a:p>
        </p:txBody>
      </p:sp>
      <p:pic>
        <p:nvPicPr>
          <p:cNvPr id="47146" name="Picture 42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094413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51" name="Text Box 47"/>
          <p:cNvSpPr txBox="1">
            <a:spLocks noChangeArrowheads="1"/>
          </p:cNvSpPr>
          <p:nvPr/>
        </p:nvSpPr>
        <p:spPr bwMode="auto">
          <a:xfrm>
            <a:off x="5108575" y="17208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400" b="1">
                <a:solidFill>
                  <a:srgbClr val="FF6600"/>
                </a:solidFill>
                <a:cs typeface="+mn-cs"/>
              </a:rPr>
              <a:t>X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358775" y="1971675"/>
            <a:ext cx="3051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GB" altLang="en-US" sz="2400">
                <a:solidFill>
                  <a:srgbClr val="000069"/>
                </a:solidFill>
                <a:cs typeface="+mn-cs"/>
              </a:rPr>
              <a:t>What is the distance between X and Y? </a:t>
            </a:r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358775" y="4486275"/>
            <a:ext cx="3233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GB" altLang="en-US" sz="2400">
                <a:solidFill>
                  <a:srgbClr val="000069"/>
                </a:solidFill>
                <a:cs typeface="+mn-cs"/>
              </a:rPr>
              <a:t>This distance is 12</a:t>
            </a:r>
            <a:r>
              <a:rPr lang="en-GB" altLang="en-US" sz="1000">
                <a:solidFill>
                  <a:srgbClr val="000069"/>
                </a:solidFill>
                <a:cs typeface="+mn-cs"/>
              </a:rPr>
              <a:t> </a:t>
            </a:r>
            <a:r>
              <a:rPr lang="en-GB" altLang="en-US" sz="2400">
                <a:solidFill>
                  <a:srgbClr val="000069"/>
                </a:solidFill>
                <a:cs typeface="+mn-cs"/>
              </a:rPr>
              <a:t>cm on the map.</a:t>
            </a:r>
          </a:p>
        </p:txBody>
      </p:sp>
      <p:sp>
        <p:nvSpPr>
          <p:cNvPr id="47161" name="AutoShape 57"/>
          <p:cNvSpPr>
            <a:spLocks noChangeArrowheads="1"/>
          </p:cNvSpPr>
          <p:nvPr/>
        </p:nvSpPr>
        <p:spPr bwMode="auto">
          <a:xfrm>
            <a:off x="1036638" y="5653088"/>
            <a:ext cx="7058025" cy="681037"/>
          </a:xfrm>
          <a:prstGeom prst="flowChartAlternateProcess">
            <a:avLst/>
          </a:prstGeom>
          <a:solidFill>
            <a:srgbClr val="E0EFFC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GB" sz="2400">
              <a:solidFill>
                <a:srgbClr val="000069"/>
              </a:solidFill>
              <a:cs typeface="+mn-cs"/>
            </a:endParaRPr>
          </a:p>
        </p:txBody>
      </p:sp>
      <p:sp>
        <p:nvSpPr>
          <p:cNvPr id="47154" name="Text Box 50"/>
          <p:cNvSpPr txBox="1">
            <a:spLocks noChangeArrowheads="1"/>
          </p:cNvSpPr>
          <p:nvPr/>
        </p:nvSpPr>
        <p:spPr bwMode="auto">
          <a:xfrm>
            <a:off x="1397000" y="5749925"/>
            <a:ext cx="6319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en-GB" altLang="en-US" sz="2400" b="1">
                <a:solidFill>
                  <a:srgbClr val="000069"/>
                </a:solidFill>
                <a:cs typeface="+mn-cs"/>
              </a:rPr>
              <a:t>How far is it between X and Y in real life?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47152" grpId="0"/>
      <p:bldP spid="47153" grpId="0"/>
      <p:bldP spid="47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358775" y="898525"/>
            <a:ext cx="8189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000066"/>
                </a:solidFill>
              </a:rPr>
              <a:t>The scale on the map is 4</a:t>
            </a:r>
            <a:r>
              <a:rPr lang="en-GB" altLang="en-US" sz="1000">
                <a:solidFill>
                  <a:srgbClr val="000066"/>
                </a:solidFill>
              </a:rPr>
              <a:t> </a:t>
            </a:r>
            <a:r>
              <a:rPr lang="en-GB" altLang="en-US" sz="2400">
                <a:solidFill>
                  <a:srgbClr val="000066"/>
                </a:solidFill>
              </a:rPr>
              <a:t>cm</a:t>
            </a:r>
            <a:r>
              <a:rPr lang="en-GB" altLang="en-US" sz="1000">
                <a:solidFill>
                  <a:srgbClr val="000066"/>
                </a:solidFill>
              </a:rPr>
              <a:t>  </a:t>
            </a:r>
            <a:r>
              <a:rPr lang="en-GB" altLang="en-US" sz="2400">
                <a:solidFill>
                  <a:srgbClr val="000066"/>
                </a:solidFill>
              </a:rPr>
              <a:t>:</a:t>
            </a:r>
            <a:r>
              <a:rPr lang="en-GB" altLang="en-US" sz="1000">
                <a:solidFill>
                  <a:srgbClr val="000066"/>
                </a:solidFill>
              </a:rPr>
              <a:t> </a:t>
            </a:r>
            <a:r>
              <a:rPr lang="en-GB" altLang="en-US" sz="2400">
                <a:solidFill>
                  <a:srgbClr val="000066"/>
                </a:solidFill>
              </a:rPr>
              <a:t>1</a:t>
            </a:r>
            <a:r>
              <a:rPr lang="en-GB" altLang="en-US" sz="1000">
                <a:solidFill>
                  <a:srgbClr val="000066"/>
                </a:solidFill>
              </a:rPr>
              <a:t> </a:t>
            </a:r>
            <a:r>
              <a:rPr lang="en-GB" altLang="en-US" sz="2400">
                <a:solidFill>
                  <a:srgbClr val="000066"/>
                </a:solidFill>
              </a:rPr>
              <a:t>km which means that:</a:t>
            </a:r>
            <a:endParaRPr lang="en-GB" altLang="en-US" sz="2400" b="1">
              <a:solidFill>
                <a:srgbClr val="FF6600"/>
              </a:solidFill>
            </a:endParaRPr>
          </a:p>
        </p:txBody>
      </p:sp>
      <p:sp>
        <p:nvSpPr>
          <p:cNvPr id="49242" name="AutoShape 90"/>
          <p:cNvSpPr>
            <a:spLocks noChangeArrowheads="1"/>
          </p:cNvSpPr>
          <p:nvPr/>
        </p:nvSpPr>
        <p:spPr bwMode="auto">
          <a:xfrm>
            <a:off x="1100138" y="5386388"/>
            <a:ext cx="7024687" cy="1016000"/>
          </a:xfrm>
          <a:prstGeom prst="flowChartAlternateProcess">
            <a:avLst/>
          </a:prstGeom>
          <a:solidFill>
            <a:srgbClr val="E0EFFC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GB" sz="2400">
              <a:solidFill>
                <a:srgbClr val="000069"/>
              </a:solidFill>
              <a:cs typeface="+mn-cs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444625" y="5491163"/>
            <a:ext cx="6253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000066"/>
                </a:solidFill>
              </a:rPr>
              <a:t>If the distance on the map is 12</a:t>
            </a:r>
            <a:r>
              <a:rPr lang="en-GB" altLang="en-US" sz="1000" b="1">
                <a:solidFill>
                  <a:srgbClr val="000066"/>
                </a:solidFill>
              </a:rPr>
              <a:t> </a:t>
            </a:r>
            <a:r>
              <a:rPr lang="en-GB" altLang="en-US" sz="2400" b="1">
                <a:solidFill>
                  <a:srgbClr val="000066"/>
                </a:solidFill>
              </a:rPr>
              <a:t>cm, how many kilometres is it in real life?</a:t>
            </a:r>
          </a:p>
        </p:txBody>
      </p:sp>
      <p:sp>
        <p:nvSpPr>
          <p:cNvPr id="49235" name="AutoShape 83"/>
          <p:cNvSpPr>
            <a:spLocks noChangeArrowheads="1"/>
          </p:cNvSpPr>
          <p:nvPr/>
        </p:nvSpPr>
        <p:spPr bwMode="auto">
          <a:xfrm>
            <a:off x="5562600" y="2197100"/>
            <a:ext cx="2036763" cy="2347913"/>
          </a:xfrm>
          <a:prstGeom prst="flowChartProcess">
            <a:avLst/>
          </a:prstGeom>
          <a:solidFill>
            <a:srgbClr val="FFF7D5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GB" sz="2400">
              <a:solidFill>
                <a:srgbClr val="000069"/>
              </a:solidFill>
              <a:cs typeface="+mn-cs"/>
            </a:endParaRP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5716588" y="2312988"/>
            <a:ext cx="174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en-US" sz="2400" b="1">
                <a:solidFill>
                  <a:srgbClr val="000066"/>
                </a:solidFill>
                <a:cs typeface="+mn-cs"/>
              </a:rPr>
              <a:t>4</a:t>
            </a:r>
            <a:r>
              <a:rPr lang="en-GB" altLang="en-US" sz="1000" b="1">
                <a:solidFill>
                  <a:srgbClr val="000066"/>
                </a:solidFill>
                <a:cs typeface="+mn-cs"/>
              </a:rPr>
              <a:t> </a:t>
            </a:r>
            <a:r>
              <a:rPr lang="en-GB" altLang="en-US" sz="2400" b="1">
                <a:solidFill>
                  <a:srgbClr val="000066"/>
                </a:solidFill>
                <a:cs typeface="+mn-cs"/>
              </a:rPr>
              <a:t>cm : 1</a:t>
            </a:r>
            <a:r>
              <a:rPr lang="en-GB" altLang="en-US" sz="1000" b="1">
                <a:solidFill>
                  <a:srgbClr val="000066"/>
                </a:solidFill>
                <a:cs typeface="+mn-cs"/>
              </a:rPr>
              <a:t> </a:t>
            </a:r>
            <a:r>
              <a:rPr lang="en-GB" altLang="en-US" sz="2400" b="1">
                <a:solidFill>
                  <a:srgbClr val="000066"/>
                </a:solidFill>
                <a:cs typeface="+mn-cs"/>
              </a:rPr>
              <a:t>km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5716588" y="2870200"/>
            <a:ext cx="174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en-US" sz="2400" b="1">
                <a:solidFill>
                  <a:srgbClr val="000066"/>
                </a:solidFill>
                <a:cs typeface="+mn-cs"/>
              </a:rPr>
              <a:t>8</a:t>
            </a:r>
            <a:r>
              <a:rPr lang="en-GB" altLang="en-US" sz="1000" b="1">
                <a:solidFill>
                  <a:srgbClr val="000066"/>
                </a:solidFill>
                <a:cs typeface="+mn-cs"/>
              </a:rPr>
              <a:t> </a:t>
            </a:r>
            <a:r>
              <a:rPr lang="en-GB" altLang="en-US" sz="2400" b="1">
                <a:solidFill>
                  <a:srgbClr val="000066"/>
                </a:solidFill>
                <a:cs typeface="+mn-cs"/>
              </a:rPr>
              <a:t>cm : 2</a:t>
            </a:r>
            <a:r>
              <a:rPr lang="en-GB" altLang="en-US" sz="1000" b="1">
                <a:solidFill>
                  <a:srgbClr val="000066"/>
                </a:solidFill>
                <a:cs typeface="+mn-cs"/>
              </a:rPr>
              <a:t> </a:t>
            </a:r>
            <a:r>
              <a:rPr lang="en-GB" altLang="en-US" sz="2400" b="1">
                <a:solidFill>
                  <a:srgbClr val="000066"/>
                </a:solidFill>
                <a:cs typeface="+mn-cs"/>
              </a:rPr>
              <a:t>km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5630863" y="3427413"/>
            <a:ext cx="1916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en-US" sz="2400" b="1">
                <a:solidFill>
                  <a:srgbClr val="000066"/>
                </a:solidFill>
                <a:cs typeface="+mn-cs"/>
              </a:rPr>
              <a:t>12</a:t>
            </a:r>
            <a:r>
              <a:rPr lang="en-GB" altLang="en-US" sz="1000" b="1">
                <a:solidFill>
                  <a:srgbClr val="000066"/>
                </a:solidFill>
                <a:cs typeface="+mn-cs"/>
              </a:rPr>
              <a:t> </a:t>
            </a:r>
            <a:r>
              <a:rPr lang="en-GB" altLang="en-US" sz="2400" b="1">
                <a:solidFill>
                  <a:srgbClr val="000066"/>
                </a:solidFill>
                <a:cs typeface="+mn-cs"/>
              </a:rPr>
              <a:t>cm : 3</a:t>
            </a:r>
            <a:r>
              <a:rPr lang="en-GB" altLang="en-US" sz="1000" b="1">
                <a:solidFill>
                  <a:srgbClr val="000066"/>
                </a:solidFill>
                <a:cs typeface="+mn-cs"/>
              </a:rPr>
              <a:t> </a:t>
            </a:r>
            <a:r>
              <a:rPr lang="en-GB" altLang="en-US" sz="2400" b="1">
                <a:solidFill>
                  <a:srgbClr val="000066"/>
                </a:solidFill>
                <a:cs typeface="+mn-cs"/>
              </a:rPr>
              <a:t>km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5630863" y="3984625"/>
            <a:ext cx="1916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en-US" sz="2400" b="1">
                <a:solidFill>
                  <a:srgbClr val="000066"/>
                </a:solidFill>
                <a:cs typeface="+mn-cs"/>
              </a:rPr>
              <a:t>16</a:t>
            </a:r>
            <a:r>
              <a:rPr lang="en-GB" altLang="en-US" sz="1000" b="1">
                <a:solidFill>
                  <a:srgbClr val="000066"/>
                </a:solidFill>
                <a:cs typeface="+mn-cs"/>
              </a:rPr>
              <a:t> </a:t>
            </a:r>
            <a:r>
              <a:rPr lang="en-GB" altLang="en-US" sz="2400" b="1">
                <a:solidFill>
                  <a:srgbClr val="000066"/>
                </a:solidFill>
                <a:cs typeface="+mn-cs"/>
              </a:rPr>
              <a:t>cm : 4</a:t>
            </a:r>
            <a:r>
              <a:rPr lang="en-GB" altLang="en-US" sz="1000" b="1">
                <a:solidFill>
                  <a:srgbClr val="000066"/>
                </a:solidFill>
                <a:cs typeface="+mn-cs"/>
              </a:rPr>
              <a:t> </a:t>
            </a:r>
            <a:r>
              <a:rPr lang="en-GB" altLang="en-US" sz="2400" b="1">
                <a:solidFill>
                  <a:srgbClr val="000066"/>
                </a:solidFill>
                <a:cs typeface="+mn-cs"/>
              </a:rPr>
              <a:t>km</a:t>
            </a:r>
          </a:p>
        </p:txBody>
      </p:sp>
      <p:sp>
        <p:nvSpPr>
          <p:cNvPr id="45066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438" y="71438"/>
            <a:ext cx="6156325" cy="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GB" altLang="en-US" sz="2800" b="1" smtClean="0">
                <a:solidFill>
                  <a:srgbClr val="5B0091"/>
                </a:solidFill>
              </a:rPr>
              <a:t>Calculating distance using a scale</a:t>
            </a:r>
          </a:p>
        </p:txBody>
      </p:sp>
      <p:pic>
        <p:nvPicPr>
          <p:cNvPr id="49178" name="Picture 26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094413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8" name="Group 95"/>
          <p:cNvGrpSpPr>
            <a:grpSpLocks/>
          </p:cNvGrpSpPr>
          <p:nvPr/>
        </p:nvGrpSpPr>
        <p:grpSpPr bwMode="auto">
          <a:xfrm>
            <a:off x="1058863" y="1506538"/>
            <a:ext cx="3729037" cy="3729037"/>
            <a:chOff x="667" y="949"/>
            <a:chExt cx="2349" cy="2349"/>
          </a:xfrm>
        </p:grpSpPr>
        <p:pic>
          <p:nvPicPr>
            <p:cNvPr id="45074" name="Picture 74" descr="generic_map_for_activiti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" y="949"/>
              <a:ext cx="2349" cy="2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5" name="Picture 75" descr="Square_grid_for_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" y="988"/>
              <a:ext cx="2252" cy="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229" name="Line 77"/>
          <p:cNvSpPr>
            <a:spLocks noChangeShapeType="1"/>
          </p:cNvSpPr>
          <p:nvPr/>
        </p:nvSpPr>
        <p:spPr bwMode="auto">
          <a:xfrm rot="-23871237">
            <a:off x="1897063" y="1420813"/>
            <a:ext cx="1290637" cy="20161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GB" sz="2400">
              <a:solidFill>
                <a:srgbClr val="000069"/>
              </a:solidFill>
              <a:cs typeface="+mn-cs"/>
            </a:endParaRPr>
          </a:p>
        </p:txBody>
      </p:sp>
      <p:sp>
        <p:nvSpPr>
          <p:cNvPr id="49230" name="Oval 78"/>
          <p:cNvSpPr>
            <a:spLocks noChangeArrowheads="1"/>
          </p:cNvSpPr>
          <p:nvPr/>
        </p:nvSpPr>
        <p:spPr bwMode="auto">
          <a:xfrm>
            <a:off x="1319213" y="2033588"/>
            <a:ext cx="69850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 sz="2400">
              <a:solidFill>
                <a:srgbClr val="000069"/>
              </a:solidFill>
              <a:cs typeface="+mn-cs"/>
            </a:endParaRPr>
          </a:p>
        </p:txBody>
      </p:sp>
      <p:sp>
        <p:nvSpPr>
          <p:cNvPr id="49231" name="Oval 79"/>
          <p:cNvSpPr>
            <a:spLocks noChangeArrowheads="1"/>
          </p:cNvSpPr>
          <p:nvPr/>
        </p:nvSpPr>
        <p:spPr bwMode="auto">
          <a:xfrm>
            <a:off x="3668713" y="2784475"/>
            <a:ext cx="69850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 sz="2400">
              <a:solidFill>
                <a:srgbClr val="000069"/>
              </a:solidFill>
              <a:cs typeface="+mn-cs"/>
            </a:endParaRPr>
          </a:p>
        </p:txBody>
      </p:sp>
      <p:sp>
        <p:nvSpPr>
          <p:cNvPr id="49232" name="Text Box 80"/>
          <p:cNvSpPr txBox="1">
            <a:spLocks noChangeArrowheads="1"/>
          </p:cNvSpPr>
          <p:nvPr/>
        </p:nvSpPr>
        <p:spPr bwMode="auto">
          <a:xfrm>
            <a:off x="3509963" y="23653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400" b="1">
                <a:solidFill>
                  <a:srgbClr val="FF6600"/>
                </a:solidFill>
                <a:cs typeface="+mn-cs"/>
              </a:rPr>
              <a:t>Y</a:t>
            </a:r>
          </a:p>
        </p:txBody>
      </p:sp>
      <p:sp>
        <p:nvSpPr>
          <p:cNvPr id="49233" name="Text Box 81"/>
          <p:cNvSpPr txBox="1">
            <a:spLocks noChangeArrowheads="1"/>
          </p:cNvSpPr>
          <p:nvPr/>
        </p:nvSpPr>
        <p:spPr bwMode="auto">
          <a:xfrm>
            <a:off x="1158875" y="16271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400" b="1">
                <a:solidFill>
                  <a:srgbClr val="FF6600"/>
                </a:solidFill>
                <a:cs typeface="+mn-cs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64" grpId="0"/>
      <p:bldP spid="49165" grpId="0"/>
      <p:bldP spid="49166" grpId="0"/>
      <p:bldP spid="491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44450"/>
            <a:ext cx="514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094413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6864350" cy="620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en-US" sz="2800" b="1" smtClean="0">
                <a:solidFill>
                  <a:srgbClr val="5B0091"/>
                </a:solidFill>
              </a:rPr>
              <a:t>Measuring and calculating with scale</a:t>
            </a:r>
          </a:p>
        </p:txBody>
      </p:sp>
      <p:pic>
        <p:nvPicPr>
          <p:cNvPr id="46085" name="Picture 15" descr="penc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0"/>
            <a:ext cx="6016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6" name="Group 20"/>
          <p:cNvGrpSpPr>
            <a:grpSpLocks/>
          </p:cNvGrpSpPr>
          <p:nvPr/>
        </p:nvGrpSpPr>
        <p:grpSpPr bwMode="auto">
          <a:xfrm>
            <a:off x="381000" y="865188"/>
            <a:ext cx="8458200" cy="5156200"/>
            <a:chOff x="240" y="545"/>
            <a:chExt cx="5328" cy="3248"/>
          </a:xfrm>
        </p:grpSpPr>
        <p:pic>
          <p:nvPicPr>
            <p:cNvPr id="46088" name="Sdir_scale_distances_flex.swf" descr="dir_scale_distances_flex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45"/>
              <a:ext cx="5328" cy="3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FF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B009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ontrols>
      <mc:AlternateContent xmlns:mc="http://schemas.openxmlformats.org/markup-compatibility/2006">
        <mc:Choice xmlns:v="urn:schemas-microsoft-com:vml" Requires="v">
          <p:control spid="46089" name="ShockwaveFlash1" r:id="rId2" imgW="8458200" imgH="5156280"/>
        </mc:Choice>
        <mc:Fallback>
          <p:control name="ShockwaveFlash1" r:id="rId2" imgW="8458200" imgH="5156280">
            <p:pic>
              <p:nvPicPr>
                <p:cNvPr id="46087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40" y="545"/>
                  <a:ext cx="5328" cy="32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46"/>
          <p:cNvGrpSpPr>
            <a:grpSpLocks/>
          </p:cNvGrpSpPr>
          <p:nvPr/>
        </p:nvGrpSpPr>
        <p:grpSpPr bwMode="auto">
          <a:xfrm>
            <a:off x="4349750" y="1711325"/>
            <a:ext cx="4262438" cy="4262438"/>
            <a:chOff x="2740" y="1078"/>
            <a:chExt cx="2685" cy="2685"/>
          </a:xfrm>
        </p:grpSpPr>
        <p:pic>
          <p:nvPicPr>
            <p:cNvPr id="48148" name="Picture 42" descr="generic_map_for_activiti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1078"/>
              <a:ext cx="2685" cy="2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9" name="Picture 43" descr="Square_grid_for_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" y="1123"/>
              <a:ext cx="2575" cy="2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131" name="Group 47"/>
          <p:cNvGrpSpPr>
            <a:grpSpLocks/>
          </p:cNvGrpSpPr>
          <p:nvPr/>
        </p:nvGrpSpPr>
        <p:grpSpPr bwMode="auto">
          <a:xfrm>
            <a:off x="4281488" y="5838825"/>
            <a:ext cx="1506537" cy="417513"/>
            <a:chOff x="2697" y="3678"/>
            <a:chExt cx="949" cy="263"/>
          </a:xfrm>
        </p:grpSpPr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2697" y="3678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altLang="en-US" sz="2000">
                  <a:solidFill>
                    <a:srgbClr val="010066"/>
                  </a:solidFill>
                  <a:cs typeface="+mn-cs"/>
                </a:rPr>
                <a:t>0</a:t>
              </a:r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3228" y="3678"/>
              <a:ext cx="4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altLang="en-US" sz="2000">
                  <a:solidFill>
                    <a:srgbClr val="010066"/>
                  </a:solidFill>
                  <a:cs typeface="+mn-cs"/>
                </a:rPr>
                <a:t>1km</a:t>
              </a:r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>
              <a:off x="2786" y="3941"/>
              <a:ext cx="657" cy="0"/>
            </a:xfrm>
            <a:prstGeom prst="line">
              <a:avLst/>
            </a:prstGeom>
            <a:noFill/>
            <a:ln w="25400">
              <a:solidFill>
                <a:srgbClr val="01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GB" sz="2400">
                <a:solidFill>
                  <a:srgbClr val="000069"/>
                </a:solidFill>
                <a:cs typeface="+mn-cs"/>
              </a:endParaRPr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2798" y="3896"/>
              <a:ext cx="0" cy="45"/>
            </a:xfrm>
            <a:prstGeom prst="line">
              <a:avLst/>
            </a:prstGeom>
            <a:noFill/>
            <a:ln w="25400">
              <a:solidFill>
                <a:srgbClr val="01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GB" sz="2400">
                <a:solidFill>
                  <a:srgbClr val="000069"/>
                </a:solidFill>
                <a:cs typeface="+mn-cs"/>
              </a:endParaRPr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>
              <a:off x="3432" y="3896"/>
              <a:ext cx="0" cy="45"/>
            </a:xfrm>
            <a:prstGeom prst="line">
              <a:avLst/>
            </a:prstGeom>
            <a:noFill/>
            <a:ln w="25400">
              <a:solidFill>
                <a:srgbClr val="01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GB" sz="2400">
                <a:solidFill>
                  <a:srgbClr val="000069"/>
                </a:solidFill>
                <a:cs typeface="+mn-cs"/>
              </a:endParaRPr>
            </a:p>
          </p:txBody>
        </p:sp>
      </p:grp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358775" y="898525"/>
            <a:ext cx="4867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2400">
                <a:solidFill>
                  <a:srgbClr val="010066"/>
                </a:solidFill>
                <a:cs typeface="+mn-cs"/>
              </a:rPr>
              <a:t>We can also show scale on a map by using a scale line like this one: </a:t>
            </a:r>
          </a:p>
        </p:txBody>
      </p:sp>
      <p:grpSp>
        <p:nvGrpSpPr>
          <p:cNvPr id="48133" name="Group 48"/>
          <p:cNvGrpSpPr>
            <a:grpSpLocks/>
          </p:cNvGrpSpPr>
          <p:nvPr/>
        </p:nvGrpSpPr>
        <p:grpSpPr bwMode="auto">
          <a:xfrm>
            <a:off x="6169025" y="1049338"/>
            <a:ext cx="2066925" cy="463550"/>
            <a:chOff x="3886" y="661"/>
            <a:chExt cx="1302" cy="292"/>
          </a:xfrm>
        </p:grpSpPr>
        <p:sp>
          <p:nvSpPr>
            <p:cNvPr id="12312" name="Rectangle 24"/>
            <p:cNvSpPr>
              <a:spLocks noChangeArrowheads="1"/>
            </p:cNvSpPr>
            <p:nvPr/>
          </p:nvSpPr>
          <p:spPr bwMode="auto">
            <a:xfrm>
              <a:off x="4687" y="665"/>
              <a:ext cx="5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altLang="en-US" sz="2400" b="1">
                  <a:solidFill>
                    <a:srgbClr val="FF6600"/>
                  </a:solidFill>
                  <a:cs typeface="+mn-cs"/>
                </a:rPr>
                <a:t>1km</a:t>
              </a:r>
            </a:p>
          </p:txBody>
        </p:sp>
        <p:sp>
          <p:nvSpPr>
            <p:cNvPr id="12313" name="Rectangle 25"/>
            <p:cNvSpPr>
              <a:spLocks noChangeArrowheads="1"/>
            </p:cNvSpPr>
            <p:nvPr/>
          </p:nvSpPr>
          <p:spPr bwMode="auto">
            <a:xfrm>
              <a:off x="3886" y="66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altLang="en-US" sz="2400" b="1">
                  <a:solidFill>
                    <a:srgbClr val="FF6600"/>
                  </a:solidFill>
                  <a:cs typeface="+mn-cs"/>
                </a:rPr>
                <a:t>0</a:t>
              </a:r>
            </a:p>
          </p:txBody>
        </p:sp>
        <p:sp>
          <p:nvSpPr>
            <p:cNvPr id="12314" name="Line 26"/>
            <p:cNvSpPr>
              <a:spLocks noChangeShapeType="1"/>
            </p:cNvSpPr>
            <p:nvPr/>
          </p:nvSpPr>
          <p:spPr bwMode="auto">
            <a:xfrm>
              <a:off x="3995" y="947"/>
              <a:ext cx="905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GB" sz="2400">
                <a:solidFill>
                  <a:srgbClr val="000069"/>
                </a:solidFill>
                <a:cs typeface="+mn-cs"/>
              </a:endParaRPr>
            </a:p>
          </p:txBody>
        </p:sp>
        <p:sp>
          <p:nvSpPr>
            <p:cNvPr id="12315" name="Line 27"/>
            <p:cNvSpPr>
              <a:spLocks noChangeShapeType="1"/>
            </p:cNvSpPr>
            <p:nvPr/>
          </p:nvSpPr>
          <p:spPr bwMode="auto">
            <a:xfrm>
              <a:off x="3996" y="902"/>
              <a:ext cx="0" cy="45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GB" sz="2400">
                <a:solidFill>
                  <a:srgbClr val="000069"/>
                </a:solidFill>
                <a:cs typeface="+mn-cs"/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>
              <a:off x="4900" y="902"/>
              <a:ext cx="0" cy="45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GB" sz="2400">
                <a:solidFill>
                  <a:srgbClr val="000069"/>
                </a:solidFill>
                <a:cs typeface="+mn-cs"/>
              </a:endParaRPr>
            </a:p>
          </p:txBody>
        </p:sp>
      </p:grpSp>
      <p:sp>
        <p:nvSpPr>
          <p:cNvPr id="48134" name="Rectangle 2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438" y="71438"/>
            <a:ext cx="2332037" cy="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GB" altLang="en-US" sz="2800" b="1" smtClean="0">
                <a:solidFill>
                  <a:srgbClr val="5B0091"/>
                </a:solidFill>
              </a:rPr>
              <a:t>Scale lines</a:t>
            </a:r>
          </a:p>
        </p:txBody>
      </p:sp>
      <p:pic>
        <p:nvPicPr>
          <p:cNvPr id="12318" name="Picture 30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094413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346075" y="2444750"/>
            <a:ext cx="35401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GB" altLang="en-US" sz="2400">
                <a:solidFill>
                  <a:srgbClr val="000069"/>
                </a:solidFill>
                <a:cs typeface="+mn-cs"/>
              </a:rPr>
              <a:t>The scale line on this map shows how far 1</a:t>
            </a:r>
            <a:r>
              <a:rPr lang="en-GB" altLang="en-US" sz="1000">
                <a:solidFill>
                  <a:srgbClr val="000069"/>
                </a:solidFill>
                <a:cs typeface="+mn-cs"/>
              </a:rPr>
              <a:t> </a:t>
            </a:r>
            <a:r>
              <a:rPr lang="en-GB" altLang="en-US" sz="2400">
                <a:solidFill>
                  <a:srgbClr val="000069"/>
                </a:solidFill>
                <a:cs typeface="+mn-cs"/>
              </a:rPr>
              <a:t>km on the ground appears to be on the map.</a:t>
            </a: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358775" y="4722813"/>
            <a:ext cx="3592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GB" altLang="en-US" sz="2400">
                <a:solidFill>
                  <a:srgbClr val="000069"/>
                </a:solidFill>
                <a:cs typeface="+mn-cs"/>
              </a:rPr>
              <a:t>This line can then be used to estimate distance on the ground.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6" grpId="0"/>
      <p:bldP spid="12327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0EFF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5B009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69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0EFF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5B009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69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0EFF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5B009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69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0EFF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5B009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69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FUL Presentations.pptx" id="{F35F1979-0F96-40AB-A8BA-4291EDE5F127}" vid="{D4D34B82-5498-418F-8E4B-B445820BAA9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al Analytics 2">
    <a:dk1>
      <a:srgbClr val="000000"/>
    </a:dk1>
    <a:lt1>
      <a:srgbClr val="FFFFFF"/>
    </a:lt1>
    <a:dk2>
      <a:srgbClr val="0074AF"/>
    </a:dk2>
    <a:lt2>
      <a:srgbClr val="00B0F0"/>
    </a:lt2>
    <a:accent1>
      <a:srgbClr val="75D1FF"/>
    </a:accent1>
    <a:accent2>
      <a:srgbClr val="004568"/>
    </a:accent2>
    <a:accent3>
      <a:srgbClr val="92D050"/>
    </a:accent3>
    <a:accent4>
      <a:srgbClr val="FFC000"/>
    </a:accent4>
    <a:accent5>
      <a:srgbClr val="004568"/>
    </a:accent5>
    <a:accent6>
      <a:srgbClr val="0074AF"/>
    </a:accent6>
    <a:hlink>
      <a:srgbClr val="43C0FF"/>
    </a:hlink>
    <a:folHlink>
      <a:srgbClr val="75D1FF"/>
    </a:folHlink>
  </a:clrScheme>
</a:themeOverride>
</file>

<file path=ppt/theme/themeOverride2.xml><?xml version="1.0" encoding="utf-8"?>
<a:themeOverride xmlns:a="http://schemas.openxmlformats.org/drawingml/2006/main">
  <a:clrScheme name="Neal Analytics 2">
    <a:dk1>
      <a:srgbClr val="000000"/>
    </a:dk1>
    <a:lt1>
      <a:srgbClr val="FFFFFF"/>
    </a:lt1>
    <a:dk2>
      <a:srgbClr val="0074AF"/>
    </a:dk2>
    <a:lt2>
      <a:srgbClr val="00B0F0"/>
    </a:lt2>
    <a:accent1>
      <a:srgbClr val="75D1FF"/>
    </a:accent1>
    <a:accent2>
      <a:srgbClr val="004568"/>
    </a:accent2>
    <a:accent3>
      <a:srgbClr val="92D050"/>
    </a:accent3>
    <a:accent4>
      <a:srgbClr val="FFC000"/>
    </a:accent4>
    <a:accent5>
      <a:srgbClr val="004568"/>
    </a:accent5>
    <a:accent6>
      <a:srgbClr val="0074AF"/>
    </a:accent6>
    <a:hlink>
      <a:srgbClr val="43C0FF"/>
    </a:hlink>
    <a:folHlink>
      <a:srgbClr val="75D1FF"/>
    </a:folHlink>
  </a:clrScheme>
</a:themeOverride>
</file>

<file path=ppt/theme/themeOverride3.xml><?xml version="1.0" encoding="utf-8"?>
<a:themeOverride xmlns:a="http://schemas.openxmlformats.org/drawingml/2006/main">
  <a:clrScheme name="Neal Analytics 2">
    <a:dk1>
      <a:srgbClr val="000000"/>
    </a:dk1>
    <a:lt1>
      <a:srgbClr val="FFFFFF"/>
    </a:lt1>
    <a:dk2>
      <a:srgbClr val="0074AF"/>
    </a:dk2>
    <a:lt2>
      <a:srgbClr val="00B0F0"/>
    </a:lt2>
    <a:accent1>
      <a:srgbClr val="75D1FF"/>
    </a:accent1>
    <a:accent2>
      <a:srgbClr val="004568"/>
    </a:accent2>
    <a:accent3>
      <a:srgbClr val="92D050"/>
    </a:accent3>
    <a:accent4>
      <a:srgbClr val="FFC000"/>
    </a:accent4>
    <a:accent5>
      <a:srgbClr val="004568"/>
    </a:accent5>
    <a:accent6>
      <a:srgbClr val="0074AF"/>
    </a:accent6>
    <a:hlink>
      <a:srgbClr val="43C0FF"/>
    </a:hlink>
    <a:folHlink>
      <a:srgbClr val="75D1FF"/>
    </a:folHlink>
  </a:clrScheme>
</a:themeOverride>
</file>

<file path=ppt/theme/themeOverride4.xml><?xml version="1.0" encoding="utf-8"?>
<a:themeOverride xmlns:a="http://schemas.openxmlformats.org/drawingml/2006/main">
  <a:clrScheme name="Neal Analytics 2">
    <a:dk1>
      <a:srgbClr val="000000"/>
    </a:dk1>
    <a:lt1>
      <a:srgbClr val="FFFFFF"/>
    </a:lt1>
    <a:dk2>
      <a:srgbClr val="0074AF"/>
    </a:dk2>
    <a:lt2>
      <a:srgbClr val="00B0F0"/>
    </a:lt2>
    <a:accent1>
      <a:srgbClr val="75D1FF"/>
    </a:accent1>
    <a:accent2>
      <a:srgbClr val="004568"/>
    </a:accent2>
    <a:accent3>
      <a:srgbClr val="92D050"/>
    </a:accent3>
    <a:accent4>
      <a:srgbClr val="FFC000"/>
    </a:accent4>
    <a:accent5>
      <a:srgbClr val="004568"/>
    </a:accent5>
    <a:accent6>
      <a:srgbClr val="0074AF"/>
    </a:accent6>
    <a:hlink>
      <a:srgbClr val="43C0FF"/>
    </a:hlink>
    <a:folHlink>
      <a:srgbClr val="75D1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593</Words>
  <Application>Microsoft Office PowerPoint</Application>
  <PresentationFormat>On-screen Show (4:3)</PresentationFormat>
  <Paragraphs>80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Calibri</vt:lpstr>
      <vt:lpstr>Calibri Light</vt:lpstr>
      <vt:lpstr>Segoe UI Semibold</vt:lpstr>
      <vt:lpstr>Segoe UI</vt:lpstr>
      <vt:lpstr>Arial Black</vt:lpstr>
      <vt:lpstr>Roboto Condensed Light</vt:lpstr>
      <vt:lpstr>Bebas Neue</vt:lpstr>
      <vt:lpstr>Wingdings</vt:lpstr>
      <vt:lpstr>Segoe UI Semilight</vt:lpstr>
      <vt:lpstr>Open Sans</vt:lpstr>
      <vt:lpstr>Segoe UI Emoji</vt:lpstr>
      <vt:lpstr>Times New Roman</vt:lpstr>
      <vt:lpstr>1_Default Design</vt:lpstr>
      <vt:lpstr>2_Custom Design</vt:lpstr>
      <vt:lpstr>5_Office Theme</vt:lpstr>
      <vt:lpstr>Storybuilding Neal Creative</vt:lpstr>
      <vt:lpstr>PowerPoint Presentation</vt:lpstr>
      <vt:lpstr>LEARNING OBJECTIVES</vt:lpstr>
      <vt:lpstr>When do you use a scale?</vt:lpstr>
      <vt:lpstr>What is a scale?</vt:lpstr>
      <vt:lpstr>How do you use the scale on a map?</vt:lpstr>
      <vt:lpstr>Map measuring</vt:lpstr>
      <vt:lpstr>Calculating distance using a scale</vt:lpstr>
      <vt:lpstr>Measuring and calculating with scale</vt:lpstr>
      <vt:lpstr>Scale lines</vt:lpstr>
      <vt:lpstr>Using scale lines</vt:lpstr>
      <vt:lpstr>PowerPoint Presentation</vt:lpstr>
      <vt:lpstr>Anagrams</vt:lpstr>
      <vt:lpstr>Hunt treasure with direction and scale</vt:lpstr>
      <vt:lpstr>Summary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Marie</dc:creator>
  <cp:lastModifiedBy>Zakariyya Sali</cp:lastModifiedBy>
  <cp:revision>30</cp:revision>
  <dcterms:created xsi:type="dcterms:W3CDTF">2010-11-09T16:07:54Z</dcterms:created>
  <dcterms:modified xsi:type="dcterms:W3CDTF">2019-11-07T07:42:48Z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000800b6ee0000000000010282310207f7000400038000</vt:lpwstr>
  </property>
</Properties>
</file>