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83" r:id="rId2"/>
    <p:sldId id="283" r:id="rId3"/>
    <p:sldId id="329" r:id="rId4"/>
    <p:sldId id="379" r:id="rId5"/>
    <p:sldId id="388" r:id="rId6"/>
    <p:sldId id="385" r:id="rId7"/>
    <p:sldId id="362" r:id="rId8"/>
    <p:sldId id="389" r:id="rId9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BB928E10-A69C-42F6-8B07-A2FEAC067766}">
          <p14:sldIdLst>
            <p14:sldId id="383"/>
            <p14:sldId id="283"/>
            <p14:sldId id="329"/>
            <p14:sldId id="379"/>
            <p14:sldId id="388"/>
            <p14:sldId id="385"/>
            <p14:sldId id="362"/>
            <p14:sldId id="38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DC5924"/>
    <a:srgbClr val="B7472A"/>
    <a:srgbClr val="000000"/>
    <a:srgbClr val="FFFFFF"/>
    <a:srgbClr val="75D1FF"/>
    <a:srgbClr val="11161C"/>
    <a:srgbClr val="7F7F7F"/>
    <a:srgbClr val="F2F2F2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4972" autoAdjust="0"/>
  </p:normalViewPr>
  <p:slideViewPr>
    <p:cSldViewPr snapToGrid="0">
      <p:cViewPr varScale="1">
        <p:scale>
          <a:sx n="80" d="100"/>
          <a:sy n="80" d="100"/>
        </p:scale>
        <p:origin x="134" y="-82"/>
      </p:cViewPr>
      <p:guideLst/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-3162"/>
    </p:cViewPr>
  </p:sorterViewPr>
  <p:notesViewPr>
    <p:cSldViewPr snapToGrid="0">
      <p:cViewPr varScale="1">
        <p:scale>
          <a:sx n="73" d="100"/>
          <a:sy n="73" d="100"/>
        </p:scale>
        <p:origin x="583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CCA049B-3A46-4BDA-A8F5-2925B00FE570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BAA5490-FD59-4087-AC7E-016E8A412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9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4C46CEC-428A-4DD0-A7C7-21AF8DE33E9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CBCEA92-F142-4D57-B507-37BDAF44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2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use this title animation slide with a new image simply 1) move the top semi-transparent shape</a:t>
            </a:r>
            <a:r>
              <a:rPr lang="en-US" baseline="0" dirty="0"/>
              <a:t> </a:t>
            </a:r>
            <a:r>
              <a:rPr lang="en-US" dirty="0"/>
              <a:t>to the side, 2) delete placeholder image,</a:t>
            </a:r>
            <a:r>
              <a:rPr lang="en-US" baseline="0" dirty="0"/>
              <a:t> </a:t>
            </a:r>
            <a:br>
              <a:rPr lang="en-US" baseline="0" dirty="0"/>
            </a:br>
            <a:r>
              <a:rPr lang="en-US" baseline="0" dirty="0"/>
              <a:t>3) click on the picture icon to add a new picture, 4) </a:t>
            </a:r>
            <a:r>
              <a:rPr lang="en-US" dirty="0"/>
              <a:t>Move semi-transparent shape back to original position, 5) Update text on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36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76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://www.nealanalytics.com/neal-creative/templates/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ealanalytics.com/neal-creative/templates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0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916229"/>
            <a:ext cx="9107555" cy="3632325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0104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1800"/>
            <a:ext cx="5371038" cy="1830245"/>
          </a:xfrm>
        </p:spPr>
        <p:txBody>
          <a:bodyPr wrap="square" lIns="146304" rIns="146304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93687" y="3436331"/>
            <a:ext cx="2286000" cy="1802032"/>
          </a:xfrm>
        </p:spPr>
        <p:txBody>
          <a:bodyPr lIns="182880" tIns="146304" rIns="182880"/>
          <a:lstStyle>
            <a:lvl1pPr marL="0" indent="0" algn="l">
              <a:buNone/>
              <a:defRPr sz="1600" b="1">
                <a:latin typeface="+mn-lt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100">
                <a:latin typeface="+mn-lt"/>
              </a:defRPr>
            </a:lvl4pPr>
            <a:lvl5pPr marL="0" indent="0" algn="l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6101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2834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39567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763006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8127"/>
            <a:ext cx="3714704" cy="2524794"/>
          </a:xfrm>
        </p:spPr>
        <p:txBody>
          <a:bodyPr lIns="91440" rIns="9144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168631" y="2598127"/>
            <a:ext cx="3840480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8158238" y="2598127"/>
            <a:ext cx="3773077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reeform: Shape 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535531"/>
          </a:xfrm>
        </p:spPr>
        <p:txBody>
          <a:bodyPr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1370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659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9728566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1"/>
            <a:ext cx="12192000" cy="535531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8658" y="2577396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9" hasCustomPrompt="1"/>
          </p:nvPr>
        </p:nvSpPr>
        <p:spPr>
          <a:xfrm>
            <a:off x="2483635" y="2577396"/>
            <a:ext cx="2377440" cy="840230"/>
          </a:xfrm>
        </p:spPr>
        <p:txBody>
          <a:bodyPr lIns="146304" rIns="146304"/>
          <a:lstStyle>
            <a:lvl1pPr algn="ctr">
              <a:defRPr lang="en-US" sz="54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#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898612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1" hasCustomPrompt="1"/>
          </p:nvPr>
        </p:nvSpPr>
        <p:spPr>
          <a:xfrm>
            <a:off x="7313589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2" hasCustomPrompt="1"/>
          </p:nvPr>
        </p:nvSpPr>
        <p:spPr>
          <a:xfrm>
            <a:off x="9728566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491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/>
              <a:t>Click icon to add pictures or go online at…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805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9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37561" y="6484937"/>
            <a:ext cx="38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096000" cy="2594043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48957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10343911" y="6498718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97E989-D798-4C62-8E93-3D2D613C248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5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12930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3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4443" y="3425619"/>
            <a:ext cx="6097555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094443" y="1554163"/>
            <a:ext cx="6097556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80534" y="3429000"/>
            <a:ext cx="6011466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180534" y="1554163"/>
            <a:ext cx="57912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0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38266" y="3457545"/>
            <a:ext cx="6053733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8267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50/50 photo layout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8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0" y="2356398"/>
            <a:ext cx="6096000" cy="2145203"/>
          </a:xfr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600"/>
              </a:spcAft>
              <a:defRPr sz="2800"/>
            </a:lvl2pPr>
            <a:lvl3pPr algn="ctr">
              <a:spcBef>
                <a:spcPts val="0"/>
              </a:spcBef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600"/>
              </a:spcAft>
              <a:defRPr sz="2000" b="1"/>
            </a:lvl4pPr>
            <a:lvl5pPr algn="ctr"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5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/>
          <p:cNvSpPr/>
          <p:nvPr userDrawn="1"/>
        </p:nvSpPr>
        <p:spPr>
          <a:xfrm>
            <a:off x="3803737" y="-65233"/>
            <a:ext cx="4584526" cy="2297766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23323" y="186061"/>
            <a:ext cx="4376615" cy="627351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Section Title Here</a:t>
            </a:r>
          </a:p>
          <a:p>
            <a:pPr lvl="1"/>
            <a:r>
              <a:rPr lang="en-US" dirty="0"/>
              <a:t>1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4206240"/>
            <a:ext cx="11658600" cy="424732"/>
          </a:xfrm>
        </p:spPr>
        <p:txBody>
          <a:bodyPr lIns="457200" rIns="4572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Add a short summary sentence here about title/statement above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737094" y="1007413"/>
            <a:ext cx="792205" cy="1200329"/>
          </a:xfrm>
        </p:spPr>
        <p:txBody>
          <a:bodyPr wrap="none" anchor="ctr"/>
          <a:lstStyle>
            <a:lvl1pPr algn="ctr">
              <a:def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4187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0413" cy="6858000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r">
              <a:defRPr baseline="0"/>
            </a:lvl1pPr>
          </a:lstStyle>
          <a:p>
            <a:r>
              <a:rPr lang="en-US" dirty="0"/>
              <a:t>Full Bleed Picture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3429000"/>
            <a:ext cx="5960269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Headline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4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9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lIns="91440">
            <a:noAutofit/>
          </a:bodyPr>
          <a:lstStyle>
            <a:lvl1pPr algn="ctr">
              <a:defRPr/>
            </a:lvl1pPr>
          </a:lstStyle>
          <a:p>
            <a:r>
              <a:rPr lang="en-US" baseline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1403495"/>
          </a:xfrm>
          <a:prstGeom prst="rect">
            <a:avLst/>
          </a:prstGeom>
        </p:spPr>
        <p:txBody>
          <a:bodyPr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757130"/>
          </a:xfrm>
        </p:spPr>
        <p:txBody>
          <a:bodyPr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407356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066954" cy="6858000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95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4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BDA58-9C93-4222-A4EC-4BEB46CE0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FC5E276D-531E-45A9-B450-EFEC62CDC8DF}"/>
              </a:ext>
            </a:extLst>
          </p:cNvPr>
          <p:cNvSpPr txBox="1"/>
          <p:nvPr userDrawn="1"/>
        </p:nvSpPr>
        <p:spPr>
          <a:xfrm>
            <a:off x="4961284" y="93791"/>
            <a:ext cx="2269433" cy="316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7" name="TextBox 6">
            <a:hlinkClick r:id="rId4"/>
            <a:extLst/>
          </p:cNvPr>
          <p:cNvSpPr txBox="1"/>
          <p:nvPr userDrawn="1"/>
        </p:nvSpPr>
        <p:spPr>
          <a:xfrm>
            <a:off x="0" y="6548363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1"/>
                </a:solidFill>
              </a:rPr>
              <a:t>Neal Creative 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tx1"/>
                </a:solidFill>
              </a:rPr>
              <a:t> </a:t>
            </a:r>
            <a:endParaRPr lang="en-US" sz="1000" b="1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273A61-5610-4355-89F3-7C90515BFCC9}"/>
              </a:ext>
            </a:extLst>
          </p:cNvPr>
          <p:cNvGrpSpPr/>
          <p:nvPr userDrawn="1"/>
        </p:nvGrpSpPr>
        <p:grpSpPr>
          <a:xfrm>
            <a:off x="5976075" y="3634505"/>
            <a:ext cx="1700633" cy="1798732"/>
            <a:chOff x="5976075" y="3634505"/>
            <a:chExt cx="1700633" cy="17987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49345F-7A53-4131-8BB4-087032A6CC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1135" y="4142336"/>
              <a:ext cx="860601" cy="12909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96D35F-1F19-4447-829C-790DF2B8D2DD}"/>
                </a:ext>
              </a:extLst>
            </p:cNvPr>
            <p:cNvSpPr txBox="1"/>
            <p:nvPr/>
          </p:nvSpPr>
          <p:spPr>
            <a:xfrm>
              <a:off x="5976075" y="3634505"/>
              <a:ext cx="17006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TIP 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│ Use the built-in c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olor palette with green and yellow for callouts and accents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5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916229"/>
            <a:ext cx="9107555" cy="3632325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B60F28C6-9BA0-4632-B8B5-5A793D03AFC7}"/>
              </a:ext>
            </a:extLst>
          </p:cNvPr>
          <p:cNvSpPr txBox="1"/>
          <p:nvPr userDrawn="1"/>
        </p:nvSpPr>
        <p:spPr>
          <a:xfrm>
            <a:off x="9005881" y="6316156"/>
            <a:ext cx="2466220" cy="36787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Neal Creative</a:t>
            </a:r>
            <a:r>
              <a:rPr lang="en-US" sz="1100" baseline="0" dirty="0">
                <a:solidFill>
                  <a:schemeClr val="tx1"/>
                </a:solidFill>
              </a:rPr>
              <a:t>  | click &amp; </a:t>
            </a:r>
            <a:r>
              <a:rPr lang="en-US" sz="1100" b="1" baseline="0" dirty="0">
                <a:solidFill>
                  <a:schemeClr val="tx1"/>
                </a:solidFill>
              </a:rPr>
              <a:t>Learn more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E516C148-33F4-423B-AB9D-096AA82E12F1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Box 11">
            <a:hlinkClick r:id="rId3"/>
            <a:extLst>
              <a:ext uri="{FF2B5EF4-FFF2-40B4-BE49-F238E27FC236}">
                <a16:creationId xmlns:a16="http://schemas.microsoft.com/office/drawing/2014/main" id="{B2DA80A1-9E22-4BFF-8562-466123B36943}"/>
              </a:ext>
            </a:extLst>
          </p:cNvPr>
          <p:cNvSpPr txBox="1"/>
          <p:nvPr userDrawn="1"/>
        </p:nvSpPr>
        <p:spPr>
          <a:xfrm>
            <a:off x="9089198" y="6298102"/>
            <a:ext cx="2466220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19099"/>
            <a:ext cx="8917577" cy="6259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hlinkClick r:id="rId4"/>
            <a:extLst>
              <a:ext uri="{FF2B5EF4-FFF2-40B4-BE49-F238E27FC236}">
                <a16:creationId xmlns:a16="http://schemas.microsoft.com/office/drawing/2014/main" id="{1AF511EA-044E-4300-B921-D56138FE402E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1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4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NUT BASE SECTION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48777" y="2935629"/>
            <a:ext cx="5208335" cy="92782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dots"/>
          <p:cNvSpPr>
            <a:spLocks noChangeAspect="1"/>
          </p:cNvSpPr>
          <p:nvPr userDrawn="1"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37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dark option FLUSH LEF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26628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dark option CENTERED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03163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 dark option FLUSH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207573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light option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08362" y="5335071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2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rk Callout with small Non-bullet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7273"/>
            <a:ext cx="4868985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357295"/>
          </a:xfrm>
          <a:prstGeom prst="rect">
            <a:avLst/>
          </a:prstGeom>
        </p:spPr>
        <p:txBody>
          <a:bodyPr lIns="146304" tIns="420624" rIns="146304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599498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779896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0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472751"/>
            <a:ext cx="4566001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697329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975558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2" r:id="rId2"/>
    <p:sldLayoutId id="2147483672" r:id="rId3"/>
    <p:sldLayoutId id="2147483749" r:id="rId4"/>
    <p:sldLayoutId id="2147483750" r:id="rId5"/>
    <p:sldLayoutId id="2147483752" r:id="rId6"/>
    <p:sldLayoutId id="2147483674" r:id="rId7"/>
    <p:sldLayoutId id="2147483720" r:id="rId8"/>
    <p:sldLayoutId id="2147483721" r:id="rId9"/>
    <p:sldLayoutId id="2147483732" r:id="rId10"/>
    <p:sldLayoutId id="2147483730" r:id="rId11"/>
    <p:sldLayoutId id="2147483716" r:id="rId12"/>
    <p:sldLayoutId id="2147483735" r:id="rId13"/>
    <p:sldLayoutId id="2147483700" r:id="rId14"/>
    <p:sldLayoutId id="2147483734" r:id="rId15"/>
    <p:sldLayoutId id="2147483701" r:id="rId16"/>
    <p:sldLayoutId id="2147483736" r:id="rId17"/>
    <p:sldLayoutId id="2147483733" r:id="rId18"/>
    <p:sldLayoutId id="2147483741" r:id="rId19"/>
    <p:sldLayoutId id="2147483727" r:id="rId20"/>
    <p:sldLayoutId id="2147483719" r:id="rId21"/>
    <p:sldLayoutId id="2147483655" r:id="rId22"/>
    <p:sldLayoutId id="2147483748" r:id="rId23"/>
    <p:sldLayoutId id="2147483753" r:id="rId24"/>
    <p:sldLayoutId id="2147483747" r:id="rId25"/>
    <p:sldLayoutId id="2147483745" r:id="rId26"/>
    <p:sldLayoutId id="214748373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spc="300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pos="7536" userDrawn="1">
          <p15:clr>
            <a:srgbClr val="F26B43"/>
          </p15:clr>
        </p15:guide>
        <p15:guide id="5" orient="horz" pos="264" userDrawn="1">
          <p15:clr>
            <a:srgbClr val="F26B43"/>
          </p15:clr>
        </p15:guide>
        <p15:guide id="6" orient="horz" pos="792" userDrawn="1">
          <p15:clr>
            <a:srgbClr val="F26B43"/>
          </p15:clr>
        </p15:guide>
        <p15:guide id="7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10" Type="http://schemas.openxmlformats.org/officeDocument/2006/relationships/image" Target="../media/image24.sv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i.amz.mshcdn.com/7kt84PpEKokw2_ZwLPINlBxqlic=/950x534/filters:quality(90)/2013%2F06%2F19%2F4b%2Fsuperhero.c9ee7.gif">
            <a:extLst>
              <a:ext uri="{FF2B5EF4-FFF2-40B4-BE49-F238E27FC236}">
                <a16:creationId xmlns:a16="http://schemas.microsoft.com/office/drawing/2014/main" id="{C7B1D4D8-C4A3-4B11-AB9E-7B7E61D4D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4" y="1095"/>
            <a:ext cx="12192000" cy="6858001"/>
          </a:xfrm>
          <a:prstGeom prst="rect">
            <a:avLst/>
          </a:prstGeom>
          <a:noFill/>
        </p:spPr>
      </p:pic>
      <p:sp>
        <p:nvSpPr>
          <p:cNvPr id="14" name="Oval 13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78450" y="3213970"/>
            <a:ext cx="2834993" cy="2783284"/>
          </a:xfrm>
          <a:prstGeom prst="ellipse">
            <a:avLst/>
          </a:prstGeom>
          <a:noFill/>
          <a:ln w="19050"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7634" y="3213970"/>
            <a:ext cx="2805810" cy="2783284"/>
          </a:xfrm>
          <a:prstGeom prst="ellipse">
            <a:avLst/>
          </a:prstGeom>
          <a:noFill/>
          <a:ln w="19050" cmpd="thinThick">
            <a:solidFill>
              <a:schemeClr val="accent4">
                <a:lumMod val="40000"/>
                <a:lumOff val="6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sz="8800" spc="-3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-31918" y="3994170"/>
            <a:ext cx="12211030" cy="2031325"/>
          </a:xfrm>
        </p:spPr>
        <p:txBody>
          <a:bodyPr/>
          <a:lstStyle/>
          <a:p>
            <a:r>
              <a:rPr lang="en-US" sz="1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SUPERPOWER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148377" y="5577429"/>
            <a:ext cx="9857810" cy="1421928"/>
          </a:xfrm>
        </p:spPr>
        <p:txBody>
          <a:bodyPr/>
          <a:lstStyle/>
          <a:p>
            <a:r>
              <a:rPr lang="en-US" sz="96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GEOGRAPHER</a:t>
            </a:r>
            <a:r>
              <a:rPr lang="en-US" sz="9600" dirty="0">
                <a:solidFill>
                  <a:schemeClr val="tx1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t>1</a:t>
            </a:fld>
            <a:endParaRPr lang="en-US" dirty="0"/>
          </a:p>
        </p:txBody>
      </p:sp>
      <p:sp>
        <p:nvSpPr>
          <p:cNvPr id="25" name="Title 6">
            <a:extLst>
              <a:ext uri="{FF2B5EF4-FFF2-40B4-BE49-F238E27FC236}">
                <a16:creationId xmlns:a16="http://schemas.microsoft.com/office/drawing/2014/main" id="{E8652D2E-910E-4E2B-80A1-6DF0ECD149D6}"/>
              </a:ext>
            </a:extLst>
          </p:cNvPr>
          <p:cNvSpPr txBox="1">
            <a:spLocks/>
          </p:cNvSpPr>
          <p:nvPr/>
        </p:nvSpPr>
        <p:spPr>
          <a:xfrm>
            <a:off x="-31918" y="-232625"/>
            <a:ext cx="3713282" cy="191213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GB" sz="1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</a:p>
        </p:txBody>
      </p:sp>
      <p:sp>
        <p:nvSpPr>
          <p:cNvPr id="26" name="Title 6">
            <a:extLst>
              <a:ext uri="{FF2B5EF4-FFF2-40B4-BE49-F238E27FC236}">
                <a16:creationId xmlns:a16="http://schemas.microsoft.com/office/drawing/2014/main" id="{176FE279-E1E2-476D-BA79-7CF2774EE3B2}"/>
              </a:ext>
            </a:extLst>
          </p:cNvPr>
          <p:cNvSpPr txBox="1">
            <a:spLocks/>
          </p:cNvSpPr>
          <p:nvPr/>
        </p:nvSpPr>
        <p:spPr>
          <a:xfrm>
            <a:off x="1679957" y="1046731"/>
            <a:ext cx="3630084" cy="189282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GB" sz="1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</a:p>
        </p:txBody>
      </p:sp>
      <p:sp>
        <p:nvSpPr>
          <p:cNvPr id="28" name="Title 6">
            <a:extLst>
              <a:ext uri="{FF2B5EF4-FFF2-40B4-BE49-F238E27FC236}">
                <a16:creationId xmlns:a16="http://schemas.microsoft.com/office/drawing/2014/main" id="{C1C0D9C5-C2D2-4465-958C-82D43298D406}"/>
              </a:ext>
            </a:extLst>
          </p:cNvPr>
          <p:cNvSpPr txBox="1">
            <a:spLocks/>
          </p:cNvSpPr>
          <p:nvPr/>
        </p:nvSpPr>
        <p:spPr>
          <a:xfrm>
            <a:off x="9222549" y="-473090"/>
            <a:ext cx="3630084" cy="424731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GB" sz="300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78832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repeatCount="indefinite" fill="hold" grpId="1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repeatCount="indefinite" fill="hold" grpId="1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>
            <a:extLst>
              <a:ext uri="{FF2B5EF4-FFF2-40B4-BE49-F238E27FC236}">
                <a16:creationId xmlns:a16="http://schemas.microsoft.com/office/drawing/2014/main" id="{D008850F-A880-453F-908B-86F8A8CF2268}"/>
              </a:ext>
            </a:extLst>
          </p:cNvPr>
          <p:cNvSpPr/>
          <p:nvPr/>
        </p:nvSpPr>
        <p:spPr>
          <a:xfrm>
            <a:off x="-255039" y="-1623820"/>
            <a:ext cx="12684613" cy="404359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AF5: EVALUATION</a:t>
            </a: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EVALUATE THE STRENGTHS &amp; WEAKNESSES OF EACH SUPERPOWERED SUPERHERO IN A BATTLE! 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WOULD WIN &amp; WHY?</a:t>
            </a:r>
          </a:p>
          <a:p>
            <a:pPr algn="ctr"/>
            <a:endParaRPr lang="en-GB" dirty="0"/>
          </a:p>
        </p:txBody>
      </p:sp>
      <p:pic>
        <p:nvPicPr>
          <p:cNvPr id="1026" name="Picture 2" descr="http://clipartix.com/wp-content/uploads/2016/05/Green-grass-clipart-free-stock-photo-public-domain-pictures.jpg">
            <a:extLst>
              <a:ext uri="{FF2B5EF4-FFF2-40B4-BE49-F238E27FC236}">
                <a16:creationId xmlns:a16="http://schemas.microsoft.com/office/drawing/2014/main" id="{F390766F-B82C-4D97-B8EB-DD3A82FBF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" y="5716314"/>
            <a:ext cx="4732082" cy="186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7" name="Content Placeholder 46"/>
          <p:cNvSpPr>
            <a:spLocks noGrp="1"/>
          </p:cNvSpPr>
          <p:nvPr>
            <p:ph idx="18"/>
          </p:nvPr>
        </p:nvSpPr>
        <p:spPr>
          <a:xfrm>
            <a:off x="68263" y="2578100"/>
            <a:ext cx="2903648" cy="480131"/>
          </a:xfrm>
        </p:spPr>
        <p:txBody>
          <a:bodyPr/>
          <a:lstStyle/>
          <a:p>
            <a:r>
              <a:rPr lang="en-US" sz="2800" dirty="0"/>
              <a:t>BATMAN  </a:t>
            </a:r>
            <a:r>
              <a:rPr lang="en-US" sz="2800" dirty="0">
                <a:solidFill>
                  <a:srgbClr val="FF0000"/>
                </a:solidFill>
              </a:rPr>
              <a:t>VS</a:t>
            </a:r>
          </a:p>
        </p:txBody>
      </p:sp>
      <p:sp>
        <p:nvSpPr>
          <p:cNvPr id="48" name="Content Placeholder 47"/>
          <p:cNvSpPr>
            <a:spLocks noGrp="1"/>
          </p:cNvSpPr>
          <p:nvPr>
            <p:ph idx="19"/>
          </p:nvPr>
        </p:nvSpPr>
        <p:spPr>
          <a:xfrm>
            <a:off x="2483635" y="2577396"/>
            <a:ext cx="2605601" cy="424732"/>
          </a:xfrm>
        </p:spPr>
        <p:txBody>
          <a:bodyPr/>
          <a:lstStyle/>
          <a:p>
            <a:r>
              <a:rPr lang="en-US" sz="2400" dirty="0"/>
              <a:t>SPIDERMAN</a:t>
            </a:r>
          </a:p>
        </p:txBody>
      </p:sp>
      <p:sp>
        <p:nvSpPr>
          <p:cNvPr id="49" name="Content Placeholder 48"/>
          <p:cNvSpPr>
            <a:spLocks noGrp="1"/>
          </p:cNvSpPr>
          <p:nvPr>
            <p:ph idx="20"/>
          </p:nvPr>
        </p:nvSpPr>
        <p:spPr>
          <a:xfrm>
            <a:off x="4898612" y="2577396"/>
            <a:ext cx="2377440" cy="867930"/>
          </a:xfrm>
        </p:spPr>
        <p:txBody>
          <a:bodyPr/>
          <a:lstStyle/>
          <a:p>
            <a:r>
              <a:rPr lang="en-US" sz="2800" dirty="0"/>
              <a:t>WONDER    WOMAN </a:t>
            </a:r>
          </a:p>
        </p:txBody>
      </p:sp>
      <p:sp>
        <p:nvSpPr>
          <p:cNvPr id="50" name="Content Placeholder 49"/>
          <p:cNvSpPr>
            <a:spLocks noGrp="1"/>
          </p:cNvSpPr>
          <p:nvPr>
            <p:ph idx="21"/>
          </p:nvPr>
        </p:nvSpPr>
        <p:spPr>
          <a:xfrm>
            <a:off x="6786841" y="2753341"/>
            <a:ext cx="3043021" cy="1383969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VS</a:t>
            </a:r>
            <a:r>
              <a:rPr lang="en-US" sz="2800" dirty="0"/>
              <a:t> WOLVERINE </a:t>
            </a:r>
          </a:p>
          <a:p>
            <a:r>
              <a:rPr lang="en-US" sz="2800" dirty="0"/>
              <a:t>    </a:t>
            </a:r>
          </a:p>
        </p:txBody>
      </p:sp>
      <p:pic>
        <p:nvPicPr>
          <p:cNvPr id="30" name="Content Placeholder 29">
            <a:extLst>
              <a:ext uri="{FF2B5EF4-FFF2-40B4-BE49-F238E27FC236}">
                <a16:creationId xmlns:a16="http://schemas.microsoft.com/office/drawing/2014/main" id="{FA80F6EC-A20A-4D89-BED9-BCC340E81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4" y="3494088"/>
            <a:ext cx="1879212" cy="2225675"/>
          </a:xfrm>
        </p:spPr>
      </p:pic>
      <p:pic>
        <p:nvPicPr>
          <p:cNvPr id="36" name="Content Placeholder 35">
            <a:extLst>
              <a:ext uri="{FF2B5EF4-FFF2-40B4-BE49-F238E27FC236}">
                <a16:creationId xmlns:a16="http://schemas.microsoft.com/office/drawing/2014/main" id="{45837DA1-C916-4925-9D4C-C1516B84032F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911" y="3494088"/>
            <a:ext cx="1399953" cy="2225675"/>
          </a:xfrm>
        </p:spPr>
      </p:pic>
      <p:pic>
        <p:nvPicPr>
          <p:cNvPr id="40" name="Content Placeholder 39">
            <a:extLst>
              <a:ext uri="{FF2B5EF4-FFF2-40B4-BE49-F238E27FC236}">
                <a16:creationId xmlns:a16="http://schemas.microsoft.com/office/drawing/2014/main" id="{3A73CDB4-0FA2-4E95-A6BA-AF4F8CAD37B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431" y="3494088"/>
            <a:ext cx="2225675" cy="2225675"/>
          </a:xfrm>
        </p:spPr>
      </p:pic>
      <p:pic>
        <p:nvPicPr>
          <p:cNvPr id="46" name="Content Placeholder 45">
            <a:extLst>
              <a:ext uri="{FF2B5EF4-FFF2-40B4-BE49-F238E27FC236}">
                <a16:creationId xmlns:a16="http://schemas.microsoft.com/office/drawing/2014/main" id="{06C40C45-B273-4FB7-863E-1A621B48B560}"/>
              </a:ext>
            </a:extLst>
          </p:cNvPr>
          <p:cNvPicPr>
            <a:picLocks noGrp="1" noChangeAspect="1"/>
          </p:cNvPicPr>
          <p:nvPr>
            <p:ph idx="16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64" y="3494088"/>
            <a:ext cx="1657172" cy="2225675"/>
          </a:xfr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9EF2AAC6-0599-47F6-8AC1-876E91666482}"/>
              </a:ext>
            </a:extLst>
          </p:cNvPr>
          <p:cNvSpPr/>
          <p:nvPr/>
        </p:nvSpPr>
        <p:spPr>
          <a:xfrm>
            <a:off x="9829862" y="2753341"/>
            <a:ext cx="2140465" cy="1383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2" descr="http://clipartix.com/wp-content/uploads/2016/05/Green-grass-clipart-free-stock-photo-public-domain-pictures.jpg">
            <a:extLst>
              <a:ext uri="{FF2B5EF4-FFF2-40B4-BE49-F238E27FC236}">
                <a16:creationId xmlns:a16="http://schemas.microsoft.com/office/drawing/2014/main" id="{D917CDAC-BD9C-47FB-9B03-89B5D3B6C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452" y="5716314"/>
            <a:ext cx="4732082" cy="186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://clipartix.com/wp-content/uploads/2016/05/Green-grass-clipart-free-stock-photo-public-domain-pictures.jpg">
            <a:extLst>
              <a:ext uri="{FF2B5EF4-FFF2-40B4-BE49-F238E27FC236}">
                <a16:creationId xmlns:a16="http://schemas.microsoft.com/office/drawing/2014/main" id="{6093530A-16CB-476D-B3D3-6B4456D14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177" y="5724864"/>
            <a:ext cx="4732082" cy="186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Image result for advantages">
            <a:extLst>
              <a:ext uri="{FF2B5EF4-FFF2-40B4-BE49-F238E27FC236}">
                <a16:creationId xmlns:a16="http://schemas.microsoft.com/office/drawing/2014/main" id="{A9BFB244-7B87-4046-85C2-E7011F8EB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/>
          <a:srcRect l="53197" t="976"/>
          <a:stretch/>
        </p:blipFill>
        <p:spPr bwMode="auto">
          <a:xfrm>
            <a:off x="11021904" y="1700509"/>
            <a:ext cx="1013654" cy="937197"/>
          </a:xfrm>
          <a:prstGeom prst="rect">
            <a:avLst/>
          </a:prstGeom>
          <a:noFill/>
        </p:spPr>
      </p:pic>
      <p:pic>
        <p:nvPicPr>
          <p:cNvPr id="61" name="Picture 4" descr="Image result for advantages">
            <a:extLst>
              <a:ext uri="{FF2B5EF4-FFF2-40B4-BE49-F238E27FC236}">
                <a16:creationId xmlns:a16="http://schemas.microsoft.com/office/drawing/2014/main" id="{F07495FA-62EC-4CED-ABD7-AB36DC9F1B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/>
          <a:srcRect r="54394"/>
          <a:stretch/>
        </p:blipFill>
        <p:spPr bwMode="auto">
          <a:xfrm>
            <a:off x="68264" y="1700510"/>
            <a:ext cx="978074" cy="9371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1256907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/>
          <p:cNvSpPr>
            <a:spLocks noChangeAspect="1"/>
          </p:cNvSpPr>
          <p:nvPr/>
        </p:nvSpPr>
        <p:spPr>
          <a:xfrm>
            <a:off x="138545" y="-2721214"/>
            <a:ext cx="4941280" cy="4941280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30639" y="2220066"/>
            <a:ext cx="4501580" cy="3831818"/>
          </a:xfrm>
        </p:spPr>
        <p:txBody>
          <a:bodyPr/>
          <a:lstStyle/>
          <a:p>
            <a:r>
              <a:rPr lang="en-GB" sz="5400" b="1" dirty="0">
                <a:solidFill>
                  <a:schemeClr val="accent4"/>
                </a:solidFill>
              </a:rPr>
              <a:t>TO KNOW THE CRITERIA TO BE A SUPERPOWER COUNTRY</a:t>
            </a:r>
            <a:endParaRPr lang="en-US" sz="5400" b="1" dirty="0">
              <a:solidFill>
                <a:schemeClr val="accent4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428508" y="1974632"/>
            <a:ext cx="5671764" cy="701731"/>
          </a:xfrm>
        </p:spPr>
        <p:txBody>
          <a:bodyPr/>
          <a:lstStyle/>
          <a:p>
            <a:r>
              <a:rPr lang="en-GB" dirty="0">
                <a:solidFill>
                  <a:srgbClr val="92D050"/>
                </a:solidFill>
              </a:rPr>
              <a:t>DESCRIBE (AF3)</a:t>
            </a:r>
            <a:r>
              <a:rPr lang="en-GB" dirty="0"/>
              <a:t> THE MAIN CRITERIAS TO BECOME A SUPERPOWER</a:t>
            </a:r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518296" y="-480293"/>
            <a:ext cx="4083304" cy="1966692"/>
          </a:xfrm>
        </p:spPr>
        <p:txBody>
          <a:bodyPr/>
          <a:lstStyle/>
          <a:p>
            <a:r>
              <a:rPr lang="en-US" sz="5400" b="1" dirty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OBJECTIVES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6428509" y="3056649"/>
            <a:ext cx="5671764" cy="1006429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EXPLAIN (AF4)</a:t>
            </a:r>
            <a:r>
              <a:rPr lang="en-GB" dirty="0"/>
              <a:t> WHY THESE CRITERIAS ARE IMPORTANT TO BECOME A SUPERPOWER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AE48AF-F5CE-4D67-90A9-93B69D96181C}"/>
              </a:ext>
            </a:extLst>
          </p:cNvPr>
          <p:cNvSpPr>
            <a:spLocks noChangeAspect="1"/>
          </p:cNvSpPr>
          <p:nvPr/>
        </p:nvSpPr>
        <p:spPr>
          <a:xfrm>
            <a:off x="6515603" y="4959927"/>
            <a:ext cx="5584669" cy="4875430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itle 31">
            <a:extLst>
              <a:ext uri="{FF2B5EF4-FFF2-40B4-BE49-F238E27FC236}">
                <a16:creationId xmlns:a16="http://schemas.microsoft.com/office/drawing/2014/main" id="{85E8A252-88AB-4EBD-95B1-71A28DDF0944}"/>
              </a:ext>
            </a:extLst>
          </p:cNvPr>
          <p:cNvSpPr txBox="1">
            <a:spLocks/>
          </p:cNvSpPr>
          <p:nvPr/>
        </p:nvSpPr>
        <p:spPr>
          <a:xfrm>
            <a:off x="7139745" y="4959927"/>
            <a:ext cx="4420798" cy="1966692"/>
          </a:xfrm>
          <a:prstGeom prst="rect">
            <a:avLst/>
          </a:prstGeom>
        </p:spPr>
        <p:txBody>
          <a:bodyPr vert="horz" wrap="square" lIns="146304" tIns="420624" rIns="146304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GB" sz="5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OUTCOMES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41224F-8D34-4203-8A31-4BA35AD034AF}"/>
              </a:ext>
            </a:extLst>
          </p:cNvPr>
          <p:cNvSpPr/>
          <p:nvPr/>
        </p:nvSpPr>
        <p:spPr>
          <a:xfrm>
            <a:off x="6413685" y="0"/>
            <a:ext cx="55846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TITLE: </a:t>
            </a:r>
            <a:r>
              <a:rPr lang="en-US" sz="3200" dirty="0"/>
              <a:t>WHAT ARE SUPERPOWER COUNTRIES?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957C8A-255F-4D74-937A-16BBF98471F4}"/>
              </a:ext>
            </a:extLst>
          </p:cNvPr>
          <p:cNvSpPr/>
          <p:nvPr/>
        </p:nvSpPr>
        <p:spPr>
          <a:xfrm>
            <a:off x="10309932" y="935094"/>
            <a:ext cx="37641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DATE: </a:t>
            </a:r>
            <a:r>
              <a:rPr lang="en-US" sz="1600" dirty="0"/>
              <a:t>XX/XX/XXXX</a:t>
            </a:r>
          </a:p>
        </p:txBody>
      </p:sp>
    </p:spTree>
    <p:extLst>
      <p:ext uri="{BB962C8B-B14F-4D97-AF65-F5344CB8AC3E}">
        <p14:creationId xmlns:p14="http://schemas.microsoft.com/office/powerpoint/2010/main" val="22180498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-1.48148E-6 L -1.04167E-6 -1.48148E-6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 build="p"/>
      <p:bldP spid="15" grpId="0"/>
      <p:bldP spid="32" grpId="0"/>
      <p:bldP spid="21" grpId="0"/>
      <p:bldP spid="9" grpId="0" animBg="1"/>
      <p:bldP spid="10" grpId="0"/>
      <p:bldP spid="4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701964" y="2090157"/>
            <a:ext cx="11887200" cy="2585323"/>
          </a:xfrm>
        </p:spPr>
        <p:txBody>
          <a:bodyPr/>
          <a:lstStyle/>
          <a:p>
            <a:r>
              <a:rPr lang="en-US" sz="6000" b="1" dirty="0"/>
              <a:t>“A VERY POWERFUL AND    </a:t>
            </a:r>
          </a:p>
          <a:p>
            <a:r>
              <a:rPr lang="en-US" sz="6000" b="1" dirty="0"/>
              <a:t>           INFLUENTIAL COUNTRY</a:t>
            </a:r>
            <a:r>
              <a:rPr lang="en-US" sz="6000" dirty="0"/>
              <a:t>”</a:t>
            </a:r>
            <a:r>
              <a:rPr lang="en-US" sz="6000" b="1" dirty="0"/>
              <a:t>     </a:t>
            </a:r>
          </a:p>
          <a:p>
            <a:r>
              <a:rPr lang="en-US" sz="6000" b="1" dirty="0"/>
              <a:t>                    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865562" y="5276808"/>
            <a:ext cx="8097838" cy="369332"/>
          </a:xfrm>
        </p:spPr>
        <p:txBody>
          <a:bodyPr/>
          <a:lstStyle/>
          <a:p>
            <a:r>
              <a:rPr lang="en-US" dirty="0"/>
              <a:t>- OXFORD DICTIONARY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105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 descr="Projector screen">
            <a:extLst>
              <a:ext uri="{FF2B5EF4-FFF2-40B4-BE49-F238E27FC236}">
                <a16:creationId xmlns:a16="http://schemas.microsoft.com/office/drawing/2014/main" id="{C4FD34E6-ED8B-4277-8F89-75FD32CAB0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510" t="11626" r="8014" b="9037"/>
          <a:stretch/>
        </p:blipFill>
        <p:spPr>
          <a:xfrm>
            <a:off x="157018" y="59237"/>
            <a:ext cx="12022094" cy="768083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E68ADB-D39C-4F87-B34E-3D32F2F50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A703B3-65D6-4B25-A5F6-436C8E5F0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827" y="997526"/>
            <a:ext cx="8590846" cy="382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3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raphic 42" descr="Monitor">
            <a:extLst>
              <a:ext uri="{FF2B5EF4-FFF2-40B4-BE49-F238E27FC236}">
                <a16:creationId xmlns:a16="http://schemas.microsoft.com/office/drawing/2014/main" id="{786BE157-BCBC-4B88-9A97-22FDC00878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809" t="13735" r="7490" b="13891"/>
          <a:stretch/>
        </p:blipFill>
        <p:spPr>
          <a:xfrm>
            <a:off x="1548131" y="913009"/>
            <a:ext cx="9136074" cy="621462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70738" y="6494492"/>
            <a:ext cx="431800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31161" y="156036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F5AA60C-146A-40F5-9B87-51096404A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258" y="1525688"/>
            <a:ext cx="7587296" cy="39321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GB" sz="2800" kern="0" dirty="0">
              <a:latin typeface="Comic Sans MS" pitchFamily="66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GB" sz="2800" kern="0" dirty="0">
              <a:latin typeface="Comic Sans MS" pitchFamily="66" charset="0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en-GB" sz="2800" kern="0" dirty="0"/>
              <a:t>1.  POPULATION</a:t>
            </a:r>
          </a:p>
          <a:p>
            <a:pPr>
              <a:spcBef>
                <a:spcPct val="20000"/>
              </a:spcBef>
              <a:defRPr/>
            </a:pPr>
            <a:r>
              <a:rPr lang="en-GB" sz="2800" kern="0" dirty="0"/>
              <a:t>2.  STRONG ECONOMY</a:t>
            </a:r>
          </a:p>
          <a:p>
            <a:pPr>
              <a:spcBef>
                <a:spcPct val="20000"/>
              </a:spcBef>
              <a:defRPr/>
            </a:pPr>
            <a:r>
              <a:rPr lang="en-GB" sz="2800" kern="0" dirty="0"/>
              <a:t>3.  RESOURCES</a:t>
            </a:r>
          </a:p>
          <a:p>
            <a:pPr>
              <a:spcBef>
                <a:spcPct val="20000"/>
              </a:spcBef>
              <a:defRPr/>
            </a:pPr>
            <a:r>
              <a:rPr lang="en-GB" sz="2800" kern="0" dirty="0"/>
              <a:t>4.  MILITARY</a:t>
            </a:r>
          </a:p>
          <a:p>
            <a:pPr>
              <a:spcBef>
                <a:spcPct val="20000"/>
              </a:spcBef>
              <a:defRPr/>
            </a:pPr>
            <a:r>
              <a:rPr lang="en-GB" sz="2800" kern="0" dirty="0"/>
              <a:t>5.  GEOGRAPHIC SIZE</a:t>
            </a:r>
          </a:p>
          <a:p>
            <a:pPr>
              <a:spcBef>
                <a:spcPct val="20000"/>
              </a:spcBef>
              <a:defRPr/>
            </a:pPr>
            <a:r>
              <a:rPr lang="en-GB" sz="2800" kern="0" dirty="0"/>
              <a:t>6.  CULTURE &amp; MEDIA</a:t>
            </a:r>
          </a:p>
        </p:txBody>
      </p:sp>
      <p:pic>
        <p:nvPicPr>
          <p:cNvPr id="10" name="Picture 6" descr="https://lh5.ggpht.com/8myCjMCOPMbK3qxvk2Z71zhyrUOZCALzKIPuFcMMd0lELt6WiTJonGGry6zrhidov9g=w124">
            <a:extLst>
              <a:ext uri="{FF2B5EF4-FFF2-40B4-BE49-F238E27FC236}">
                <a16:creationId xmlns:a16="http://schemas.microsoft.com/office/drawing/2014/main" id="{58046E5D-5EEE-4D31-B680-C2833B156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75738" y="2600348"/>
            <a:ext cx="1285852" cy="1285852"/>
          </a:xfrm>
          <a:prstGeom prst="rect">
            <a:avLst/>
          </a:prstGeom>
          <a:noFill/>
        </p:spPr>
      </p:pic>
      <p:pic>
        <p:nvPicPr>
          <p:cNvPr id="11" name="Picture 6" descr="https://lh5.ggpht.com/8myCjMCOPMbK3qxvk2Z71zhyrUOZCALzKIPuFcMMd0lELt6WiTJonGGry6zrhidov9g=w124">
            <a:extLst>
              <a:ext uri="{FF2B5EF4-FFF2-40B4-BE49-F238E27FC236}">
                <a16:creationId xmlns:a16="http://schemas.microsoft.com/office/drawing/2014/main" id="{A610EE83-5A29-40C3-AC81-A7FBE64B0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75706" y="4029076"/>
            <a:ext cx="1285852" cy="1285852"/>
          </a:xfrm>
          <a:prstGeom prst="rect">
            <a:avLst/>
          </a:prstGeom>
          <a:noFill/>
        </p:spPr>
      </p:pic>
      <p:pic>
        <p:nvPicPr>
          <p:cNvPr id="12" name="Picture 6" descr="https://lh5.ggpht.com/8myCjMCOPMbK3qxvk2Z71zhyrUOZCALzKIPuFcMMd0lELt6WiTJonGGry6zrhidov9g=w124">
            <a:extLst>
              <a:ext uri="{FF2B5EF4-FFF2-40B4-BE49-F238E27FC236}">
                <a16:creationId xmlns:a16="http://schemas.microsoft.com/office/drawing/2014/main" id="{5C672883-F10B-49FC-B5D3-05C70826B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75706" y="5457836"/>
            <a:ext cx="1285852" cy="1285852"/>
          </a:xfrm>
          <a:prstGeom prst="rect">
            <a:avLst/>
          </a:prstGeom>
          <a:noFill/>
        </p:spPr>
      </p:pic>
      <p:pic>
        <p:nvPicPr>
          <p:cNvPr id="13" name="Picture 6" descr="https://lh5.ggpht.com/8myCjMCOPMbK3qxvk2Z71zhyrUOZCALzKIPuFcMMd0lELt6WiTJonGGry6zrhidov9g=w124">
            <a:extLst>
              <a:ext uri="{FF2B5EF4-FFF2-40B4-BE49-F238E27FC236}">
                <a16:creationId xmlns:a16="http://schemas.microsoft.com/office/drawing/2014/main" id="{9D8B0C29-EB47-46B5-8F30-A940C2F00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801" y="2600316"/>
            <a:ext cx="1285852" cy="1285852"/>
          </a:xfrm>
          <a:prstGeom prst="rect">
            <a:avLst/>
          </a:prstGeom>
          <a:noFill/>
        </p:spPr>
      </p:pic>
      <p:pic>
        <p:nvPicPr>
          <p:cNvPr id="14" name="Picture 6" descr="https://lh5.ggpht.com/8myCjMCOPMbK3qxvk2Z71zhyrUOZCALzKIPuFcMMd0lELt6WiTJonGGry6zrhidov9g=w124">
            <a:extLst>
              <a:ext uri="{FF2B5EF4-FFF2-40B4-BE49-F238E27FC236}">
                <a16:creationId xmlns:a16="http://schemas.microsoft.com/office/drawing/2014/main" id="{6DB75FB2-EC0F-4DF3-9078-FF0561794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801" y="4029076"/>
            <a:ext cx="1285852" cy="1285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6" descr="https://lh5.ggpht.com/8myCjMCOPMbK3qxvk2Z71zhyrUOZCALzKIPuFcMMd0lELt6WiTJonGGry6zrhidov9g=w124">
            <a:extLst>
              <a:ext uri="{FF2B5EF4-FFF2-40B4-BE49-F238E27FC236}">
                <a16:creationId xmlns:a16="http://schemas.microsoft.com/office/drawing/2014/main" id="{ED71046F-8B55-481C-843C-43240CC59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801" y="5457868"/>
            <a:ext cx="1285852" cy="1285852"/>
          </a:xfrm>
          <a:prstGeom prst="rect">
            <a:avLst/>
          </a:prstGeom>
          <a:noFill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1241B3D-6B74-433C-A9BB-29F39E3A0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833" y="2600316"/>
            <a:ext cx="1285852" cy="128588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6" tIns="45712" rIns="91426" bIns="45712" anchor="ctr"/>
          <a:lstStyle/>
          <a:p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27F95B-3DDB-48E1-81E5-E1FF0B136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833" y="4029076"/>
            <a:ext cx="1285852" cy="128588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6" tIns="45712" rIns="91426" bIns="45712" anchor="ctr"/>
          <a:lstStyle/>
          <a:p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C5E4D5-A249-4CA1-BBD7-B5E534161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801" y="5457836"/>
            <a:ext cx="1285852" cy="128588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6" tIns="45712" rIns="91426" bIns="45712" anchor="ctr"/>
          <a:lstStyle/>
          <a:p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EF438E-A7AE-4573-A98E-47A098890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5738" y="4029076"/>
            <a:ext cx="1285852" cy="128588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6" tIns="45712" rIns="91426" bIns="45712" anchor="ctr"/>
          <a:lstStyle/>
          <a:p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03E6AE-9EE5-46D3-9A89-BE8A53870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5706" y="5457836"/>
            <a:ext cx="1285852" cy="128588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6" tIns="45712" rIns="91426" bIns="45712" anchor="ctr"/>
          <a:lstStyle/>
          <a:p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8BC8290-34E3-4064-B8EC-4E23EA61B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3942" y="3046369"/>
            <a:ext cx="5500726" cy="36004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6" tIns="45712" rIns="91426" bIns="45712" anchor="ctr"/>
          <a:lstStyle/>
          <a:p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487912-403F-4084-9855-70AA4790F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2766" y="156585"/>
            <a:ext cx="80962" cy="27622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6" tIns="45712" rIns="91426" bIns="45712" anchor="ctr"/>
          <a:lstStyle/>
          <a:p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5C3A43-6A60-4B05-90EE-D9380D47A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32208" y="156585"/>
            <a:ext cx="80962" cy="27622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6" tIns="45712" rIns="91426" bIns="45712" anchor="ctr"/>
          <a:lstStyle/>
          <a:p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DDF8E75-9457-4034-B44F-6D226834E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9238" y="156585"/>
            <a:ext cx="80962" cy="27622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6" tIns="45712" rIns="91426" bIns="45712" anchor="ctr"/>
          <a:lstStyle/>
          <a:p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DD06A0-982A-47FC-9519-1793F4514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5222" y="156585"/>
            <a:ext cx="80962" cy="27622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6" tIns="45712" rIns="91426" bIns="45712" anchor="ctr"/>
          <a:lstStyle/>
          <a:p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0893E34-FE33-469D-A546-C6FFC179A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00160" y="156585"/>
            <a:ext cx="80962" cy="27622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6" tIns="45712" rIns="91426" bIns="45712" anchor="ctr"/>
          <a:lstStyle/>
          <a:p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2548473-0F36-4E31-897D-DC583FC49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6144" y="156585"/>
            <a:ext cx="80962" cy="27622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6" tIns="45712" rIns="91426" bIns="45712" anchor="ctr"/>
          <a:lstStyle/>
          <a:p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BB244BB-96B8-4BF2-9220-CD85F3596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3942" y="2559076"/>
            <a:ext cx="5500726" cy="36004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6" tIns="45712" rIns="91426" bIns="45712" anchor="ctr"/>
          <a:lstStyle/>
          <a:p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267DD2B-9514-45ED-9AE5-AC632B315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3942" y="3582729"/>
            <a:ext cx="5500726" cy="36004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6" tIns="45712" rIns="91426" bIns="45712" anchor="ctr"/>
          <a:lstStyle/>
          <a:p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3441A2F-996E-4A03-BD3A-BBAF177C3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3942" y="4074275"/>
            <a:ext cx="5500726" cy="36004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6" tIns="45712" rIns="91426" bIns="45712" anchor="ctr"/>
          <a:lstStyle/>
          <a:p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32AF6C9-93E6-48F4-BE35-838C226CC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3942" y="4566383"/>
            <a:ext cx="5500726" cy="36004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6" tIns="45712" rIns="91426" bIns="45712" anchor="ctr"/>
          <a:lstStyle/>
          <a:p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983981-8B55-4165-835F-079C73EA4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3942" y="5067574"/>
            <a:ext cx="5500726" cy="36004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6" tIns="45712" rIns="91426" bIns="45712" anchor="ctr"/>
          <a:lstStyle/>
          <a:p>
            <a:endParaRPr lang="en-GB"/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F81035A1-3379-4EB7-99B3-252FF9D4A127}"/>
              </a:ext>
            </a:extLst>
          </p:cNvPr>
          <p:cNvSpPr txBox="1">
            <a:spLocks/>
          </p:cNvSpPr>
          <p:nvPr/>
        </p:nvSpPr>
        <p:spPr>
          <a:xfrm>
            <a:off x="2887978" y="-1670"/>
            <a:ext cx="8368166" cy="9787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231775" indent="-2317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0" kern="120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109538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kern="1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ONE HUNDRED PEOPLE WERE ASKED THE                      </a:t>
            </a:r>
          </a:p>
          <a:p>
            <a:r>
              <a:rPr lang="en-US" sz="3200" b="1" dirty="0"/>
              <a:t>                         FOLLOWING QUESTION……</a:t>
            </a:r>
          </a:p>
        </p:txBody>
      </p:sp>
      <p:pic>
        <p:nvPicPr>
          <p:cNvPr id="45" name="Graphic 44" descr="Man">
            <a:extLst>
              <a:ext uri="{FF2B5EF4-FFF2-40B4-BE49-F238E27FC236}">
                <a16:creationId xmlns:a16="http://schemas.microsoft.com/office/drawing/2014/main" id="{2E84AF4D-199F-4DE6-A5F6-EAADEA8800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259821"/>
            <a:ext cx="1548131" cy="1263159"/>
          </a:xfrm>
          <a:prstGeom prst="rect">
            <a:avLst/>
          </a:prstGeom>
        </p:spPr>
      </p:pic>
      <p:pic>
        <p:nvPicPr>
          <p:cNvPr id="47" name="Graphic 46" descr="Woman">
            <a:extLst>
              <a:ext uri="{FF2B5EF4-FFF2-40B4-BE49-F238E27FC236}">
                <a16:creationId xmlns:a16="http://schemas.microsoft.com/office/drawing/2014/main" id="{E00D38EF-E0BA-4F3C-9F6E-23333B2A2B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93440" y="1222877"/>
            <a:ext cx="1357579" cy="1277381"/>
          </a:xfrm>
          <a:prstGeom prst="rect">
            <a:avLst/>
          </a:prstGeom>
        </p:spPr>
      </p:pic>
      <p:sp>
        <p:nvSpPr>
          <p:cNvPr id="48" name="Text Placeholder 17">
            <a:extLst>
              <a:ext uri="{FF2B5EF4-FFF2-40B4-BE49-F238E27FC236}">
                <a16:creationId xmlns:a16="http://schemas.microsoft.com/office/drawing/2014/main" id="{5BFF39CB-ED14-4C9C-9455-77DF01214C44}"/>
              </a:ext>
            </a:extLst>
          </p:cNvPr>
          <p:cNvSpPr txBox="1">
            <a:spLocks/>
          </p:cNvSpPr>
          <p:nvPr/>
        </p:nvSpPr>
        <p:spPr>
          <a:xfrm>
            <a:off x="2407539" y="1525688"/>
            <a:ext cx="7336825" cy="9787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231775" indent="-2317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0" kern="120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109538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kern="1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A CRITERIA TO BE A SUPERPOWER COUNTRY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0F8BE50-C6EF-4C1B-B139-67239D3C8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6153" y="2602211"/>
            <a:ext cx="1285852" cy="128588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6" tIns="45712" rIns="91426" bIns="45712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461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mily Fortunes X Wrong Answer Uh Uh Buzzer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mily Fortunes X Wrong Answer Uh Uh Buzzer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mily Fortunes X Wrong Answer Uh Uh Buzzer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mily Fortunes X Wrong Answer Uh Uh Buzzer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mily Fortunes X Wrong Answer Uh Uh Buzzer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ou win sound effect #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mily Fortunes X Wrong Answer Uh Uh Buzzer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mily Fortunes X Wrong Answer Uh Uh Buzzer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mily Fortunes X Wrong Answer Uh Uh Buzzer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mily Fortunes X Wrong Answer Uh Uh Buzzer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mily Fortunes X Wrong Answer Uh Uh Buzzer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mily Fortunes X Wrong Answer Uh Uh Buzzer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ou win sound effect #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ou win sound effect #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ou win sound effect #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ou win sound effect #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ou win sound effect #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mily Fortunes X Wrong Answer Uh Uh Buzzer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8" grpId="0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Clipboard">
            <a:extLst>
              <a:ext uri="{FF2B5EF4-FFF2-40B4-BE49-F238E27FC236}">
                <a16:creationId xmlns:a16="http://schemas.microsoft.com/office/drawing/2014/main" id="{7972337A-3192-4777-8AB1-19D763BD1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29855" y="471052"/>
            <a:ext cx="6629921" cy="6777703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42270" y="2336796"/>
            <a:ext cx="4272715" cy="3962400"/>
          </a:xfrm>
        </p:spPr>
        <p:txBody>
          <a:bodyPr/>
          <a:lstStyle/>
          <a:p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IN YOUR EXERCISE BOOKS, DESIGN AN INFORMATION POSTER </a:t>
            </a:r>
            <a:r>
              <a:rPr lang="en-US" sz="2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DESCRIBING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CRITERIA REQUIRED TO BECOME A SUPERPOWER. ADD ILLUSTRATIONS AND COLOUR!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339822" y="0"/>
            <a:ext cx="3586751" cy="1200329"/>
          </a:xfrm>
        </p:spPr>
        <p:txBody>
          <a:bodyPr/>
          <a:lstStyle/>
          <a:p>
            <a:r>
              <a:rPr lang="en-US" dirty="0"/>
              <a:t>TASKS!</a:t>
            </a:r>
          </a:p>
        </p:txBody>
      </p:sp>
      <p:pic>
        <p:nvPicPr>
          <p:cNvPr id="5" name="Graphic 4" descr="Paper">
            <a:extLst>
              <a:ext uri="{FF2B5EF4-FFF2-40B4-BE49-F238E27FC236}">
                <a16:creationId xmlns:a16="http://schemas.microsoft.com/office/drawing/2014/main" id="{E705B612-CC54-4E89-A25E-9D58855F22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336" t="5883" r="15611" b="6898"/>
          <a:stretch/>
        </p:blipFill>
        <p:spPr>
          <a:xfrm flipH="1">
            <a:off x="6705600" y="690868"/>
            <a:ext cx="5486400" cy="5937760"/>
          </a:xfrm>
          <a:prstGeom prst="rect">
            <a:avLst/>
          </a:prstGeom>
        </p:spPr>
      </p:pic>
      <p:sp>
        <p:nvSpPr>
          <p:cNvPr id="17" name="Title 8">
            <a:extLst>
              <a:ext uri="{FF2B5EF4-FFF2-40B4-BE49-F238E27FC236}">
                <a16:creationId xmlns:a16="http://schemas.microsoft.com/office/drawing/2014/main" id="{CD13B3E4-56CA-4151-A4D2-D9B439BC2DD4}"/>
              </a:ext>
            </a:extLst>
          </p:cNvPr>
          <p:cNvSpPr txBox="1">
            <a:spLocks/>
          </p:cNvSpPr>
          <p:nvPr/>
        </p:nvSpPr>
        <p:spPr>
          <a:xfrm>
            <a:off x="7001164" y="2835563"/>
            <a:ext cx="4784436" cy="3288146"/>
          </a:xfrm>
          <a:prstGeom prst="rect">
            <a:avLst/>
          </a:prstGeom>
        </p:spPr>
        <p:txBody>
          <a:bodyPr vert="horz" wrap="square" lIns="457200" tIns="45720" rIns="45720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ON THE SAME POSTER, </a:t>
            </a: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EXPLAIN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WHY YOU THINK EACH CRITERIA IS IMPORTANT </a:t>
            </a:r>
          </a:p>
        </p:txBody>
      </p:sp>
      <p:pic>
        <p:nvPicPr>
          <p:cNvPr id="19" name="Graphic 18" descr="Grinning Face with No Fill">
            <a:extLst>
              <a:ext uri="{FF2B5EF4-FFF2-40B4-BE49-F238E27FC236}">
                <a16:creationId xmlns:a16="http://schemas.microsoft.com/office/drawing/2014/main" id="{8E9BE493-4C5B-4E00-8E7E-C46ACE56D0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42894" y="1190492"/>
            <a:ext cx="1996054" cy="1996054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298157C-6158-4DBA-8D2D-1E30C672AE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82112" y="1888833"/>
            <a:ext cx="715822" cy="71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79039"/>
      </p:ext>
    </p:extLst>
  </p:cSld>
  <p:clrMapOvr>
    <a:masterClrMapping/>
  </p:clrMapOvr>
  <p:transition spd="slow">
    <p:push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704E8-6015-4D19-8753-7B1E72611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7250" y="2192784"/>
            <a:ext cx="12845988" cy="3378607"/>
          </a:xfrm>
        </p:spPr>
        <p:txBody>
          <a:bodyPr/>
          <a:lstStyle/>
          <a:p>
            <a:r>
              <a:rPr lang="en-GB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YOU TALK ABOUT WHAT MAKES A SUPERPOWER COUNTRY FOR 30 SECONDS WITHOUT PAUSING?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58885-2F2C-49C7-925C-0375FC0AF2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23323" y="186061"/>
            <a:ext cx="4376615" cy="1588127"/>
          </a:xfrm>
        </p:spPr>
        <p:txBody>
          <a:bodyPr/>
          <a:lstStyle/>
          <a:p>
            <a:r>
              <a:rPr lang="en-GB" sz="5400" dirty="0"/>
              <a:t>LESSON REVIEW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4D1915-15FD-4F24-94E9-57D8D4B5E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312" y="6049818"/>
            <a:ext cx="11872670" cy="63014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tr-TR" sz="1800"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EF0BAB9-D254-41F9-B7D5-08FBEC32E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312" y="6049818"/>
            <a:ext cx="11872670" cy="63014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tr-TR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71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Storybuilding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FUL Presentations.pptx" id="{F35F1979-0F96-40AB-A8BA-4291EDE5F127}" vid="{D4D34B82-5498-418F-8E4B-B445820BAA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1346</TotalTime>
  <Words>235</Words>
  <Application>Microsoft Office PowerPoint</Application>
  <PresentationFormat>Widescreen</PresentationFormat>
  <Paragraphs>50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Arial Black</vt:lpstr>
      <vt:lpstr>Calibri</vt:lpstr>
      <vt:lpstr>Comic Sans MS</vt:lpstr>
      <vt:lpstr>Segoe UI</vt:lpstr>
      <vt:lpstr>Segoe UI Black</vt:lpstr>
      <vt:lpstr>Segoe UI Light</vt:lpstr>
      <vt:lpstr>Segoe UI Semibold</vt:lpstr>
      <vt:lpstr>Segoe UI Semilight</vt:lpstr>
      <vt:lpstr>Wingdings</vt:lpstr>
      <vt:lpstr>Storybuilding Neal Creative</vt:lpstr>
      <vt:lpstr>SUPERPOWER</vt:lpstr>
      <vt:lpstr>PowerPoint Presentation</vt:lpstr>
      <vt:lpstr>LEARNING OBJECTIVES</vt:lpstr>
      <vt:lpstr>PowerPoint Presentation</vt:lpstr>
      <vt:lpstr>PowerPoint Presentation</vt:lpstr>
      <vt:lpstr>PowerPoint Presentation</vt:lpstr>
      <vt:lpstr>1. IN YOUR EXERCISE BOOKS, DESIGN AN INFORMATION POSTER DESCRIBING THE CRITERIA REQUIRED TO BECOME A SUPERPOWER. ADD ILLUSTRATIONS AND COLOUR!</vt:lpstr>
      <vt:lpstr>CAN YOU TALK ABOUT WHAT MAKES A SUPERPOWER COUNTRY FOR 30 SECONDS WITHOUT PAUSING?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Zak Sali</dc:creator>
  <cp:keywords/>
  <dc:description/>
  <cp:lastModifiedBy>Zak Sali</cp:lastModifiedBy>
  <cp:revision>19</cp:revision>
  <dcterms:created xsi:type="dcterms:W3CDTF">2017-08-02T13:16:25Z</dcterms:created>
  <dcterms:modified xsi:type="dcterms:W3CDTF">2018-10-30T14:25:15Z</dcterms:modified>
  <cp:category/>
</cp:coreProperties>
</file>