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  <p:sldMasterId id="2147483704" r:id="rId4"/>
  </p:sldMasterIdLst>
  <p:notesMasterIdLst>
    <p:notesMasterId r:id="rId11"/>
  </p:notesMasterIdLst>
  <p:sldIdLst>
    <p:sldId id="260" r:id="rId5"/>
    <p:sldId id="256" r:id="rId6"/>
    <p:sldId id="259" r:id="rId7"/>
    <p:sldId id="258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954F25-E0E3-4D60-B46A-89F1EBAAAD80}" v="12" dt="2018-10-30T14:59:49.3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36AD6-54E9-41F2-9DC6-209D71016B26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0782B-E5E9-425D-86AE-4A53BB0E8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012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CEA92-F142-4D57-B507-37BDAF4471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18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C127-CB05-47B6-8D1E-7BC74A68F50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10/30/2018 10:43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8573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C127-CB05-47B6-8D1E-7BC74A68F50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10/30/2018 10:43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74269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jpeg"/><Relationship Id="rId4" Type="http://schemas.openxmlformats.org/officeDocument/2006/relationships/hyperlink" Target="http://www.nealanalytics.com/neal-creative/templates/" TargetMode="Externa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www.nealanalytics.com/neal-creative/templates/" TargetMode="Externa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50842-9D22-4A40-B19C-001BCF1F7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E77E0-101D-42DA-86E3-4ACDB43A7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22448-4DB1-4FFD-BE34-5A4BFB050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0199-B013-4B9D-8120-187B04CE5FCC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323AD-8F25-4BB6-B6F8-66B5BF7B7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AD3D0-65A6-44B0-A543-6739EDDF8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EF71-8298-41F2-B056-A03D2B5F0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126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F1FF1-9FE3-4061-A8C9-24585B50D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20F620-C671-47E0-8584-A334BD429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4A9D3-AB8C-4BB0-903A-D890B5363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0199-B013-4B9D-8120-187B04CE5FCC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C5011-4432-41D2-941F-DF6EDCEEF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C4C7D-218D-41FF-BCE7-E053F419B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EF71-8298-41F2-B056-A03D2B5F0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510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83B821-2544-486B-8069-FE611B872D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E4F769-E957-44B8-8EDE-CA640373D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2C7C5-5787-4FCC-877B-5FA6F5328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0199-B013-4B9D-8120-187B04CE5FCC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542FD-32C8-4498-AFDE-6A48F5C67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15385-EF23-47FB-96E6-339080F2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EF71-8298-41F2-B056-A03D2B5F0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591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6800" y="2819400"/>
            <a:ext cx="8026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36800" y="1803400"/>
            <a:ext cx="8026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488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10972800" cy="609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9370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b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83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0" y="1143000"/>
            <a:ext cx="4064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bg.png"/>
          <p:cNvPicPr>
            <a:picLocks noChangeAspect="1"/>
          </p:cNvPicPr>
          <p:nvPr userDrawn="1"/>
        </p:nvPicPr>
        <p:blipFill>
          <a:blip r:embed="rId2"/>
          <a:srcRect r="50000"/>
          <a:stretch>
            <a:fillRect/>
          </a:stretch>
        </p:blipFill>
        <p:spPr>
          <a:xfrm>
            <a:off x="0" y="0"/>
            <a:ext cx="6096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17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289" name="Group 288"/>
          <p:cNvGrpSpPr/>
          <p:nvPr userDrawn="1"/>
        </p:nvGrpSpPr>
        <p:grpSpPr>
          <a:xfrm>
            <a:off x="48680" y="0"/>
            <a:ext cx="9095320" cy="6858000"/>
            <a:chOff x="36510" y="0"/>
            <a:chExt cx="9107495" cy="5143500"/>
          </a:xfrm>
        </p:grpSpPr>
        <p:grpSp>
          <p:nvGrpSpPr>
            <p:cNvPr id="6" name="Group 205"/>
            <p:cNvGrpSpPr>
              <a:grpSpLocks/>
            </p:cNvGrpSpPr>
            <p:nvPr userDrawn="1"/>
          </p:nvGrpSpPr>
          <p:grpSpPr bwMode="auto">
            <a:xfrm>
              <a:off x="36510" y="0"/>
              <a:ext cx="9107495" cy="5143500"/>
              <a:chOff x="2485" y="0"/>
              <a:chExt cx="5737" cy="4320"/>
            </a:xfrm>
            <a:solidFill>
              <a:schemeClr val="bg2">
                <a:lumMod val="75000"/>
              </a:schemeClr>
            </a:solidFill>
          </p:grpSpPr>
          <p:sp>
            <p:nvSpPr>
              <p:cNvPr id="71" name="Freeform 5"/>
              <p:cNvSpPr>
                <a:spLocks noEditPoints="1"/>
              </p:cNvSpPr>
              <p:nvPr userDrawn="1"/>
            </p:nvSpPr>
            <p:spPr bwMode="auto">
              <a:xfrm>
                <a:off x="3637" y="192"/>
                <a:ext cx="103" cy="104"/>
              </a:xfrm>
              <a:custGeom>
                <a:avLst/>
                <a:gdLst/>
                <a:ahLst/>
                <a:cxnLst>
                  <a:cxn ang="0">
                    <a:pos x="53" y="38"/>
                  </a:cxn>
                  <a:cxn ang="0">
                    <a:pos x="27" y="53"/>
                  </a:cxn>
                  <a:cxn ang="0">
                    <a:pos x="27" y="23"/>
                  </a:cxn>
                  <a:cxn ang="0">
                    <a:pos x="53" y="38"/>
                  </a:cxn>
                  <a:cxn ang="0">
                    <a:pos x="74" y="38"/>
                  </a:cxn>
                  <a:cxn ang="0">
                    <a:pos x="37" y="0"/>
                  </a:cxn>
                  <a:cxn ang="0">
                    <a:pos x="0" y="38"/>
                  </a:cxn>
                  <a:cxn ang="0">
                    <a:pos x="37" y="75"/>
                  </a:cxn>
                  <a:cxn ang="0">
                    <a:pos x="74" y="38"/>
                  </a:cxn>
                </a:cxnLst>
                <a:rect l="0" t="0" r="r" b="b"/>
                <a:pathLst>
                  <a:path w="74" h="75">
                    <a:moveTo>
                      <a:pt x="53" y="38"/>
                    </a:moveTo>
                    <a:cubicBezTo>
                      <a:pt x="27" y="53"/>
                      <a:pt x="27" y="53"/>
                      <a:pt x="27" y="53"/>
                    </a:cubicBezTo>
                    <a:cubicBezTo>
                      <a:pt x="27" y="23"/>
                      <a:pt x="27" y="23"/>
                      <a:pt x="27" y="23"/>
                    </a:cubicBezTo>
                    <a:lnTo>
                      <a:pt x="53" y="38"/>
                    </a:lnTo>
                    <a:close/>
                    <a:moveTo>
                      <a:pt x="74" y="38"/>
                    </a:moveTo>
                    <a:cubicBezTo>
                      <a:pt x="74" y="17"/>
                      <a:pt x="57" y="0"/>
                      <a:pt x="37" y="0"/>
                    </a:cubicBezTo>
                    <a:cubicBezTo>
                      <a:pt x="16" y="0"/>
                      <a:pt x="0" y="17"/>
                      <a:pt x="0" y="38"/>
                    </a:cubicBezTo>
                    <a:cubicBezTo>
                      <a:pt x="0" y="58"/>
                      <a:pt x="16" y="75"/>
                      <a:pt x="37" y="75"/>
                    </a:cubicBezTo>
                    <a:cubicBezTo>
                      <a:pt x="57" y="75"/>
                      <a:pt x="74" y="58"/>
                      <a:pt x="74" y="3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2" name="Freeform 6"/>
              <p:cNvSpPr>
                <a:spLocks noEditPoints="1"/>
              </p:cNvSpPr>
              <p:nvPr userDrawn="1"/>
            </p:nvSpPr>
            <p:spPr bwMode="auto">
              <a:xfrm>
                <a:off x="3637" y="4032"/>
                <a:ext cx="103" cy="102"/>
              </a:xfrm>
              <a:custGeom>
                <a:avLst/>
                <a:gdLst/>
                <a:ahLst/>
                <a:cxnLst>
                  <a:cxn ang="0">
                    <a:pos x="53" y="37"/>
                  </a:cxn>
                  <a:cxn ang="0">
                    <a:pos x="27" y="52"/>
                  </a:cxn>
                  <a:cxn ang="0">
                    <a:pos x="27" y="22"/>
                  </a:cxn>
                  <a:cxn ang="0">
                    <a:pos x="53" y="37"/>
                  </a:cxn>
                  <a:cxn ang="0">
                    <a:pos x="74" y="37"/>
                  </a:cxn>
                  <a:cxn ang="0">
                    <a:pos x="37" y="0"/>
                  </a:cxn>
                  <a:cxn ang="0">
                    <a:pos x="0" y="37"/>
                  </a:cxn>
                  <a:cxn ang="0">
                    <a:pos x="37" y="74"/>
                  </a:cxn>
                  <a:cxn ang="0">
                    <a:pos x="74" y="37"/>
                  </a:cxn>
                </a:cxnLst>
                <a:rect l="0" t="0" r="r" b="b"/>
                <a:pathLst>
                  <a:path w="74" h="74">
                    <a:moveTo>
                      <a:pt x="53" y="37"/>
                    </a:moveTo>
                    <a:cubicBezTo>
                      <a:pt x="27" y="52"/>
                      <a:pt x="27" y="52"/>
                      <a:pt x="27" y="52"/>
                    </a:cubicBezTo>
                    <a:cubicBezTo>
                      <a:pt x="27" y="22"/>
                      <a:pt x="27" y="22"/>
                      <a:pt x="27" y="22"/>
                    </a:cubicBezTo>
                    <a:lnTo>
                      <a:pt x="53" y="37"/>
                    </a:lnTo>
                    <a:close/>
                    <a:moveTo>
                      <a:pt x="74" y="37"/>
                    </a:moveTo>
                    <a:cubicBezTo>
                      <a:pt x="74" y="17"/>
                      <a:pt x="58" y="0"/>
                      <a:pt x="37" y="0"/>
                    </a:cubicBezTo>
                    <a:cubicBezTo>
                      <a:pt x="17" y="0"/>
                      <a:pt x="0" y="17"/>
                      <a:pt x="0" y="37"/>
                    </a:cubicBezTo>
                    <a:cubicBezTo>
                      <a:pt x="0" y="58"/>
                      <a:pt x="17" y="74"/>
                      <a:pt x="37" y="74"/>
                    </a:cubicBezTo>
                    <a:cubicBezTo>
                      <a:pt x="58" y="74"/>
                      <a:pt x="74" y="58"/>
                      <a:pt x="74" y="3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3" name="Freeform 7"/>
              <p:cNvSpPr>
                <a:spLocks noEditPoints="1"/>
              </p:cNvSpPr>
              <p:nvPr userDrawn="1"/>
            </p:nvSpPr>
            <p:spPr bwMode="auto">
              <a:xfrm>
                <a:off x="4831" y="4170"/>
                <a:ext cx="102" cy="102"/>
              </a:xfrm>
              <a:custGeom>
                <a:avLst/>
                <a:gdLst/>
                <a:ahLst/>
                <a:cxnLst>
                  <a:cxn ang="0">
                    <a:pos x="52" y="37"/>
                  </a:cxn>
                  <a:cxn ang="0">
                    <a:pos x="27" y="52"/>
                  </a:cxn>
                  <a:cxn ang="0">
                    <a:pos x="27" y="22"/>
                  </a:cxn>
                  <a:cxn ang="0">
                    <a:pos x="52" y="37"/>
                  </a:cxn>
                  <a:cxn ang="0">
                    <a:pos x="74" y="37"/>
                  </a:cxn>
                  <a:cxn ang="0">
                    <a:pos x="37" y="0"/>
                  </a:cxn>
                  <a:cxn ang="0">
                    <a:pos x="0" y="37"/>
                  </a:cxn>
                  <a:cxn ang="0">
                    <a:pos x="37" y="74"/>
                  </a:cxn>
                  <a:cxn ang="0">
                    <a:pos x="74" y="37"/>
                  </a:cxn>
                </a:cxnLst>
                <a:rect l="0" t="0" r="r" b="b"/>
                <a:pathLst>
                  <a:path w="74" h="74">
                    <a:moveTo>
                      <a:pt x="52" y="37"/>
                    </a:moveTo>
                    <a:cubicBezTo>
                      <a:pt x="27" y="52"/>
                      <a:pt x="27" y="52"/>
                      <a:pt x="27" y="52"/>
                    </a:cubicBezTo>
                    <a:cubicBezTo>
                      <a:pt x="27" y="22"/>
                      <a:pt x="27" y="22"/>
                      <a:pt x="27" y="22"/>
                    </a:cubicBezTo>
                    <a:lnTo>
                      <a:pt x="52" y="37"/>
                    </a:lnTo>
                    <a:close/>
                    <a:moveTo>
                      <a:pt x="74" y="37"/>
                    </a:moveTo>
                    <a:cubicBezTo>
                      <a:pt x="74" y="16"/>
                      <a:pt x="57" y="0"/>
                      <a:pt x="37" y="0"/>
                    </a:cubicBezTo>
                    <a:cubicBezTo>
                      <a:pt x="16" y="0"/>
                      <a:pt x="0" y="16"/>
                      <a:pt x="0" y="37"/>
                    </a:cubicBezTo>
                    <a:cubicBezTo>
                      <a:pt x="0" y="57"/>
                      <a:pt x="16" y="74"/>
                      <a:pt x="37" y="74"/>
                    </a:cubicBezTo>
                    <a:cubicBezTo>
                      <a:pt x="57" y="74"/>
                      <a:pt x="74" y="57"/>
                      <a:pt x="74" y="3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4" name="Freeform 8"/>
              <p:cNvSpPr>
                <a:spLocks noEditPoints="1"/>
              </p:cNvSpPr>
              <p:nvPr userDrawn="1"/>
            </p:nvSpPr>
            <p:spPr bwMode="auto">
              <a:xfrm>
                <a:off x="4165" y="40"/>
                <a:ext cx="151" cy="152"/>
              </a:xfrm>
              <a:custGeom>
                <a:avLst/>
                <a:gdLst/>
                <a:ahLst/>
                <a:cxnLst>
                  <a:cxn ang="0">
                    <a:pos x="53" y="37"/>
                  </a:cxn>
                  <a:cxn ang="0">
                    <a:pos x="27" y="52"/>
                  </a:cxn>
                  <a:cxn ang="0">
                    <a:pos x="27" y="22"/>
                  </a:cxn>
                  <a:cxn ang="0">
                    <a:pos x="53" y="37"/>
                  </a:cxn>
                  <a:cxn ang="0">
                    <a:pos x="74" y="37"/>
                  </a:cxn>
                  <a:cxn ang="0">
                    <a:pos x="37" y="0"/>
                  </a:cxn>
                  <a:cxn ang="0">
                    <a:pos x="0" y="37"/>
                  </a:cxn>
                  <a:cxn ang="0">
                    <a:pos x="37" y="75"/>
                  </a:cxn>
                  <a:cxn ang="0">
                    <a:pos x="74" y="37"/>
                  </a:cxn>
                </a:cxnLst>
                <a:rect l="0" t="0" r="r" b="b"/>
                <a:pathLst>
                  <a:path w="74" h="75">
                    <a:moveTo>
                      <a:pt x="53" y="37"/>
                    </a:moveTo>
                    <a:cubicBezTo>
                      <a:pt x="27" y="52"/>
                      <a:pt x="27" y="52"/>
                      <a:pt x="27" y="52"/>
                    </a:cubicBezTo>
                    <a:cubicBezTo>
                      <a:pt x="27" y="22"/>
                      <a:pt x="27" y="22"/>
                      <a:pt x="27" y="22"/>
                    </a:cubicBezTo>
                    <a:lnTo>
                      <a:pt x="53" y="37"/>
                    </a:lnTo>
                    <a:close/>
                    <a:moveTo>
                      <a:pt x="74" y="37"/>
                    </a:moveTo>
                    <a:cubicBezTo>
                      <a:pt x="74" y="17"/>
                      <a:pt x="58" y="0"/>
                      <a:pt x="37" y="0"/>
                    </a:cubicBezTo>
                    <a:cubicBezTo>
                      <a:pt x="17" y="0"/>
                      <a:pt x="0" y="17"/>
                      <a:pt x="0" y="37"/>
                    </a:cubicBezTo>
                    <a:cubicBezTo>
                      <a:pt x="0" y="58"/>
                      <a:pt x="17" y="75"/>
                      <a:pt x="37" y="75"/>
                    </a:cubicBezTo>
                    <a:cubicBezTo>
                      <a:pt x="58" y="75"/>
                      <a:pt x="74" y="58"/>
                      <a:pt x="74" y="3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5" name="Freeform 9"/>
              <p:cNvSpPr>
                <a:spLocks noEditPoints="1"/>
              </p:cNvSpPr>
              <p:nvPr userDrawn="1"/>
            </p:nvSpPr>
            <p:spPr bwMode="auto">
              <a:xfrm>
                <a:off x="2865" y="3998"/>
                <a:ext cx="102" cy="102"/>
              </a:xfrm>
              <a:custGeom>
                <a:avLst/>
                <a:gdLst/>
                <a:ahLst/>
                <a:cxnLst>
                  <a:cxn ang="0">
                    <a:pos x="53" y="37"/>
                  </a:cxn>
                  <a:cxn ang="0">
                    <a:pos x="27" y="52"/>
                  </a:cxn>
                  <a:cxn ang="0">
                    <a:pos x="27" y="22"/>
                  </a:cxn>
                  <a:cxn ang="0">
                    <a:pos x="53" y="37"/>
                  </a:cxn>
                  <a:cxn ang="0">
                    <a:pos x="74" y="37"/>
                  </a:cxn>
                  <a:cxn ang="0">
                    <a:pos x="37" y="0"/>
                  </a:cxn>
                  <a:cxn ang="0">
                    <a:pos x="0" y="37"/>
                  </a:cxn>
                  <a:cxn ang="0">
                    <a:pos x="37" y="74"/>
                  </a:cxn>
                  <a:cxn ang="0">
                    <a:pos x="74" y="37"/>
                  </a:cxn>
                </a:cxnLst>
                <a:rect l="0" t="0" r="r" b="b"/>
                <a:pathLst>
                  <a:path w="74" h="74">
                    <a:moveTo>
                      <a:pt x="53" y="37"/>
                    </a:moveTo>
                    <a:cubicBezTo>
                      <a:pt x="27" y="52"/>
                      <a:pt x="27" y="52"/>
                      <a:pt x="27" y="52"/>
                    </a:cubicBezTo>
                    <a:cubicBezTo>
                      <a:pt x="27" y="22"/>
                      <a:pt x="27" y="22"/>
                      <a:pt x="27" y="22"/>
                    </a:cubicBezTo>
                    <a:lnTo>
                      <a:pt x="53" y="37"/>
                    </a:lnTo>
                    <a:close/>
                    <a:moveTo>
                      <a:pt x="74" y="37"/>
                    </a:moveTo>
                    <a:cubicBezTo>
                      <a:pt x="74" y="17"/>
                      <a:pt x="58" y="0"/>
                      <a:pt x="37" y="0"/>
                    </a:cubicBezTo>
                    <a:cubicBezTo>
                      <a:pt x="17" y="0"/>
                      <a:pt x="0" y="17"/>
                      <a:pt x="0" y="37"/>
                    </a:cubicBezTo>
                    <a:cubicBezTo>
                      <a:pt x="0" y="58"/>
                      <a:pt x="17" y="74"/>
                      <a:pt x="37" y="74"/>
                    </a:cubicBezTo>
                    <a:cubicBezTo>
                      <a:pt x="58" y="74"/>
                      <a:pt x="74" y="58"/>
                      <a:pt x="74" y="3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6" name="Freeform 10"/>
              <p:cNvSpPr>
                <a:spLocks noEditPoints="1"/>
              </p:cNvSpPr>
              <p:nvPr userDrawn="1"/>
            </p:nvSpPr>
            <p:spPr bwMode="auto">
              <a:xfrm>
                <a:off x="7429" y="4176"/>
                <a:ext cx="104" cy="102"/>
              </a:xfrm>
              <a:custGeom>
                <a:avLst/>
                <a:gdLst/>
                <a:ahLst/>
                <a:cxnLst>
                  <a:cxn ang="0">
                    <a:pos x="53" y="37"/>
                  </a:cxn>
                  <a:cxn ang="0">
                    <a:pos x="27" y="52"/>
                  </a:cxn>
                  <a:cxn ang="0">
                    <a:pos x="27" y="22"/>
                  </a:cxn>
                  <a:cxn ang="0">
                    <a:pos x="53" y="37"/>
                  </a:cxn>
                  <a:cxn ang="0">
                    <a:pos x="75" y="37"/>
                  </a:cxn>
                  <a:cxn ang="0">
                    <a:pos x="37" y="0"/>
                  </a:cxn>
                  <a:cxn ang="0">
                    <a:pos x="0" y="37"/>
                  </a:cxn>
                  <a:cxn ang="0">
                    <a:pos x="37" y="74"/>
                  </a:cxn>
                  <a:cxn ang="0">
                    <a:pos x="75" y="37"/>
                  </a:cxn>
                </a:cxnLst>
                <a:rect l="0" t="0" r="r" b="b"/>
                <a:pathLst>
                  <a:path w="75" h="74">
                    <a:moveTo>
                      <a:pt x="53" y="37"/>
                    </a:moveTo>
                    <a:cubicBezTo>
                      <a:pt x="27" y="52"/>
                      <a:pt x="27" y="52"/>
                      <a:pt x="27" y="52"/>
                    </a:cubicBezTo>
                    <a:cubicBezTo>
                      <a:pt x="27" y="22"/>
                      <a:pt x="27" y="22"/>
                      <a:pt x="27" y="22"/>
                    </a:cubicBezTo>
                    <a:lnTo>
                      <a:pt x="53" y="37"/>
                    </a:lnTo>
                    <a:close/>
                    <a:moveTo>
                      <a:pt x="75" y="37"/>
                    </a:moveTo>
                    <a:cubicBezTo>
                      <a:pt x="75" y="17"/>
                      <a:pt x="58" y="0"/>
                      <a:pt x="37" y="0"/>
                    </a:cubicBezTo>
                    <a:cubicBezTo>
                      <a:pt x="17" y="0"/>
                      <a:pt x="0" y="17"/>
                      <a:pt x="0" y="37"/>
                    </a:cubicBezTo>
                    <a:cubicBezTo>
                      <a:pt x="0" y="58"/>
                      <a:pt x="17" y="74"/>
                      <a:pt x="37" y="74"/>
                    </a:cubicBezTo>
                    <a:cubicBezTo>
                      <a:pt x="58" y="74"/>
                      <a:pt x="75" y="58"/>
                      <a:pt x="75" y="3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7" name="Freeform 11"/>
              <p:cNvSpPr>
                <a:spLocks noEditPoints="1"/>
              </p:cNvSpPr>
              <p:nvPr userDrawn="1"/>
            </p:nvSpPr>
            <p:spPr bwMode="auto">
              <a:xfrm>
                <a:off x="6151" y="192"/>
                <a:ext cx="103" cy="103"/>
              </a:xfrm>
              <a:custGeom>
                <a:avLst/>
                <a:gdLst/>
                <a:ahLst/>
                <a:cxnLst>
                  <a:cxn ang="0">
                    <a:pos x="53" y="37"/>
                  </a:cxn>
                  <a:cxn ang="0">
                    <a:pos x="27" y="52"/>
                  </a:cxn>
                  <a:cxn ang="0">
                    <a:pos x="27" y="22"/>
                  </a:cxn>
                  <a:cxn ang="0">
                    <a:pos x="53" y="37"/>
                  </a:cxn>
                  <a:cxn ang="0">
                    <a:pos x="74" y="37"/>
                  </a:cxn>
                  <a:cxn ang="0">
                    <a:pos x="37" y="0"/>
                  </a:cxn>
                  <a:cxn ang="0">
                    <a:pos x="0" y="37"/>
                  </a:cxn>
                  <a:cxn ang="0">
                    <a:pos x="37" y="74"/>
                  </a:cxn>
                  <a:cxn ang="0">
                    <a:pos x="74" y="37"/>
                  </a:cxn>
                </a:cxnLst>
                <a:rect l="0" t="0" r="r" b="b"/>
                <a:pathLst>
                  <a:path w="74" h="74">
                    <a:moveTo>
                      <a:pt x="53" y="37"/>
                    </a:moveTo>
                    <a:cubicBezTo>
                      <a:pt x="27" y="52"/>
                      <a:pt x="27" y="52"/>
                      <a:pt x="27" y="52"/>
                    </a:cubicBezTo>
                    <a:cubicBezTo>
                      <a:pt x="27" y="22"/>
                      <a:pt x="27" y="22"/>
                      <a:pt x="27" y="22"/>
                    </a:cubicBezTo>
                    <a:lnTo>
                      <a:pt x="53" y="37"/>
                    </a:lnTo>
                    <a:close/>
                    <a:moveTo>
                      <a:pt x="74" y="37"/>
                    </a:moveTo>
                    <a:cubicBezTo>
                      <a:pt x="74" y="17"/>
                      <a:pt x="58" y="0"/>
                      <a:pt x="37" y="0"/>
                    </a:cubicBezTo>
                    <a:cubicBezTo>
                      <a:pt x="17" y="0"/>
                      <a:pt x="0" y="17"/>
                      <a:pt x="0" y="37"/>
                    </a:cubicBezTo>
                    <a:cubicBezTo>
                      <a:pt x="0" y="58"/>
                      <a:pt x="17" y="74"/>
                      <a:pt x="37" y="74"/>
                    </a:cubicBezTo>
                    <a:cubicBezTo>
                      <a:pt x="58" y="74"/>
                      <a:pt x="74" y="58"/>
                      <a:pt x="74" y="3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8" name="Freeform 12"/>
              <p:cNvSpPr>
                <a:spLocks noEditPoints="1"/>
              </p:cNvSpPr>
              <p:nvPr userDrawn="1"/>
            </p:nvSpPr>
            <p:spPr bwMode="auto">
              <a:xfrm>
                <a:off x="2838" y="144"/>
                <a:ext cx="104" cy="103"/>
              </a:xfrm>
              <a:custGeom>
                <a:avLst/>
                <a:gdLst/>
                <a:ahLst/>
                <a:cxnLst>
                  <a:cxn ang="0">
                    <a:pos x="53" y="38"/>
                  </a:cxn>
                  <a:cxn ang="0">
                    <a:pos x="27" y="52"/>
                  </a:cxn>
                  <a:cxn ang="0">
                    <a:pos x="27" y="23"/>
                  </a:cxn>
                  <a:cxn ang="0">
                    <a:pos x="53" y="38"/>
                  </a:cxn>
                  <a:cxn ang="0">
                    <a:pos x="75" y="38"/>
                  </a:cxn>
                  <a:cxn ang="0">
                    <a:pos x="37" y="0"/>
                  </a:cxn>
                  <a:cxn ang="0">
                    <a:pos x="0" y="38"/>
                  </a:cxn>
                  <a:cxn ang="0">
                    <a:pos x="37" y="75"/>
                  </a:cxn>
                  <a:cxn ang="0">
                    <a:pos x="75" y="38"/>
                  </a:cxn>
                </a:cxnLst>
                <a:rect l="0" t="0" r="r" b="b"/>
                <a:pathLst>
                  <a:path w="75" h="75">
                    <a:moveTo>
                      <a:pt x="53" y="38"/>
                    </a:moveTo>
                    <a:cubicBezTo>
                      <a:pt x="27" y="52"/>
                      <a:pt x="27" y="52"/>
                      <a:pt x="27" y="52"/>
                    </a:cubicBezTo>
                    <a:cubicBezTo>
                      <a:pt x="27" y="23"/>
                      <a:pt x="27" y="23"/>
                      <a:pt x="27" y="23"/>
                    </a:cubicBezTo>
                    <a:lnTo>
                      <a:pt x="53" y="38"/>
                    </a:lnTo>
                    <a:close/>
                    <a:moveTo>
                      <a:pt x="75" y="38"/>
                    </a:moveTo>
                    <a:cubicBezTo>
                      <a:pt x="75" y="17"/>
                      <a:pt x="58" y="0"/>
                      <a:pt x="37" y="0"/>
                    </a:cubicBezTo>
                    <a:cubicBezTo>
                      <a:pt x="17" y="0"/>
                      <a:pt x="0" y="17"/>
                      <a:pt x="0" y="38"/>
                    </a:cubicBezTo>
                    <a:cubicBezTo>
                      <a:pt x="0" y="58"/>
                      <a:pt x="17" y="75"/>
                      <a:pt x="37" y="75"/>
                    </a:cubicBezTo>
                    <a:cubicBezTo>
                      <a:pt x="58" y="75"/>
                      <a:pt x="75" y="58"/>
                      <a:pt x="75" y="3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9" name="Freeform 13"/>
              <p:cNvSpPr>
                <a:spLocks noEditPoints="1"/>
              </p:cNvSpPr>
              <p:nvPr userDrawn="1"/>
            </p:nvSpPr>
            <p:spPr bwMode="auto">
              <a:xfrm>
                <a:off x="4453" y="4170"/>
                <a:ext cx="103" cy="102"/>
              </a:xfrm>
              <a:custGeom>
                <a:avLst/>
                <a:gdLst/>
                <a:ahLst/>
                <a:cxnLst>
                  <a:cxn ang="0">
                    <a:pos x="53" y="37"/>
                  </a:cxn>
                  <a:cxn ang="0">
                    <a:pos x="27" y="52"/>
                  </a:cxn>
                  <a:cxn ang="0">
                    <a:pos x="27" y="22"/>
                  </a:cxn>
                  <a:cxn ang="0">
                    <a:pos x="53" y="37"/>
                  </a:cxn>
                  <a:cxn ang="0">
                    <a:pos x="74" y="37"/>
                  </a:cxn>
                  <a:cxn ang="0">
                    <a:pos x="37" y="0"/>
                  </a:cxn>
                  <a:cxn ang="0">
                    <a:pos x="0" y="37"/>
                  </a:cxn>
                  <a:cxn ang="0">
                    <a:pos x="37" y="74"/>
                  </a:cxn>
                  <a:cxn ang="0">
                    <a:pos x="74" y="37"/>
                  </a:cxn>
                </a:cxnLst>
                <a:rect l="0" t="0" r="r" b="b"/>
                <a:pathLst>
                  <a:path w="74" h="74">
                    <a:moveTo>
                      <a:pt x="53" y="37"/>
                    </a:moveTo>
                    <a:cubicBezTo>
                      <a:pt x="27" y="52"/>
                      <a:pt x="27" y="52"/>
                      <a:pt x="27" y="52"/>
                    </a:cubicBezTo>
                    <a:cubicBezTo>
                      <a:pt x="27" y="22"/>
                      <a:pt x="27" y="22"/>
                      <a:pt x="27" y="22"/>
                    </a:cubicBezTo>
                    <a:lnTo>
                      <a:pt x="53" y="37"/>
                    </a:lnTo>
                    <a:close/>
                    <a:moveTo>
                      <a:pt x="74" y="37"/>
                    </a:moveTo>
                    <a:cubicBezTo>
                      <a:pt x="74" y="17"/>
                      <a:pt x="58" y="0"/>
                      <a:pt x="37" y="0"/>
                    </a:cubicBezTo>
                    <a:cubicBezTo>
                      <a:pt x="17" y="0"/>
                      <a:pt x="0" y="17"/>
                      <a:pt x="0" y="37"/>
                    </a:cubicBezTo>
                    <a:cubicBezTo>
                      <a:pt x="0" y="58"/>
                      <a:pt x="17" y="74"/>
                      <a:pt x="37" y="74"/>
                    </a:cubicBezTo>
                    <a:cubicBezTo>
                      <a:pt x="58" y="74"/>
                      <a:pt x="74" y="58"/>
                      <a:pt x="74" y="3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0" name="Freeform 14"/>
              <p:cNvSpPr>
                <a:spLocks noEditPoints="1"/>
              </p:cNvSpPr>
              <p:nvPr userDrawn="1"/>
            </p:nvSpPr>
            <p:spPr bwMode="auto">
              <a:xfrm>
                <a:off x="2558" y="3971"/>
                <a:ext cx="57" cy="58"/>
              </a:xfrm>
              <a:custGeom>
                <a:avLst/>
                <a:gdLst/>
                <a:ahLst/>
                <a:cxnLst>
                  <a:cxn ang="0">
                    <a:pos x="20" y="8"/>
                  </a:cxn>
                  <a:cxn ang="0">
                    <a:pos x="34" y="8"/>
                  </a:cxn>
                  <a:cxn ang="0">
                    <a:pos x="34" y="21"/>
                  </a:cxn>
                  <a:cxn ang="0">
                    <a:pos x="20" y="21"/>
                  </a:cxn>
                  <a:cxn ang="0">
                    <a:pos x="20" y="8"/>
                  </a:cxn>
                  <a:cxn ang="0">
                    <a:pos x="6" y="40"/>
                  </a:cxn>
                  <a:cxn ang="0">
                    <a:pos x="16" y="31"/>
                  </a:cxn>
                  <a:cxn ang="0">
                    <a:pos x="17" y="28"/>
                  </a:cxn>
                  <a:cxn ang="0">
                    <a:pos x="19" y="25"/>
                  </a:cxn>
                  <a:cxn ang="0">
                    <a:pos x="36" y="24"/>
                  </a:cxn>
                  <a:cxn ang="0">
                    <a:pos x="36" y="6"/>
                  </a:cxn>
                  <a:cxn ang="0">
                    <a:pos x="18" y="6"/>
                  </a:cxn>
                  <a:cxn ang="0">
                    <a:pos x="16" y="23"/>
                  </a:cxn>
                  <a:cxn ang="0">
                    <a:pos x="14" y="25"/>
                  </a:cxn>
                  <a:cxn ang="0">
                    <a:pos x="11" y="26"/>
                  </a:cxn>
                  <a:cxn ang="0">
                    <a:pos x="1" y="36"/>
                  </a:cxn>
                  <a:cxn ang="0">
                    <a:pos x="1" y="40"/>
                  </a:cxn>
                  <a:cxn ang="0">
                    <a:pos x="6" y="40"/>
                  </a:cxn>
                </a:cxnLst>
                <a:rect l="0" t="0" r="r" b="b"/>
                <a:pathLst>
                  <a:path w="41" h="42">
                    <a:moveTo>
                      <a:pt x="20" y="8"/>
                    </a:moveTo>
                    <a:cubicBezTo>
                      <a:pt x="24" y="5"/>
                      <a:pt x="30" y="5"/>
                      <a:pt x="34" y="8"/>
                    </a:cubicBezTo>
                    <a:cubicBezTo>
                      <a:pt x="37" y="12"/>
                      <a:pt x="37" y="18"/>
                      <a:pt x="34" y="21"/>
                    </a:cubicBezTo>
                    <a:cubicBezTo>
                      <a:pt x="30" y="25"/>
                      <a:pt x="24" y="25"/>
                      <a:pt x="20" y="21"/>
                    </a:cubicBezTo>
                    <a:cubicBezTo>
                      <a:pt x="17" y="18"/>
                      <a:pt x="17" y="12"/>
                      <a:pt x="20" y="8"/>
                    </a:cubicBezTo>
                    <a:moveTo>
                      <a:pt x="6" y="40"/>
                    </a:moveTo>
                    <a:cubicBezTo>
                      <a:pt x="16" y="31"/>
                      <a:pt x="16" y="31"/>
                      <a:pt x="16" y="31"/>
                    </a:cubicBezTo>
                    <a:cubicBezTo>
                      <a:pt x="17" y="30"/>
                      <a:pt x="17" y="29"/>
                      <a:pt x="17" y="28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4" y="29"/>
                      <a:pt x="32" y="29"/>
                      <a:pt x="36" y="24"/>
                    </a:cubicBezTo>
                    <a:cubicBezTo>
                      <a:pt x="41" y="19"/>
                      <a:pt x="41" y="11"/>
                      <a:pt x="36" y="6"/>
                    </a:cubicBezTo>
                    <a:cubicBezTo>
                      <a:pt x="31" y="0"/>
                      <a:pt x="23" y="0"/>
                      <a:pt x="18" y="6"/>
                    </a:cubicBezTo>
                    <a:cubicBezTo>
                      <a:pt x="13" y="10"/>
                      <a:pt x="13" y="18"/>
                      <a:pt x="16" y="23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3" y="25"/>
                      <a:pt x="12" y="25"/>
                      <a:pt x="11" y="2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0" y="37"/>
                      <a:pt x="0" y="39"/>
                      <a:pt x="1" y="40"/>
                    </a:cubicBezTo>
                    <a:cubicBezTo>
                      <a:pt x="3" y="42"/>
                      <a:pt x="5" y="42"/>
                      <a:pt x="6" y="4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1" name="Rectangle 15"/>
              <p:cNvSpPr>
                <a:spLocks noChangeArrowheads="1"/>
              </p:cNvSpPr>
              <p:nvPr userDrawn="1"/>
            </p:nvSpPr>
            <p:spPr bwMode="auto">
              <a:xfrm>
                <a:off x="2632" y="3967"/>
                <a:ext cx="7" cy="6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2" name="Freeform 16"/>
              <p:cNvSpPr>
                <a:spLocks/>
              </p:cNvSpPr>
              <p:nvPr userDrawn="1"/>
            </p:nvSpPr>
            <p:spPr bwMode="auto">
              <a:xfrm>
                <a:off x="2617" y="3978"/>
                <a:ext cx="7" cy="5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10"/>
                  </a:cxn>
                  <a:cxn ang="0">
                    <a:pos x="0" y="14"/>
                  </a:cxn>
                  <a:cxn ang="0">
                    <a:pos x="0" y="41"/>
                  </a:cxn>
                  <a:cxn ang="0">
                    <a:pos x="5" y="41"/>
                  </a:cxn>
                  <a:cxn ang="0">
                    <a:pos x="5" y="0"/>
                  </a:cxn>
                </a:cxnLst>
                <a:rect l="0" t="0" r="r" b="b"/>
                <a:pathLst>
                  <a:path w="5" h="41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7"/>
                      <a:pt x="1" y="9"/>
                      <a:pt x="1" y="10"/>
                    </a:cubicBezTo>
                    <a:cubicBezTo>
                      <a:pt x="1" y="11"/>
                      <a:pt x="1" y="13"/>
                      <a:pt x="0" y="14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5" y="41"/>
                      <a:pt x="5" y="41"/>
                      <a:pt x="5" y="41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3" name="Freeform 17"/>
              <p:cNvSpPr>
                <a:spLocks/>
              </p:cNvSpPr>
              <p:nvPr userDrawn="1"/>
            </p:nvSpPr>
            <p:spPr bwMode="auto">
              <a:xfrm>
                <a:off x="2601" y="4009"/>
                <a:ext cx="7" cy="25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5" y="18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18"/>
                  </a:cxn>
                </a:cxnLst>
                <a:rect l="0" t="0" r="r" b="b"/>
                <a:pathLst>
                  <a:path w="5" h="18">
                    <a:moveTo>
                      <a:pt x="0" y="18"/>
                    </a:moveTo>
                    <a:cubicBezTo>
                      <a:pt x="5" y="18"/>
                      <a:pt x="5" y="18"/>
                      <a:pt x="5" y="18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2" y="2"/>
                      <a:pt x="0" y="2"/>
                    </a:cubicBezTo>
                    <a:lnTo>
                      <a:pt x="0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4" name="Freeform 18"/>
              <p:cNvSpPr>
                <a:spLocks/>
              </p:cNvSpPr>
              <p:nvPr userDrawn="1"/>
            </p:nvSpPr>
            <p:spPr bwMode="auto">
              <a:xfrm>
                <a:off x="2586" y="4012"/>
                <a:ext cx="7" cy="22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5" y="16"/>
                  </a:cxn>
                  <a:cxn ang="0">
                    <a:pos x="5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6"/>
                  </a:cxn>
                </a:cxnLst>
                <a:rect l="0" t="0" r="r" b="b"/>
                <a:pathLst>
                  <a:path w="5" h="16">
                    <a:moveTo>
                      <a:pt x="0" y="16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5" name="Freeform 19"/>
              <p:cNvSpPr>
                <a:spLocks/>
              </p:cNvSpPr>
              <p:nvPr userDrawn="1"/>
            </p:nvSpPr>
            <p:spPr bwMode="auto">
              <a:xfrm>
                <a:off x="2571" y="4023"/>
                <a:ext cx="7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7" y="1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0" y="6"/>
                  </a:cxn>
                  <a:cxn ang="0">
                    <a:pos x="0" y="11"/>
                  </a:cxn>
                </a:cxnLst>
                <a:rect l="0" t="0" r="r" b="b"/>
                <a:pathLst>
                  <a:path w="7" h="11">
                    <a:moveTo>
                      <a:pt x="0" y="11"/>
                    </a:moveTo>
                    <a:lnTo>
                      <a:pt x="7" y="1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6" name="Freeform 20"/>
              <p:cNvSpPr>
                <a:spLocks noEditPoints="1"/>
              </p:cNvSpPr>
              <p:nvPr userDrawn="1"/>
            </p:nvSpPr>
            <p:spPr bwMode="auto">
              <a:xfrm>
                <a:off x="3829" y="192"/>
                <a:ext cx="97" cy="96"/>
              </a:xfrm>
              <a:custGeom>
                <a:avLst/>
                <a:gdLst/>
                <a:ahLst/>
                <a:cxnLst>
                  <a:cxn ang="0">
                    <a:pos x="34" y="13"/>
                  </a:cxn>
                  <a:cxn ang="0">
                    <a:pos x="56" y="13"/>
                  </a:cxn>
                  <a:cxn ang="0">
                    <a:pos x="56" y="36"/>
                  </a:cxn>
                  <a:cxn ang="0">
                    <a:pos x="34" y="36"/>
                  </a:cxn>
                  <a:cxn ang="0">
                    <a:pos x="34" y="13"/>
                  </a:cxn>
                  <a:cxn ang="0">
                    <a:pos x="10" y="67"/>
                  </a:cxn>
                  <a:cxn ang="0">
                    <a:pos x="27" y="51"/>
                  </a:cxn>
                  <a:cxn ang="0">
                    <a:pos x="28" y="46"/>
                  </a:cxn>
                  <a:cxn ang="0">
                    <a:pos x="32" y="42"/>
                  </a:cxn>
                  <a:cxn ang="0">
                    <a:pos x="61" y="40"/>
                  </a:cxn>
                  <a:cxn ang="0">
                    <a:pos x="61" y="9"/>
                  </a:cxn>
                  <a:cxn ang="0">
                    <a:pos x="30" y="9"/>
                  </a:cxn>
                  <a:cxn ang="0">
                    <a:pos x="28" y="38"/>
                  </a:cxn>
                  <a:cxn ang="0">
                    <a:pos x="24" y="42"/>
                  </a:cxn>
                  <a:cxn ang="0">
                    <a:pos x="19" y="43"/>
                  </a:cxn>
                  <a:cxn ang="0">
                    <a:pos x="2" y="59"/>
                  </a:cxn>
                  <a:cxn ang="0">
                    <a:pos x="2" y="67"/>
                  </a:cxn>
                  <a:cxn ang="0">
                    <a:pos x="10" y="67"/>
                  </a:cxn>
                </a:cxnLst>
                <a:rect l="0" t="0" r="r" b="b"/>
                <a:pathLst>
                  <a:path w="70" h="70">
                    <a:moveTo>
                      <a:pt x="34" y="13"/>
                    </a:moveTo>
                    <a:cubicBezTo>
                      <a:pt x="40" y="7"/>
                      <a:pt x="50" y="7"/>
                      <a:pt x="56" y="13"/>
                    </a:cubicBezTo>
                    <a:cubicBezTo>
                      <a:pt x="63" y="20"/>
                      <a:pt x="63" y="30"/>
                      <a:pt x="56" y="36"/>
                    </a:cubicBezTo>
                    <a:cubicBezTo>
                      <a:pt x="50" y="42"/>
                      <a:pt x="40" y="42"/>
                      <a:pt x="34" y="36"/>
                    </a:cubicBezTo>
                    <a:cubicBezTo>
                      <a:pt x="28" y="30"/>
                      <a:pt x="28" y="20"/>
                      <a:pt x="34" y="13"/>
                    </a:cubicBezTo>
                    <a:moveTo>
                      <a:pt x="10" y="67"/>
                    </a:moveTo>
                    <a:cubicBezTo>
                      <a:pt x="27" y="51"/>
                      <a:pt x="27" y="51"/>
                      <a:pt x="27" y="51"/>
                    </a:cubicBezTo>
                    <a:cubicBezTo>
                      <a:pt x="28" y="50"/>
                      <a:pt x="29" y="48"/>
                      <a:pt x="28" y="46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41" y="49"/>
                      <a:pt x="53" y="48"/>
                      <a:pt x="61" y="40"/>
                    </a:cubicBezTo>
                    <a:cubicBezTo>
                      <a:pt x="70" y="32"/>
                      <a:pt x="70" y="18"/>
                      <a:pt x="61" y="9"/>
                    </a:cubicBezTo>
                    <a:cubicBezTo>
                      <a:pt x="52" y="0"/>
                      <a:pt x="38" y="0"/>
                      <a:pt x="30" y="9"/>
                    </a:cubicBezTo>
                    <a:cubicBezTo>
                      <a:pt x="22" y="17"/>
                      <a:pt x="21" y="29"/>
                      <a:pt x="28" y="38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2" y="41"/>
                      <a:pt x="20" y="42"/>
                      <a:pt x="19" y="43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0" y="62"/>
                      <a:pt x="0" y="65"/>
                      <a:pt x="2" y="67"/>
                    </a:cubicBezTo>
                    <a:cubicBezTo>
                      <a:pt x="5" y="70"/>
                      <a:pt x="8" y="70"/>
                      <a:pt x="10" y="6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7" name="Rectangle 21"/>
              <p:cNvSpPr>
                <a:spLocks noChangeArrowheads="1"/>
              </p:cNvSpPr>
              <p:nvPr userDrawn="1"/>
            </p:nvSpPr>
            <p:spPr bwMode="auto">
              <a:xfrm>
                <a:off x="3951" y="185"/>
                <a:ext cx="13" cy="1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8" name="Freeform 22"/>
              <p:cNvSpPr>
                <a:spLocks/>
              </p:cNvSpPr>
              <p:nvPr userDrawn="1"/>
            </p:nvSpPr>
            <p:spPr bwMode="auto">
              <a:xfrm>
                <a:off x="3928" y="204"/>
                <a:ext cx="11" cy="9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1" y="16"/>
                  </a:cxn>
                  <a:cxn ang="0">
                    <a:pos x="0" y="22"/>
                  </a:cxn>
                  <a:cxn ang="0">
                    <a:pos x="0" y="67"/>
                  </a:cxn>
                  <a:cxn ang="0">
                    <a:pos x="8" y="67"/>
                  </a:cxn>
                  <a:cxn ang="0">
                    <a:pos x="8" y="0"/>
                  </a:cxn>
                </a:cxnLst>
                <a:rect l="0" t="0" r="r" b="b"/>
                <a:pathLst>
                  <a:path w="8" h="67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1"/>
                      <a:pt x="1" y="14"/>
                      <a:pt x="1" y="16"/>
                    </a:cubicBezTo>
                    <a:cubicBezTo>
                      <a:pt x="1" y="18"/>
                      <a:pt x="1" y="20"/>
                      <a:pt x="0" y="22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8" y="67"/>
                      <a:pt x="8" y="67"/>
                      <a:pt x="8" y="67"/>
                    </a:cubicBez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9" name="Freeform 23"/>
              <p:cNvSpPr>
                <a:spLocks/>
              </p:cNvSpPr>
              <p:nvPr userDrawn="1"/>
            </p:nvSpPr>
            <p:spPr bwMode="auto">
              <a:xfrm>
                <a:off x="3903" y="255"/>
                <a:ext cx="11" cy="42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30"/>
                  </a:cxn>
                  <a:cxn ang="0">
                    <a:pos x="8" y="0"/>
                  </a:cxn>
                  <a:cxn ang="0">
                    <a:pos x="0" y="4"/>
                  </a:cxn>
                  <a:cxn ang="0">
                    <a:pos x="0" y="30"/>
                  </a:cxn>
                </a:cxnLst>
                <a:rect l="0" t="0" r="r" b="b"/>
                <a:pathLst>
                  <a:path w="8" h="30">
                    <a:moveTo>
                      <a:pt x="0" y="30"/>
                    </a:moveTo>
                    <a:cubicBezTo>
                      <a:pt x="8" y="30"/>
                      <a:pt x="8" y="30"/>
                      <a:pt x="8" y="3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2"/>
                      <a:pt x="3" y="3"/>
                      <a:pt x="0" y="4"/>
                    </a:cubicBezTo>
                    <a:lnTo>
                      <a:pt x="0" y="3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90" name="Freeform 24"/>
              <p:cNvSpPr>
                <a:spLocks/>
              </p:cNvSpPr>
              <p:nvPr userDrawn="1"/>
            </p:nvSpPr>
            <p:spPr bwMode="auto">
              <a:xfrm>
                <a:off x="3877" y="261"/>
                <a:ext cx="11" cy="36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8" y="26"/>
                  </a:cxn>
                  <a:cxn ang="0">
                    <a:pos x="8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6"/>
                  </a:cxn>
                </a:cxnLst>
                <a:rect l="0" t="0" r="r" b="b"/>
                <a:pathLst>
                  <a:path w="8" h="26">
                    <a:moveTo>
                      <a:pt x="0" y="26"/>
                    </a:moveTo>
                    <a:cubicBezTo>
                      <a:pt x="8" y="26"/>
                      <a:pt x="8" y="26"/>
                      <a:pt x="8" y="26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5" y="1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91" name="Freeform 25"/>
              <p:cNvSpPr>
                <a:spLocks/>
              </p:cNvSpPr>
              <p:nvPr userDrawn="1"/>
            </p:nvSpPr>
            <p:spPr bwMode="auto">
              <a:xfrm>
                <a:off x="3850" y="279"/>
                <a:ext cx="11" cy="1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1" y="18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18"/>
                  </a:cxn>
                </a:cxnLst>
                <a:rect l="0" t="0" r="r" b="b"/>
                <a:pathLst>
                  <a:path w="11" h="18">
                    <a:moveTo>
                      <a:pt x="0" y="18"/>
                    </a:moveTo>
                    <a:lnTo>
                      <a:pt x="11" y="18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92" name="Freeform 26"/>
              <p:cNvSpPr>
                <a:spLocks noEditPoints="1"/>
              </p:cNvSpPr>
              <p:nvPr userDrawn="1"/>
            </p:nvSpPr>
            <p:spPr bwMode="auto">
              <a:xfrm>
                <a:off x="4357" y="48"/>
                <a:ext cx="95" cy="97"/>
              </a:xfrm>
              <a:custGeom>
                <a:avLst/>
                <a:gdLst/>
                <a:ahLst/>
                <a:cxnLst>
                  <a:cxn ang="0">
                    <a:pos x="34" y="13"/>
                  </a:cxn>
                  <a:cxn ang="0">
                    <a:pos x="56" y="13"/>
                  </a:cxn>
                  <a:cxn ang="0">
                    <a:pos x="56" y="35"/>
                  </a:cxn>
                  <a:cxn ang="0">
                    <a:pos x="34" y="35"/>
                  </a:cxn>
                  <a:cxn ang="0">
                    <a:pos x="34" y="13"/>
                  </a:cxn>
                  <a:cxn ang="0">
                    <a:pos x="10" y="67"/>
                  </a:cxn>
                  <a:cxn ang="0">
                    <a:pos x="26" y="51"/>
                  </a:cxn>
                  <a:cxn ang="0">
                    <a:pos x="28" y="46"/>
                  </a:cxn>
                  <a:cxn ang="0">
                    <a:pos x="32" y="42"/>
                  </a:cxn>
                  <a:cxn ang="0">
                    <a:pos x="60" y="40"/>
                  </a:cxn>
                  <a:cxn ang="0">
                    <a:pos x="60" y="9"/>
                  </a:cxn>
                  <a:cxn ang="0">
                    <a:pos x="29" y="9"/>
                  </a:cxn>
                  <a:cxn ang="0">
                    <a:pos x="27" y="38"/>
                  </a:cxn>
                  <a:cxn ang="0">
                    <a:pos x="23" y="41"/>
                  </a:cxn>
                  <a:cxn ang="0">
                    <a:pos x="18" y="43"/>
                  </a:cxn>
                  <a:cxn ang="0">
                    <a:pos x="2" y="59"/>
                  </a:cxn>
                  <a:cxn ang="0">
                    <a:pos x="2" y="67"/>
                  </a:cxn>
                  <a:cxn ang="0">
                    <a:pos x="10" y="67"/>
                  </a:cxn>
                </a:cxnLst>
                <a:rect l="0" t="0" r="r" b="b"/>
                <a:pathLst>
                  <a:path w="69" h="70">
                    <a:moveTo>
                      <a:pt x="34" y="13"/>
                    </a:moveTo>
                    <a:cubicBezTo>
                      <a:pt x="40" y="7"/>
                      <a:pt x="50" y="7"/>
                      <a:pt x="56" y="13"/>
                    </a:cubicBezTo>
                    <a:cubicBezTo>
                      <a:pt x="62" y="19"/>
                      <a:pt x="62" y="29"/>
                      <a:pt x="56" y="35"/>
                    </a:cubicBezTo>
                    <a:cubicBezTo>
                      <a:pt x="50" y="42"/>
                      <a:pt x="40" y="42"/>
                      <a:pt x="34" y="35"/>
                    </a:cubicBezTo>
                    <a:cubicBezTo>
                      <a:pt x="28" y="29"/>
                      <a:pt x="28" y="19"/>
                      <a:pt x="34" y="13"/>
                    </a:cubicBezTo>
                    <a:moveTo>
                      <a:pt x="10" y="67"/>
                    </a:moveTo>
                    <a:cubicBezTo>
                      <a:pt x="26" y="51"/>
                      <a:pt x="26" y="51"/>
                      <a:pt x="26" y="51"/>
                    </a:cubicBezTo>
                    <a:cubicBezTo>
                      <a:pt x="28" y="50"/>
                      <a:pt x="28" y="48"/>
                      <a:pt x="28" y="46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40" y="48"/>
                      <a:pt x="52" y="48"/>
                      <a:pt x="60" y="40"/>
                    </a:cubicBezTo>
                    <a:cubicBezTo>
                      <a:pt x="69" y="31"/>
                      <a:pt x="69" y="17"/>
                      <a:pt x="60" y="9"/>
                    </a:cubicBezTo>
                    <a:cubicBezTo>
                      <a:pt x="52" y="0"/>
                      <a:pt x="38" y="0"/>
                      <a:pt x="29" y="9"/>
                    </a:cubicBezTo>
                    <a:cubicBezTo>
                      <a:pt x="21" y="17"/>
                      <a:pt x="21" y="29"/>
                      <a:pt x="27" y="38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2" y="41"/>
                      <a:pt x="20" y="41"/>
                      <a:pt x="18" y="43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0" y="62"/>
                      <a:pt x="0" y="65"/>
                      <a:pt x="2" y="67"/>
                    </a:cubicBezTo>
                    <a:cubicBezTo>
                      <a:pt x="4" y="70"/>
                      <a:pt x="8" y="70"/>
                      <a:pt x="10" y="6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93" name="Rectangle 27"/>
              <p:cNvSpPr>
                <a:spLocks noChangeArrowheads="1"/>
              </p:cNvSpPr>
              <p:nvPr userDrawn="1"/>
            </p:nvSpPr>
            <p:spPr bwMode="auto">
              <a:xfrm>
                <a:off x="4479" y="41"/>
                <a:ext cx="11" cy="1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94" name="Freeform 28"/>
              <p:cNvSpPr>
                <a:spLocks/>
              </p:cNvSpPr>
              <p:nvPr userDrawn="1"/>
            </p:nvSpPr>
            <p:spPr bwMode="auto">
              <a:xfrm>
                <a:off x="4454" y="59"/>
                <a:ext cx="12" cy="9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" y="17"/>
                  </a:cxn>
                  <a:cxn ang="0">
                    <a:pos x="0" y="23"/>
                  </a:cxn>
                  <a:cxn ang="0">
                    <a:pos x="0" y="68"/>
                  </a:cxn>
                  <a:cxn ang="0">
                    <a:pos x="9" y="68"/>
                  </a:cxn>
                  <a:cxn ang="0">
                    <a:pos x="9" y="0"/>
                  </a:cxn>
                </a:cxnLst>
                <a:rect l="0" t="0" r="r" b="b"/>
                <a:pathLst>
                  <a:path w="9" h="68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2"/>
                      <a:pt x="1" y="14"/>
                      <a:pt x="1" y="17"/>
                    </a:cubicBezTo>
                    <a:cubicBezTo>
                      <a:pt x="1" y="19"/>
                      <a:pt x="1" y="21"/>
                      <a:pt x="0" y="23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9" y="68"/>
                      <a:pt x="9" y="68"/>
                      <a:pt x="9" y="68"/>
                    </a:cubicBezTo>
                    <a:lnTo>
                      <a:pt x="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95" name="Freeform 29"/>
              <p:cNvSpPr>
                <a:spLocks/>
              </p:cNvSpPr>
              <p:nvPr userDrawn="1"/>
            </p:nvSpPr>
            <p:spPr bwMode="auto">
              <a:xfrm>
                <a:off x="4429" y="111"/>
                <a:ext cx="12" cy="42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9" y="30"/>
                  </a:cxn>
                  <a:cxn ang="0">
                    <a:pos x="9" y="0"/>
                  </a:cxn>
                  <a:cxn ang="0">
                    <a:pos x="0" y="4"/>
                  </a:cxn>
                  <a:cxn ang="0">
                    <a:pos x="0" y="30"/>
                  </a:cxn>
                </a:cxnLst>
                <a:rect l="0" t="0" r="r" b="b"/>
                <a:pathLst>
                  <a:path w="9" h="30">
                    <a:moveTo>
                      <a:pt x="0" y="30"/>
                    </a:moveTo>
                    <a:cubicBezTo>
                      <a:pt x="9" y="30"/>
                      <a:pt x="9" y="30"/>
                      <a:pt x="9" y="3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2"/>
                      <a:pt x="3" y="3"/>
                      <a:pt x="0" y="4"/>
                    </a:cubicBezTo>
                    <a:lnTo>
                      <a:pt x="0" y="3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96" name="Freeform 30"/>
              <p:cNvSpPr>
                <a:spLocks/>
              </p:cNvSpPr>
              <p:nvPr userDrawn="1"/>
            </p:nvSpPr>
            <p:spPr bwMode="auto">
              <a:xfrm>
                <a:off x="4402" y="117"/>
                <a:ext cx="13" cy="36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9" y="26"/>
                  </a:cxn>
                  <a:cxn ang="0">
                    <a:pos x="9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6"/>
                  </a:cxn>
                </a:cxnLst>
                <a:rect l="0" t="0" r="r" b="b"/>
                <a:pathLst>
                  <a:path w="9" h="26">
                    <a:moveTo>
                      <a:pt x="0" y="26"/>
                    </a:moveTo>
                    <a:cubicBezTo>
                      <a:pt x="9" y="26"/>
                      <a:pt x="9" y="26"/>
                      <a:pt x="9" y="26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7" y="1"/>
                      <a:pt x="6" y="1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97" name="Freeform 31"/>
              <p:cNvSpPr>
                <a:spLocks/>
              </p:cNvSpPr>
              <p:nvPr userDrawn="1"/>
            </p:nvSpPr>
            <p:spPr bwMode="auto">
              <a:xfrm>
                <a:off x="4376" y="135"/>
                <a:ext cx="13" cy="1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3" y="18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0" y="18"/>
                  </a:cxn>
                </a:cxnLst>
                <a:rect l="0" t="0" r="r" b="b"/>
                <a:pathLst>
                  <a:path w="13" h="18">
                    <a:moveTo>
                      <a:pt x="0" y="18"/>
                    </a:moveTo>
                    <a:lnTo>
                      <a:pt x="13" y="18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0" y="1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98" name="Freeform 32"/>
              <p:cNvSpPr>
                <a:spLocks noEditPoints="1"/>
              </p:cNvSpPr>
              <p:nvPr userDrawn="1"/>
            </p:nvSpPr>
            <p:spPr bwMode="auto">
              <a:xfrm>
                <a:off x="2491" y="287"/>
                <a:ext cx="97" cy="95"/>
              </a:xfrm>
              <a:custGeom>
                <a:avLst/>
                <a:gdLst/>
                <a:ahLst/>
                <a:cxnLst>
                  <a:cxn ang="0">
                    <a:pos x="35" y="13"/>
                  </a:cxn>
                  <a:cxn ang="0">
                    <a:pos x="57" y="13"/>
                  </a:cxn>
                  <a:cxn ang="0">
                    <a:pos x="57" y="35"/>
                  </a:cxn>
                  <a:cxn ang="0">
                    <a:pos x="35" y="35"/>
                  </a:cxn>
                  <a:cxn ang="0">
                    <a:pos x="35" y="13"/>
                  </a:cxn>
                  <a:cxn ang="0">
                    <a:pos x="11" y="67"/>
                  </a:cxn>
                  <a:cxn ang="0">
                    <a:pos x="27" y="50"/>
                  </a:cxn>
                  <a:cxn ang="0">
                    <a:pos x="29" y="45"/>
                  </a:cxn>
                  <a:cxn ang="0">
                    <a:pos x="32" y="41"/>
                  </a:cxn>
                  <a:cxn ang="0">
                    <a:pos x="61" y="39"/>
                  </a:cxn>
                  <a:cxn ang="0">
                    <a:pos x="61" y="8"/>
                  </a:cxn>
                  <a:cxn ang="0">
                    <a:pos x="30" y="8"/>
                  </a:cxn>
                  <a:cxn ang="0">
                    <a:pos x="28" y="37"/>
                  </a:cxn>
                  <a:cxn ang="0">
                    <a:pos x="24" y="41"/>
                  </a:cxn>
                  <a:cxn ang="0">
                    <a:pos x="19" y="42"/>
                  </a:cxn>
                  <a:cxn ang="0">
                    <a:pos x="3" y="59"/>
                  </a:cxn>
                  <a:cxn ang="0">
                    <a:pos x="3" y="67"/>
                  </a:cxn>
                  <a:cxn ang="0">
                    <a:pos x="11" y="67"/>
                  </a:cxn>
                </a:cxnLst>
                <a:rect l="0" t="0" r="r" b="b"/>
                <a:pathLst>
                  <a:path w="70" h="69">
                    <a:moveTo>
                      <a:pt x="35" y="13"/>
                    </a:moveTo>
                    <a:cubicBezTo>
                      <a:pt x="41" y="6"/>
                      <a:pt x="51" y="6"/>
                      <a:pt x="57" y="13"/>
                    </a:cubicBezTo>
                    <a:cubicBezTo>
                      <a:pt x="63" y="19"/>
                      <a:pt x="63" y="29"/>
                      <a:pt x="57" y="35"/>
                    </a:cubicBezTo>
                    <a:cubicBezTo>
                      <a:pt x="51" y="41"/>
                      <a:pt x="41" y="41"/>
                      <a:pt x="35" y="35"/>
                    </a:cubicBezTo>
                    <a:cubicBezTo>
                      <a:pt x="28" y="29"/>
                      <a:pt x="28" y="19"/>
                      <a:pt x="35" y="13"/>
                    </a:cubicBezTo>
                    <a:moveTo>
                      <a:pt x="11" y="67"/>
                    </a:moveTo>
                    <a:cubicBezTo>
                      <a:pt x="27" y="50"/>
                      <a:pt x="27" y="50"/>
                      <a:pt x="27" y="50"/>
                    </a:cubicBezTo>
                    <a:cubicBezTo>
                      <a:pt x="28" y="49"/>
                      <a:pt x="29" y="47"/>
                      <a:pt x="29" y="45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41" y="48"/>
                      <a:pt x="53" y="47"/>
                      <a:pt x="61" y="39"/>
                    </a:cubicBezTo>
                    <a:cubicBezTo>
                      <a:pt x="70" y="31"/>
                      <a:pt x="70" y="17"/>
                      <a:pt x="61" y="8"/>
                    </a:cubicBezTo>
                    <a:cubicBezTo>
                      <a:pt x="53" y="0"/>
                      <a:pt x="39" y="0"/>
                      <a:pt x="30" y="8"/>
                    </a:cubicBezTo>
                    <a:cubicBezTo>
                      <a:pt x="22" y="16"/>
                      <a:pt x="22" y="28"/>
                      <a:pt x="28" y="37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2" y="40"/>
                      <a:pt x="20" y="41"/>
                      <a:pt x="19" y="42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0" y="61"/>
                      <a:pt x="0" y="64"/>
                      <a:pt x="3" y="67"/>
                    </a:cubicBezTo>
                    <a:cubicBezTo>
                      <a:pt x="5" y="69"/>
                      <a:pt x="8" y="69"/>
                      <a:pt x="11" y="6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99" name="Rectangle 33"/>
              <p:cNvSpPr>
                <a:spLocks noChangeArrowheads="1"/>
              </p:cNvSpPr>
              <p:nvPr userDrawn="1"/>
            </p:nvSpPr>
            <p:spPr bwMode="auto">
              <a:xfrm>
                <a:off x="2614" y="280"/>
                <a:ext cx="11" cy="1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0" name="Freeform 34"/>
              <p:cNvSpPr>
                <a:spLocks/>
              </p:cNvSpPr>
              <p:nvPr userDrawn="1"/>
            </p:nvSpPr>
            <p:spPr bwMode="auto">
              <a:xfrm>
                <a:off x="2589" y="298"/>
                <a:ext cx="12" cy="9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1" y="16"/>
                  </a:cxn>
                  <a:cxn ang="0">
                    <a:pos x="0" y="23"/>
                  </a:cxn>
                  <a:cxn ang="0">
                    <a:pos x="0" y="68"/>
                  </a:cxn>
                  <a:cxn ang="0">
                    <a:pos x="9" y="68"/>
                  </a:cxn>
                  <a:cxn ang="0">
                    <a:pos x="9" y="0"/>
                  </a:cxn>
                </a:cxnLst>
                <a:rect l="0" t="0" r="r" b="b"/>
                <a:pathLst>
                  <a:path w="9" h="68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2"/>
                      <a:pt x="1" y="14"/>
                      <a:pt x="1" y="16"/>
                    </a:cubicBezTo>
                    <a:cubicBezTo>
                      <a:pt x="1" y="18"/>
                      <a:pt x="1" y="21"/>
                      <a:pt x="0" y="23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9" y="68"/>
                      <a:pt x="9" y="68"/>
                      <a:pt x="9" y="68"/>
                    </a:cubicBezTo>
                    <a:lnTo>
                      <a:pt x="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1" name="Freeform 35"/>
              <p:cNvSpPr>
                <a:spLocks/>
              </p:cNvSpPr>
              <p:nvPr userDrawn="1"/>
            </p:nvSpPr>
            <p:spPr bwMode="auto">
              <a:xfrm>
                <a:off x="2564" y="349"/>
                <a:ext cx="11" cy="43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8" y="31"/>
                  </a:cxn>
                  <a:cxn ang="0">
                    <a:pos x="8" y="0"/>
                  </a:cxn>
                  <a:cxn ang="0">
                    <a:pos x="0" y="4"/>
                  </a:cxn>
                  <a:cxn ang="0">
                    <a:pos x="0" y="31"/>
                  </a:cxn>
                </a:cxnLst>
                <a:rect l="0" t="0" r="r" b="b"/>
                <a:pathLst>
                  <a:path w="8" h="31">
                    <a:moveTo>
                      <a:pt x="0" y="31"/>
                    </a:moveTo>
                    <a:cubicBezTo>
                      <a:pt x="8" y="31"/>
                      <a:pt x="8" y="31"/>
                      <a:pt x="8" y="3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2"/>
                      <a:pt x="3" y="4"/>
                      <a:pt x="0" y="4"/>
                    </a:cubicBezTo>
                    <a:lnTo>
                      <a:pt x="0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2" name="Freeform 36"/>
              <p:cNvSpPr>
                <a:spLocks/>
              </p:cNvSpPr>
              <p:nvPr userDrawn="1"/>
            </p:nvSpPr>
            <p:spPr bwMode="auto">
              <a:xfrm>
                <a:off x="2538" y="355"/>
                <a:ext cx="12" cy="37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9" y="27"/>
                  </a:cxn>
                  <a:cxn ang="0">
                    <a:pos x="9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7"/>
                  </a:cxn>
                </a:cxnLst>
                <a:rect l="0" t="0" r="r" b="b"/>
                <a:pathLst>
                  <a:path w="9" h="27">
                    <a:moveTo>
                      <a:pt x="0" y="27"/>
                    </a:moveTo>
                    <a:cubicBezTo>
                      <a:pt x="9" y="27"/>
                      <a:pt x="9" y="27"/>
                      <a:pt x="9" y="27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7" y="1"/>
                      <a:pt x="6" y="1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3" name="Freeform 37"/>
              <p:cNvSpPr>
                <a:spLocks/>
              </p:cNvSpPr>
              <p:nvPr userDrawn="1"/>
            </p:nvSpPr>
            <p:spPr bwMode="auto">
              <a:xfrm>
                <a:off x="2511" y="373"/>
                <a:ext cx="13" cy="1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13" y="19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19"/>
                  </a:cxn>
                </a:cxnLst>
                <a:rect l="0" t="0" r="r" b="b"/>
                <a:pathLst>
                  <a:path w="13" h="19">
                    <a:moveTo>
                      <a:pt x="0" y="19"/>
                    </a:moveTo>
                    <a:lnTo>
                      <a:pt x="13" y="19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0" y="9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4" name="Freeform 38"/>
              <p:cNvSpPr>
                <a:spLocks noEditPoints="1"/>
              </p:cNvSpPr>
              <p:nvPr userDrawn="1"/>
            </p:nvSpPr>
            <p:spPr bwMode="auto">
              <a:xfrm>
                <a:off x="4213" y="4023"/>
                <a:ext cx="96" cy="97"/>
              </a:xfrm>
              <a:custGeom>
                <a:avLst/>
                <a:gdLst/>
                <a:ahLst/>
                <a:cxnLst>
                  <a:cxn ang="0">
                    <a:pos x="34" y="13"/>
                  </a:cxn>
                  <a:cxn ang="0">
                    <a:pos x="56" y="13"/>
                  </a:cxn>
                  <a:cxn ang="0">
                    <a:pos x="56" y="36"/>
                  </a:cxn>
                  <a:cxn ang="0">
                    <a:pos x="34" y="36"/>
                  </a:cxn>
                  <a:cxn ang="0">
                    <a:pos x="34" y="13"/>
                  </a:cxn>
                  <a:cxn ang="0">
                    <a:pos x="10" y="67"/>
                  </a:cxn>
                  <a:cxn ang="0">
                    <a:pos x="26" y="51"/>
                  </a:cxn>
                  <a:cxn ang="0">
                    <a:pos x="28" y="46"/>
                  </a:cxn>
                  <a:cxn ang="0">
                    <a:pos x="32" y="42"/>
                  </a:cxn>
                  <a:cxn ang="0">
                    <a:pos x="60" y="40"/>
                  </a:cxn>
                  <a:cxn ang="0">
                    <a:pos x="60" y="9"/>
                  </a:cxn>
                  <a:cxn ang="0">
                    <a:pos x="29" y="9"/>
                  </a:cxn>
                  <a:cxn ang="0">
                    <a:pos x="27" y="38"/>
                  </a:cxn>
                  <a:cxn ang="0">
                    <a:pos x="23" y="41"/>
                  </a:cxn>
                  <a:cxn ang="0">
                    <a:pos x="18" y="43"/>
                  </a:cxn>
                  <a:cxn ang="0">
                    <a:pos x="2" y="59"/>
                  </a:cxn>
                  <a:cxn ang="0">
                    <a:pos x="2" y="67"/>
                  </a:cxn>
                  <a:cxn ang="0">
                    <a:pos x="10" y="67"/>
                  </a:cxn>
                </a:cxnLst>
                <a:rect l="0" t="0" r="r" b="b"/>
                <a:pathLst>
                  <a:path w="69" h="70">
                    <a:moveTo>
                      <a:pt x="34" y="13"/>
                    </a:moveTo>
                    <a:cubicBezTo>
                      <a:pt x="40" y="7"/>
                      <a:pt x="50" y="7"/>
                      <a:pt x="56" y="13"/>
                    </a:cubicBezTo>
                    <a:cubicBezTo>
                      <a:pt x="62" y="20"/>
                      <a:pt x="62" y="29"/>
                      <a:pt x="56" y="36"/>
                    </a:cubicBezTo>
                    <a:cubicBezTo>
                      <a:pt x="50" y="42"/>
                      <a:pt x="40" y="42"/>
                      <a:pt x="34" y="36"/>
                    </a:cubicBezTo>
                    <a:cubicBezTo>
                      <a:pt x="28" y="29"/>
                      <a:pt x="28" y="20"/>
                      <a:pt x="34" y="13"/>
                    </a:cubicBezTo>
                    <a:moveTo>
                      <a:pt x="10" y="67"/>
                    </a:moveTo>
                    <a:cubicBezTo>
                      <a:pt x="26" y="51"/>
                      <a:pt x="26" y="51"/>
                      <a:pt x="26" y="51"/>
                    </a:cubicBezTo>
                    <a:cubicBezTo>
                      <a:pt x="28" y="50"/>
                      <a:pt x="28" y="48"/>
                      <a:pt x="28" y="46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40" y="49"/>
                      <a:pt x="53" y="48"/>
                      <a:pt x="60" y="40"/>
                    </a:cubicBezTo>
                    <a:cubicBezTo>
                      <a:pt x="69" y="31"/>
                      <a:pt x="69" y="18"/>
                      <a:pt x="60" y="9"/>
                    </a:cubicBezTo>
                    <a:cubicBezTo>
                      <a:pt x="52" y="0"/>
                      <a:pt x="38" y="0"/>
                      <a:pt x="29" y="9"/>
                    </a:cubicBezTo>
                    <a:cubicBezTo>
                      <a:pt x="21" y="17"/>
                      <a:pt x="21" y="29"/>
                      <a:pt x="27" y="38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2" y="41"/>
                      <a:pt x="20" y="42"/>
                      <a:pt x="18" y="43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0" y="62"/>
                      <a:pt x="0" y="65"/>
                      <a:pt x="2" y="67"/>
                    </a:cubicBezTo>
                    <a:cubicBezTo>
                      <a:pt x="4" y="70"/>
                      <a:pt x="8" y="70"/>
                      <a:pt x="10" y="6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5" name="Rectangle 39"/>
              <p:cNvSpPr>
                <a:spLocks noChangeArrowheads="1"/>
              </p:cNvSpPr>
              <p:nvPr userDrawn="1"/>
            </p:nvSpPr>
            <p:spPr bwMode="auto">
              <a:xfrm>
                <a:off x="4335" y="4016"/>
                <a:ext cx="11" cy="1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6" name="Freeform 40"/>
              <p:cNvSpPr>
                <a:spLocks/>
              </p:cNvSpPr>
              <p:nvPr userDrawn="1"/>
            </p:nvSpPr>
            <p:spPr bwMode="auto">
              <a:xfrm>
                <a:off x="4310" y="4036"/>
                <a:ext cx="13" cy="9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1" y="16"/>
                  </a:cxn>
                  <a:cxn ang="0">
                    <a:pos x="0" y="22"/>
                  </a:cxn>
                  <a:cxn ang="0">
                    <a:pos x="0" y="67"/>
                  </a:cxn>
                  <a:cxn ang="0">
                    <a:pos x="9" y="67"/>
                  </a:cxn>
                  <a:cxn ang="0">
                    <a:pos x="9" y="0"/>
                  </a:cxn>
                </a:cxnLst>
                <a:rect l="0" t="0" r="r" b="b"/>
                <a:pathLst>
                  <a:path w="9" h="67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1"/>
                      <a:pt x="1" y="14"/>
                      <a:pt x="1" y="16"/>
                    </a:cubicBezTo>
                    <a:cubicBezTo>
                      <a:pt x="1" y="18"/>
                      <a:pt x="1" y="20"/>
                      <a:pt x="0" y="22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9" y="67"/>
                      <a:pt x="9" y="67"/>
                      <a:pt x="9" y="67"/>
                    </a:cubicBezTo>
                    <a:lnTo>
                      <a:pt x="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7" name="Freeform 41"/>
              <p:cNvSpPr>
                <a:spLocks/>
              </p:cNvSpPr>
              <p:nvPr userDrawn="1"/>
            </p:nvSpPr>
            <p:spPr bwMode="auto">
              <a:xfrm>
                <a:off x="4285" y="4087"/>
                <a:ext cx="13" cy="4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9" y="30"/>
                  </a:cxn>
                  <a:cxn ang="0">
                    <a:pos x="9" y="0"/>
                  </a:cxn>
                  <a:cxn ang="0">
                    <a:pos x="0" y="4"/>
                  </a:cxn>
                  <a:cxn ang="0">
                    <a:pos x="0" y="30"/>
                  </a:cxn>
                </a:cxnLst>
                <a:rect l="0" t="0" r="r" b="b"/>
                <a:pathLst>
                  <a:path w="9" h="30">
                    <a:moveTo>
                      <a:pt x="0" y="30"/>
                    </a:moveTo>
                    <a:cubicBezTo>
                      <a:pt x="9" y="30"/>
                      <a:pt x="9" y="30"/>
                      <a:pt x="9" y="3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2"/>
                      <a:pt x="3" y="3"/>
                      <a:pt x="0" y="4"/>
                    </a:cubicBezTo>
                    <a:lnTo>
                      <a:pt x="0" y="3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8" name="Freeform 42"/>
              <p:cNvSpPr>
                <a:spLocks/>
              </p:cNvSpPr>
              <p:nvPr userDrawn="1"/>
            </p:nvSpPr>
            <p:spPr bwMode="auto">
              <a:xfrm>
                <a:off x="4260" y="4092"/>
                <a:ext cx="11" cy="36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8" y="26"/>
                  </a:cxn>
                  <a:cxn ang="0">
                    <a:pos x="8" y="1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6"/>
                  </a:cxn>
                </a:cxnLst>
                <a:rect l="0" t="0" r="r" b="b"/>
                <a:pathLst>
                  <a:path w="8" h="26">
                    <a:moveTo>
                      <a:pt x="0" y="26"/>
                    </a:moveTo>
                    <a:cubicBezTo>
                      <a:pt x="8" y="26"/>
                      <a:pt x="8" y="26"/>
                      <a:pt x="8" y="26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5" y="1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9" name="Freeform 43"/>
              <p:cNvSpPr>
                <a:spLocks/>
              </p:cNvSpPr>
              <p:nvPr userDrawn="1"/>
            </p:nvSpPr>
            <p:spPr bwMode="auto">
              <a:xfrm>
                <a:off x="4232" y="4110"/>
                <a:ext cx="13" cy="1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3" y="18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0" y="18"/>
                  </a:cxn>
                </a:cxnLst>
                <a:rect l="0" t="0" r="r" b="b"/>
                <a:pathLst>
                  <a:path w="13" h="18">
                    <a:moveTo>
                      <a:pt x="0" y="18"/>
                    </a:moveTo>
                    <a:lnTo>
                      <a:pt x="13" y="18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0" y="1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0" name="Freeform 44"/>
              <p:cNvSpPr>
                <a:spLocks/>
              </p:cNvSpPr>
              <p:nvPr userDrawn="1"/>
            </p:nvSpPr>
            <p:spPr bwMode="auto">
              <a:xfrm>
                <a:off x="2522" y="15"/>
                <a:ext cx="145" cy="111"/>
              </a:xfrm>
              <a:custGeom>
                <a:avLst/>
                <a:gdLst/>
                <a:ahLst/>
                <a:cxnLst>
                  <a:cxn ang="0">
                    <a:pos x="101" y="3"/>
                  </a:cxn>
                  <a:cxn ang="0">
                    <a:pos x="94" y="0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27"/>
                  </a:cxn>
                  <a:cxn ang="0">
                    <a:pos x="8" y="27"/>
                  </a:cxn>
                  <a:cxn ang="0">
                    <a:pos x="8" y="9"/>
                  </a:cxn>
                  <a:cxn ang="0">
                    <a:pos x="9" y="9"/>
                  </a:cxn>
                  <a:cxn ang="0">
                    <a:pos x="94" y="9"/>
                  </a:cxn>
                  <a:cxn ang="0">
                    <a:pos x="95" y="9"/>
                  </a:cxn>
                  <a:cxn ang="0">
                    <a:pos x="95" y="71"/>
                  </a:cxn>
                  <a:cxn ang="0">
                    <a:pos x="94" y="72"/>
                  </a:cxn>
                  <a:cxn ang="0">
                    <a:pos x="83" y="72"/>
                  </a:cxn>
                  <a:cxn ang="0">
                    <a:pos x="83" y="80"/>
                  </a:cxn>
                  <a:cxn ang="0">
                    <a:pos x="94" y="80"/>
                  </a:cxn>
                  <a:cxn ang="0">
                    <a:pos x="101" y="77"/>
                  </a:cxn>
                  <a:cxn ang="0">
                    <a:pos x="104" y="71"/>
                  </a:cxn>
                  <a:cxn ang="0">
                    <a:pos x="104" y="9"/>
                  </a:cxn>
                  <a:cxn ang="0">
                    <a:pos x="101" y="3"/>
                  </a:cxn>
                </a:cxnLst>
                <a:rect l="0" t="0" r="r" b="b"/>
                <a:pathLst>
                  <a:path w="104" h="80">
                    <a:moveTo>
                      <a:pt x="101" y="3"/>
                    </a:moveTo>
                    <a:cubicBezTo>
                      <a:pt x="99" y="1"/>
                      <a:pt x="97" y="0"/>
                      <a:pt x="94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94" y="9"/>
                      <a:pt x="94" y="9"/>
                      <a:pt x="94" y="9"/>
                    </a:cubicBezTo>
                    <a:cubicBezTo>
                      <a:pt x="95" y="9"/>
                      <a:pt x="95" y="9"/>
                      <a:pt x="95" y="9"/>
                    </a:cubicBezTo>
                    <a:cubicBezTo>
                      <a:pt x="95" y="71"/>
                      <a:pt x="95" y="71"/>
                      <a:pt x="95" y="71"/>
                    </a:cubicBezTo>
                    <a:cubicBezTo>
                      <a:pt x="95" y="71"/>
                      <a:pt x="95" y="72"/>
                      <a:pt x="94" y="72"/>
                    </a:cubicBezTo>
                    <a:cubicBezTo>
                      <a:pt x="83" y="72"/>
                      <a:pt x="83" y="72"/>
                      <a:pt x="83" y="72"/>
                    </a:cubicBezTo>
                    <a:cubicBezTo>
                      <a:pt x="83" y="80"/>
                      <a:pt x="83" y="80"/>
                      <a:pt x="83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7" y="80"/>
                      <a:pt x="99" y="79"/>
                      <a:pt x="101" y="77"/>
                    </a:cubicBezTo>
                    <a:cubicBezTo>
                      <a:pt x="103" y="76"/>
                      <a:pt x="104" y="73"/>
                      <a:pt x="104" y="71"/>
                    </a:cubicBezTo>
                    <a:cubicBezTo>
                      <a:pt x="104" y="9"/>
                      <a:pt x="104" y="9"/>
                      <a:pt x="104" y="9"/>
                    </a:cubicBezTo>
                    <a:cubicBezTo>
                      <a:pt x="104" y="7"/>
                      <a:pt x="103" y="5"/>
                      <a:pt x="101" y="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1" name="Freeform 45"/>
              <p:cNvSpPr>
                <a:spLocks noEditPoints="1"/>
              </p:cNvSpPr>
              <p:nvPr userDrawn="1"/>
            </p:nvSpPr>
            <p:spPr bwMode="auto">
              <a:xfrm>
                <a:off x="2485" y="65"/>
                <a:ext cx="144" cy="134"/>
              </a:xfrm>
              <a:custGeom>
                <a:avLst/>
                <a:gdLst/>
                <a:ahLst/>
                <a:cxnLst>
                  <a:cxn ang="0">
                    <a:pos x="95" y="71"/>
                  </a:cxn>
                  <a:cxn ang="0">
                    <a:pos x="94" y="72"/>
                  </a:cxn>
                  <a:cxn ang="0">
                    <a:pos x="77" y="72"/>
                  </a:cxn>
                  <a:cxn ang="0">
                    <a:pos x="68" y="72"/>
                  </a:cxn>
                  <a:cxn ang="0">
                    <a:pos x="68" y="80"/>
                  </a:cxn>
                  <a:cxn ang="0">
                    <a:pos x="68" y="82"/>
                  </a:cxn>
                  <a:cxn ang="0">
                    <a:pos x="52" y="73"/>
                  </a:cxn>
                  <a:cxn ang="0">
                    <a:pos x="50" y="72"/>
                  </a:cxn>
                  <a:cxn ang="0">
                    <a:pos x="48" y="72"/>
                  </a:cxn>
                  <a:cxn ang="0">
                    <a:pos x="9" y="72"/>
                  </a:cxn>
                  <a:cxn ang="0">
                    <a:pos x="8" y="71"/>
                  </a:cxn>
                  <a:cxn ang="0">
                    <a:pos x="8" y="10"/>
                  </a:cxn>
                  <a:cxn ang="0">
                    <a:pos x="9" y="9"/>
                  </a:cxn>
                  <a:cxn ang="0">
                    <a:pos x="94" y="9"/>
                  </a:cxn>
                  <a:cxn ang="0">
                    <a:pos x="95" y="10"/>
                  </a:cxn>
                  <a:cxn ang="0">
                    <a:pos x="95" y="71"/>
                  </a:cxn>
                  <a:cxn ang="0">
                    <a:pos x="94" y="0"/>
                  </a:cxn>
                  <a:cxn ang="0">
                    <a:pos x="9" y="0"/>
                  </a:cxn>
                  <a:cxn ang="0">
                    <a:pos x="2" y="3"/>
                  </a:cxn>
                  <a:cxn ang="0">
                    <a:pos x="0" y="10"/>
                  </a:cxn>
                  <a:cxn ang="0">
                    <a:pos x="0" y="71"/>
                  </a:cxn>
                  <a:cxn ang="0">
                    <a:pos x="2" y="78"/>
                  </a:cxn>
                  <a:cxn ang="0">
                    <a:pos x="9" y="80"/>
                  </a:cxn>
                  <a:cxn ang="0">
                    <a:pos x="48" y="80"/>
                  </a:cxn>
                  <a:cxn ang="0">
                    <a:pos x="77" y="97"/>
                  </a:cxn>
                  <a:cxn ang="0">
                    <a:pos x="77" y="80"/>
                  </a:cxn>
                  <a:cxn ang="0">
                    <a:pos x="94" y="80"/>
                  </a:cxn>
                  <a:cxn ang="0">
                    <a:pos x="101" y="78"/>
                  </a:cxn>
                  <a:cxn ang="0">
                    <a:pos x="104" y="71"/>
                  </a:cxn>
                  <a:cxn ang="0">
                    <a:pos x="104" y="10"/>
                  </a:cxn>
                  <a:cxn ang="0">
                    <a:pos x="101" y="3"/>
                  </a:cxn>
                  <a:cxn ang="0">
                    <a:pos x="94" y="0"/>
                  </a:cxn>
                </a:cxnLst>
                <a:rect l="0" t="0" r="r" b="b"/>
                <a:pathLst>
                  <a:path w="104" h="97">
                    <a:moveTo>
                      <a:pt x="95" y="71"/>
                    </a:moveTo>
                    <a:cubicBezTo>
                      <a:pt x="95" y="72"/>
                      <a:pt x="95" y="72"/>
                      <a:pt x="94" y="72"/>
                    </a:cubicBezTo>
                    <a:cubicBezTo>
                      <a:pt x="77" y="72"/>
                      <a:pt x="77" y="72"/>
                      <a:pt x="77" y="72"/>
                    </a:cubicBezTo>
                    <a:cubicBezTo>
                      <a:pt x="68" y="72"/>
                      <a:pt x="68" y="72"/>
                      <a:pt x="68" y="72"/>
                    </a:cubicBezTo>
                    <a:cubicBezTo>
                      <a:pt x="68" y="80"/>
                      <a:pt x="68" y="80"/>
                      <a:pt x="68" y="80"/>
                    </a:cubicBezTo>
                    <a:cubicBezTo>
                      <a:pt x="68" y="82"/>
                      <a:pt x="68" y="82"/>
                      <a:pt x="68" y="82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48" y="72"/>
                      <a:pt x="48" y="72"/>
                      <a:pt x="48" y="72"/>
                    </a:cubicBezTo>
                    <a:cubicBezTo>
                      <a:pt x="9" y="72"/>
                      <a:pt x="9" y="72"/>
                      <a:pt x="9" y="72"/>
                    </a:cubicBezTo>
                    <a:cubicBezTo>
                      <a:pt x="9" y="72"/>
                      <a:pt x="8" y="72"/>
                      <a:pt x="8" y="7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94" y="9"/>
                      <a:pt x="94" y="9"/>
                      <a:pt x="94" y="9"/>
                    </a:cubicBezTo>
                    <a:cubicBezTo>
                      <a:pt x="95" y="9"/>
                      <a:pt x="95" y="9"/>
                      <a:pt x="95" y="10"/>
                    </a:cubicBezTo>
                    <a:lnTo>
                      <a:pt x="95" y="71"/>
                    </a:lnTo>
                    <a:close/>
                    <a:moveTo>
                      <a:pt x="94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4" y="1"/>
                      <a:pt x="2" y="3"/>
                    </a:cubicBezTo>
                    <a:cubicBezTo>
                      <a:pt x="1" y="5"/>
                      <a:pt x="0" y="7"/>
                      <a:pt x="0" y="10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4"/>
                      <a:pt x="1" y="76"/>
                      <a:pt x="2" y="78"/>
                    </a:cubicBezTo>
                    <a:cubicBezTo>
                      <a:pt x="4" y="80"/>
                      <a:pt x="6" y="80"/>
                      <a:pt x="9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77" y="97"/>
                      <a:pt x="77" y="97"/>
                      <a:pt x="77" y="97"/>
                    </a:cubicBezTo>
                    <a:cubicBezTo>
                      <a:pt x="77" y="80"/>
                      <a:pt x="77" y="80"/>
                      <a:pt x="77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7" y="80"/>
                      <a:pt x="99" y="80"/>
                      <a:pt x="101" y="78"/>
                    </a:cubicBezTo>
                    <a:cubicBezTo>
                      <a:pt x="103" y="76"/>
                      <a:pt x="104" y="74"/>
                      <a:pt x="104" y="71"/>
                    </a:cubicBezTo>
                    <a:cubicBezTo>
                      <a:pt x="104" y="10"/>
                      <a:pt x="104" y="10"/>
                      <a:pt x="104" y="10"/>
                    </a:cubicBezTo>
                    <a:cubicBezTo>
                      <a:pt x="104" y="7"/>
                      <a:pt x="103" y="5"/>
                      <a:pt x="101" y="3"/>
                    </a:cubicBezTo>
                    <a:cubicBezTo>
                      <a:pt x="99" y="1"/>
                      <a:pt x="97" y="0"/>
                      <a:pt x="94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2" name="Freeform 46"/>
              <p:cNvSpPr>
                <a:spLocks/>
              </p:cNvSpPr>
              <p:nvPr userDrawn="1"/>
            </p:nvSpPr>
            <p:spPr bwMode="auto">
              <a:xfrm>
                <a:off x="2545" y="128"/>
                <a:ext cx="54" cy="11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8"/>
                  </a:cxn>
                  <a:cxn ang="0">
                    <a:pos x="35" y="8"/>
                  </a:cxn>
                  <a:cxn ang="0">
                    <a:pos x="39" y="4"/>
                  </a:cxn>
                  <a:cxn ang="0">
                    <a:pos x="35" y="0"/>
                  </a:cxn>
                </a:cxnLst>
                <a:rect l="0" t="0" r="r" b="b"/>
                <a:pathLst>
                  <a:path w="39" h="8">
                    <a:moveTo>
                      <a:pt x="3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7" y="8"/>
                      <a:pt x="39" y="6"/>
                      <a:pt x="39" y="4"/>
                    </a:cubicBezTo>
                    <a:cubicBezTo>
                      <a:pt x="39" y="2"/>
                      <a:pt x="37" y="0"/>
                      <a:pt x="35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3" name="Freeform 47"/>
              <p:cNvSpPr>
                <a:spLocks/>
              </p:cNvSpPr>
              <p:nvPr userDrawn="1"/>
            </p:nvSpPr>
            <p:spPr bwMode="auto">
              <a:xfrm>
                <a:off x="2514" y="102"/>
                <a:ext cx="85" cy="11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8"/>
                  </a:cxn>
                  <a:cxn ang="0">
                    <a:pos x="57" y="8"/>
                  </a:cxn>
                  <a:cxn ang="0">
                    <a:pos x="61" y="4"/>
                  </a:cxn>
                  <a:cxn ang="0">
                    <a:pos x="57" y="0"/>
                  </a:cxn>
                </a:cxnLst>
                <a:rect l="0" t="0" r="r" b="b"/>
                <a:pathLst>
                  <a:path w="61" h="8">
                    <a:moveTo>
                      <a:pt x="5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9" y="8"/>
                      <a:pt x="61" y="6"/>
                      <a:pt x="61" y="4"/>
                    </a:cubicBezTo>
                    <a:cubicBezTo>
                      <a:pt x="61" y="2"/>
                      <a:pt x="59" y="0"/>
                      <a:pt x="57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4" name="Freeform 48"/>
              <p:cNvSpPr>
                <a:spLocks/>
              </p:cNvSpPr>
              <p:nvPr userDrawn="1"/>
            </p:nvSpPr>
            <p:spPr bwMode="auto">
              <a:xfrm>
                <a:off x="5438" y="0"/>
                <a:ext cx="102" cy="78"/>
              </a:xfrm>
              <a:custGeom>
                <a:avLst/>
                <a:gdLst/>
                <a:ahLst/>
                <a:cxnLst>
                  <a:cxn ang="0">
                    <a:pos x="71" y="2"/>
                  </a:cxn>
                  <a:cxn ang="0">
                    <a:pos x="66" y="0"/>
                  </a:cxn>
                  <a:cxn ang="0">
                    <a:pos x="7" y="0"/>
                  </a:cxn>
                  <a:cxn ang="0">
                    <a:pos x="0" y="7"/>
                  </a:cxn>
                  <a:cxn ang="0">
                    <a:pos x="0" y="19"/>
                  </a:cxn>
                  <a:cxn ang="0">
                    <a:pos x="7" y="19"/>
                  </a:cxn>
                  <a:cxn ang="0">
                    <a:pos x="7" y="7"/>
                  </a:cxn>
                  <a:cxn ang="0">
                    <a:pos x="7" y="6"/>
                  </a:cxn>
                  <a:cxn ang="0">
                    <a:pos x="66" y="6"/>
                  </a:cxn>
                  <a:cxn ang="0">
                    <a:pos x="67" y="7"/>
                  </a:cxn>
                  <a:cxn ang="0">
                    <a:pos x="67" y="49"/>
                  </a:cxn>
                  <a:cxn ang="0">
                    <a:pos x="66" y="50"/>
                  </a:cxn>
                  <a:cxn ang="0">
                    <a:pos x="58" y="50"/>
                  </a:cxn>
                  <a:cxn ang="0">
                    <a:pos x="58" y="56"/>
                  </a:cxn>
                  <a:cxn ang="0">
                    <a:pos x="66" y="56"/>
                  </a:cxn>
                  <a:cxn ang="0">
                    <a:pos x="71" y="54"/>
                  </a:cxn>
                  <a:cxn ang="0">
                    <a:pos x="73" y="49"/>
                  </a:cxn>
                  <a:cxn ang="0">
                    <a:pos x="73" y="7"/>
                  </a:cxn>
                  <a:cxn ang="0">
                    <a:pos x="71" y="2"/>
                  </a:cxn>
                </a:cxnLst>
                <a:rect l="0" t="0" r="r" b="b"/>
                <a:pathLst>
                  <a:path w="73" h="56">
                    <a:moveTo>
                      <a:pt x="71" y="2"/>
                    </a:moveTo>
                    <a:cubicBezTo>
                      <a:pt x="70" y="1"/>
                      <a:pt x="68" y="0"/>
                      <a:pt x="66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7" y="6"/>
                      <a:pt x="67" y="6"/>
                      <a:pt x="67" y="7"/>
                    </a:cubicBezTo>
                    <a:cubicBezTo>
                      <a:pt x="67" y="49"/>
                      <a:pt x="67" y="49"/>
                      <a:pt x="67" y="49"/>
                    </a:cubicBezTo>
                    <a:cubicBezTo>
                      <a:pt x="67" y="50"/>
                      <a:pt x="67" y="50"/>
                      <a:pt x="66" y="50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68" y="56"/>
                      <a:pt x="70" y="55"/>
                      <a:pt x="71" y="54"/>
                    </a:cubicBezTo>
                    <a:cubicBezTo>
                      <a:pt x="72" y="53"/>
                      <a:pt x="73" y="51"/>
                      <a:pt x="73" y="49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5"/>
                      <a:pt x="72" y="3"/>
                      <a:pt x="71" y="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5" name="Freeform 49"/>
              <p:cNvSpPr>
                <a:spLocks noEditPoints="1"/>
              </p:cNvSpPr>
              <p:nvPr userDrawn="1"/>
            </p:nvSpPr>
            <p:spPr bwMode="auto">
              <a:xfrm>
                <a:off x="5413" y="35"/>
                <a:ext cx="100" cy="92"/>
              </a:xfrm>
              <a:custGeom>
                <a:avLst/>
                <a:gdLst/>
                <a:ahLst/>
                <a:cxnLst>
                  <a:cxn ang="0">
                    <a:pos x="66" y="49"/>
                  </a:cxn>
                  <a:cxn ang="0">
                    <a:pos x="66" y="50"/>
                  </a:cxn>
                  <a:cxn ang="0">
                    <a:pos x="53" y="50"/>
                  </a:cxn>
                  <a:cxn ang="0">
                    <a:pos x="47" y="50"/>
                  </a:cxn>
                  <a:cxn ang="0">
                    <a:pos x="47" y="56"/>
                  </a:cxn>
                  <a:cxn ang="0">
                    <a:pos x="47" y="57"/>
                  </a:cxn>
                  <a:cxn ang="0">
                    <a:pos x="36" y="51"/>
                  </a:cxn>
                  <a:cxn ang="0">
                    <a:pos x="35" y="50"/>
                  </a:cxn>
                  <a:cxn ang="0">
                    <a:pos x="33" y="50"/>
                  </a:cxn>
                  <a:cxn ang="0">
                    <a:pos x="6" y="50"/>
                  </a:cxn>
                  <a:cxn ang="0">
                    <a:pos x="6" y="49"/>
                  </a:cxn>
                  <a:cxn ang="0">
                    <a:pos x="6" y="7"/>
                  </a:cxn>
                  <a:cxn ang="0">
                    <a:pos x="6" y="6"/>
                  </a:cxn>
                  <a:cxn ang="0">
                    <a:pos x="66" y="6"/>
                  </a:cxn>
                  <a:cxn ang="0">
                    <a:pos x="66" y="7"/>
                  </a:cxn>
                  <a:cxn ang="0">
                    <a:pos x="66" y="49"/>
                  </a:cxn>
                  <a:cxn ang="0">
                    <a:pos x="66" y="0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0" y="49"/>
                  </a:cxn>
                  <a:cxn ang="0">
                    <a:pos x="2" y="54"/>
                  </a:cxn>
                  <a:cxn ang="0">
                    <a:pos x="6" y="56"/>
                  </a:cxn>
                  <a:cxn ang="0">
                    <a:pos x="33" y="56"/>
                  </a:cxn>
                  <a:cxn ang="0">
                    <a:pos x="53" y="67"/>
                  </a:cxn>
                  <a:cxn ang="0">
                    <a:pos x="53" y="56"/>
                  </a:cxn>
                  <a:cxn ang="0">
                    <a:pos x="66" y="56"/>
                  </a:cxn>
                  <a:cxn ang="0">
                    <a:pos x="70" y="54"/>
                  </a:cxn>
                  <a:cxn ang="0">
                    <a:pos x="72" y="49"/>
                  </a:cxn>
                  <a:cxn ang="0">
                    <a:pos x="72" y="7"/>
                  </a:cxn>
                  <a:cxn ang="0">
                    <a:pos x="70" y="2"/>
                  </a:cxn>
                  <a:cxn ang="0">
                    <a:pos x="66" y="0"/>
                  </a:cxn>
                </a:cxnLst>
                <a:rect l="0" t="0" r="r" b="b"/>
                <a:pathLst>
                  <a:path w="72" h="67">
                    <a:moveTo>
                      <a:pt x="66" y="49"/>
                    </a:moveTo>
                    <a:cubicBezTo>
                      <a:pt x="66" y="50"/>
                      <a:pt x="66" y="50"/>
                      <a:pt x="66" y="50"/>
                    </a:cubicBezTo>
                    <a:cubicBezTo>
                      <a:pt x="53" y="50"/>
                      <a:pt x="53" y="50"/>
                      <a:pt x="53" y="50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6" y="50"/>
                      <a:pt x="6" y="50"/>
                      <a:pt x="6" y="49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6" y="6"/>
                      <a:pt x="66" y="6"/>
                      <a:pt x="66" y="7"/>
                    </a:cubicBezTo>
                    <a:lnTo>
                      <a:pt x="66" y="49"/>
                    </a:lnTo>
                    <a:close/>
                    <a:moveTo>
                      <a:pt x="6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3" y="1"/>
                      <a:pt x="2" y="2"/>
                    </a:cubicBezTo>
                    <a:cubicBezTo>
                      <a:pt x="0" y="3"/>
                      <a:pt x="0" y="5"/>
                      <a:pt x="0" y="7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1"/>
                      <a:pt x="0" y="53"/>
                      <a:pt x="2" y="54"/>
                    </a:cubicBezTo>
                    <a:cubicBezTo>
                      <a:pt x="3" y="55"/>
                      <a:pt x="4" y="56"/>
                      <a:pt x="6" y="56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56"/>
                      <a:pt x="53" y="56"/>
                      <a:pt x="53" y="56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67" y="56"/>
                      <a:pt x="69" y="55"/>
                      <a:pt x="70" y="54"/>
                    </a:cubicBezTo>
                    <a:cubicBezTo>
                      <a:pt x="71" y="53"/>
                      <a:pt x="72" y="51"/>
                      <a:pt x="72" y="49"/>
                    </a:cubicBezTo>
                    <a:cubicBezTo>
                      <a:pt x="72" y="7"/>
                      <a:pt x="72" y="7"/>
                      <a:pt x="72" y="7"/>
                    </a:cubicBezTo>
                    <a:cubicBezTo>
                      <a:pt x="72" y="5"/>
                      <a:pt x="71" y="3"/>
                      <a:pt x="70" y="2"/>
                    </a:cubicBezTo>
                    <a:cubicBezTo>
                      <a:pt x="69" y="1"/>
                      <a:pt x="67" y="0"/>
                      <a:pt x="66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6" name="Freeform 50"/>
              <p:cNvSpPr>
                <a:spLocks/>
              </p:cNvSpPr>
              <p:nvPr userDrawn="1"/>
            </p:nvSpPr>
            <p:spPr bwMode="auto">
              <a:xfrm>
                <a:off x="5455" y="79"/>
                <a:ext cx="37" cy="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6"/>
                  </a:cxn>
                  <a:cxn ang="0">
                    <a:pos x="24" y="6"/>
                  </a:cxn>
                  <a:cxn ang="0">
                    <a:pos x="27" y="3"/>
                  </a:cxn>
                  <a:cxn ang="0">
                    <a:pos x="24" y="0"/>
                  </a:cxn>
                </a:cxnLst>
                <a:rect l="0" t="0" r="r" b="b"/>
                <a:pathLst>
                  <a:path w="27" h="6">
                    <a:moveTo>
                      <a:pt x="2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6" y="6"/>
                      <a:pt x="27" y="4"/>
                      <a:pt x="27" y="3"/>
                    </a:cubicBezTo>
                    <a:cubicBezTo>
                      <a:pt x="27" y="1"/>
                      <a:pt x="26" y="0"/>
                      <a:pt x="24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7" name="Freeform 51"/>
              <p:cNvSpPr>
                <a:spLocks/>
              </p:cNvSpPr>
              <p:nvPr userDrawn="1"/>
            </p:nvSpPr>
            <p:spPr bwMode="auto">
              <a:xfrm>
                <a:off x="5434" y="61"/>
                <a:ext cx="58" cy="8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6"/>
                  </a:cxn>
                  <a:cxn ang="0">
                    <a:pos x="39" y="6"/>
                  </a:cxn>
                  <a:cxn ang="0">
                    <a:pos x="42" y="3"/>
                  </a:cxn>
                  <a:cxn ang="0">
                    <a:pos x="39" y="0"/>
                  </a:cxn>
                </a:cxnLst>
                <a:rect l="0" t="0" r="r" b="b"/>
                <a:pathLst>
                  <a:path w="42" h="6">
                    <a:moveTo>
                      <a:pt x="3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41" y="6"/>
                      <a:pt x="42" y="4"/>
                      <a:pt x="42" y="3"/>
                    </a:cubicBezTo>
                    <a:cubicBezTo>
                      <a:pt x="42" y="1"/>
                      <a:pt x="41" y="0"/>
                      <a:pt x="39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8" name="Freeform 52"/>
              <p:cNvSpPr>
                <a:spLocks/>
              </p:cNvSpPr>
              <p:nvPr userDrawn="1"/>
            </p:nvSpPr>
            <p:spPr bwMode="auto">
              <a:xfrm>
                <a:off x="3138" y="4004"/>
                <a:ext cx="130" cy="99"/>
              </a:xfrm>
              <a:custGeom>
                <a:avLst/>
                <a:gdLst/>
                <a:ahLst/>
                <a:cxnLst>
                  <a:cxn ang="0">
                    <a:pos x="91" y="3"/>
                  </a:cxn>
                  <a:cxn ang="0">
                    <a:pos x="85" y="0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25"/>
                  </a:cxn>
                  <a:cxn ang="0">
                    <a:pos x="8" y="25"/>
                  </a:cxn>
                  <a:cxn ang="0">
                    <a:pos x="8" y="9"/>
                  </a:cxn>
                  <a:cxn ang="0">
                    <a:pos x="9" y="8"/>
                  </a:cxn>
                  <a:cxn ang="0">
                    <a:pos x="85" y="8"/>
                  </a:cxn>
                  <a:cxn ang="0">
                    <a:pos x="86" y="9"/>
                  </a:cxn>
                  <a:cxn ang="0">
                    <a:pos x="86" y="64"/>
                  </a:cxn>
                  <a:cxn ang="0">
                    <a:pos x="85" y="65"/>
                  </a:cxn>
                  <a:cxn ang="0">
                    <a:pos x="75" y="65"/>
                  </a:cxn>
                  <a:cxn ang="0">
                    <a:pos x="75" y="72"/>
                  </a:cxn>
                  <a:cxn ang="0">
                    <a:pos x="85" y="72"/>
                  </a:cxn>
                  <a:cxn ang="0">
                    <a:pos x="91" y="70"/>
                  </a:cxn>
                  <a:cxn ang="0">
                    <a:pos x="94" y="64"/>
                  </a:cxn>
                  <a:cxn ang="0">
                    <a:pos x="94" y="9"/>
                  </a:cxn>
                  <a:cxn ang="0">
                    <a:pos x="91" y="3"/>
                  </a:cxn>
                </a:cxnLst>
                <a:rect l="0" t="0" r="r" b="b"/>
                <a:pathLst>
                  <a:path w="94" h="72">
                    <a:moveTo>
                      <a:pt x="91" y="3"/>
                    </a:moveTo>
                    <a:cubicBezTo>
                      <a:pt x="90" y="1"/>
                      <a:pt x="88" y="0"/>
                      <a:pt x="8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8"/>
                      <a:pt x="8" y="8"/>
                      <a:pt x="9" y="8"/>
                    </a:cubicBezTo>
                    <a:cubicBezTo>
                      <a:pt x="85" y="8"/>
                      <a:pt x="85" y="8"/>
                      <a:pt x="85" y="8"/>
                    </a:cubicBezTo>
                    <a:cubicBezTo>
                      <a:pt x="86" y="8"/>
                      <a:pt x="86" y="8"/>
                      <a:pt x="86" y="9"/>
                    </a:cubicBezTo>
                    <a:cubicBezTo>
                      <a:pt x="86" y="64"/>
                      <a:pt x="86" y="64"/>
                      <a:pt x="86" y="64"/>
                    </a:cubicBezTo>
                    <a:cubicBezTo>
                      <a:pt x="86" y="64"/>
                      <a:pt x="86" y="65"/>
                      <a:pt x="85" y="65"/>
                    </a:cubicBezTo>
                    <a:cubicBezTo>
                      <a:pt x="75" y="65"/>
                      <a:pt x="75" y="65"/>
                      <a:pt x="75" y="65"/>
                    </a:cubicBezTo>
                    <a:cubicBezTo>
                      <a:pt x="75" y="72"/>
                      <a:pt x="75" y="72"/>
                      <a:pt x="75" y="72"/>
                    </a:cubicBezTo>
                    <a:cubicBezTo>
                      <a:pt x="85" y="72"/>
                      <a:pt x="85" y="72"/>
                      <a:pt x="85" y="72"/>
                    </a:cubicBezTo>
                    <a:cubicBezTo>
                      <a:pt x="88" y="72"/>
                      <a:pt x="90" y="71"/>
                      <a:pt x="91" y="70"/>
                    </a:cubicBezTo>
                    <a:cubicBezTo>
                      <a:pt x="93" y="68"/>
                      <a:pt x="94" y="66"/>
                      <a:pt x="94" y="64"/>
                    </a:cubicBezTo>
                    <a:cubicBezTo>
                      <a:pt x="94" y="9"/>
                      <a:pt x="94" y="9"/>
                      <a:pt x="94" y="9"/>
                    </a:cubicBezTo>
                    <a:cubicBezTo>
                      <a:pt x="94" y="6"/>
                      <a:pt x="93" y="4"/>
                      <a:pt x="91" y="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9" name="Freeform 53"/>
              <p:cNvSpPr>
                <a:spLocks noEditPoints="1"/>
              </p:cNvSpPr>
              <p:nvPr userDrawn="1"/>
            </p:nvSpPr>
            <p:spPr bwMode="auto">
              <a:xfrm>
                <a:off x="3104" y="4049"/>
                <a:ext cx="129" cy="121"/>
              </a:xfrm>
              <a:custGeom>
                <a:avLst/>
                <a:gdLst/>
                <a:ahLst/>
                <a:cxnLst>
                  <a:cxn ang="0">
                    <a:pos x="86" y="64"/>
                  </a:cxn>
                  <a:cxn ang="0">
                    <a:pos x="85" y="64"/>
                  </a:cxn>
                  <a:cxn ang="0">
                    <a:pos x="69" y="64"/>
                  </a:cxn>
                  <a:cxn ang="0">
                    <a:pos x="61" y="64"/>
                  </a:cxn>
                  <a:cxn ang="0">
                    <a:pos x="61" y="72"/>
                  </a:cxn>
                  <a:cxn ang="0">
                    <a:pos x="61" y="74"/>
                  </a:cxn>
                  <a:cxn ang="0">
                    <a:pos x="47" y="65"/>
                  </a:cxn>
                  <a:cxn ang="0">
                    <a:pos x="45" y="64"/>
                  </a:cxn>
                  <a:cxn ang="0">
                    <a:pos x="43" y="64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5" y="8"/>
                  </a:cxn>
                  <a:cxn ang="0">
                    <a:pos x="86" y="8"/>
                  </a:cxn>
                  <a:cxn ang="0">
                    <a:pos x="86" y="64"/>
                  </a:cxn>
                  <a:cxn ang="0">
                    <a:pos x="85" y="0"/>
                  </a:cxn>
                  <a:cxn ang="0">
                    <a:pos x="8" y="0"/>
                  </a:cxn>
                  <a:cxn ang="0">
                    <a:pos x="2" y="2"/>
                  </a:cxn>
                  <a:cxn ang="0">
                    <a:pos x="0" y="8"/>
                  </a:cxn>
                  <a:cxn ang="0">
                    <a:pos x="0" y="64"/>
                  </a:cxn>
                  <a:cxn ang="0">
                    <a:pos x="2" y="70"/>
                  </a:cxn>
                  <a:cxn ang="0">
                    <a:pos x="8" y="72"/>
                  </a:cxn>
                  <a:cxn ang="0">
                    <a:pos x="43" y="72"/>
                  </a:cxn>
                  <a:cxn ang="0">
                    <a:pos x="69" y="87"/>
                  </a:cxn>
                  <a:cxn ang="0">
                    <a:pos x="69" y="72"/>
                  </a:cxn>
                  <a:cxn ang="0">
                    <a:pos x="85" y="72"/>
                  </a:cxn>
                  <a:cxn ang="0">
                    <a:pos x="91" y="70"/>
                  </a:cxn>
                  <a:cxn ang="0">
                    <a:pos x="93" y="64"/>
                  </a:cxn>
                  <a:cxn ang="0">
                    <a:pos x="93" y="8"/>
                  </a:cxn>
                  <a:cxn ang="0">
                    <a:pos x="91" y="2"/>
                  </a:cxn>
                  <a:cxn ang="0">
                    <a:pos x="85" y="0"/>
                  </a:cxn>
                </a:cxnLst>
                <a:rect l="0" t="0" r="r" b="b"/>
                <a:pathLst>
                  <a:path w="93" h="87">
                    <a:moveTo>
                      <a:pt x="86" y="64"/>
                    </a:moveTo>
                    <a:cubicBezTo>
                      <a:pt x="86" y="64"/>
                      <a:pt x="86" y="64"/>
                      <a:pt x="85" y="64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61" y="64"/>
                      <a:pt x="61" y="64"/>
                      <a:pt x="61" y="64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5" y="8"/>
                      <a:pt x="85" y="8"/>
                      <a:pt x="85" y="8"/>
                    </a:cubicBezTo>
                    <a:cubicBezTo>
                      <a:pt x="86" y="8"/>
                      <a:pt x="86" y="8"/>
                      <a:pt x="86" y="8"/>
                    </a:cubicBezTo>
                    <a:lnTo>
                      <a:pt x="86" y="64"/>
                    </a:lnTo>
                    <a:close/>
                    <a:moveTo>
                      <a:pt x="85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4" y="1"/>
                      <a:pt x="2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6"/>
                      <a:pt x="1" y="68"/>
                      <a:pt x="2" y="70"/>
                    </a:cubicBezTo>
                    <a:cubicBezTo>
                      <a:pt x="4" y="71"/>
                      <a:pt x="6" y="72"/>
                      <a:pt x="8" y="72"/>
                    </a:cubicBezTo>
                    <a:cubicBezTo>
                      <a:pt x="43" y="72"/>
                      <a:pt x="43" y="72"/>
                      <a:pt x="43" y="72"/>
                    </a:cubicBezTo>
                    <a:cubicBezTo>
                      <a:pt x="69" y="87"/>
                      <a:pt x="69" y="87"/>
                      <a:pt x="69" y="87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85" y="72"/>
                      <a:pt x="85" y="72"/>
                      <a:pt x="85" y="72"/>
                    </a:cubicBezTo>
                    <a:cubicBezTo>
                      <a:pt x="87" y="72"/>
                      <a:pt x="89" y="71"/>
                      <a:pt x="91" y="70"/>
                    </a:cubicBezTo>
                    <a:cubicBezTo>
                      <a:pt x="93" y="68"/>
                      <a:pt x="93" y="66"/>
                      <a:pt x="93" y="64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6"/>
                      <a:pt x="93" y="4"/>
                      <a:pt x="91" y="2"/>
                    </a:cubicBezTo>
                    <a:cubicBezTo>
                      <a:pt x="89" y="1"/>
                      <a:pt x="87" y="0"/>
                      <a:pt x="85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0" name="Freeform 54"/>
              <p:cNvSpPr>
                <a:spLocks/>
              </p:cNvSpPr>
              <p:nvPr userDrawn="1"/>
            </p:nvSpPr>
            <p:spPr bwMode="auto">
              <a:xfrm>
                <a:off x="3159" y="4106"/>
                <a:ext cx="48" cy="10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31" y="7"/>
                  </a:cxn>
                  <a:cxn ang="0">
                    <a:pos x="35" y="4"/>
                  </a:cxn>
                  <a:cxn ang="0">
                    <a:pos x="31" y="0"/>
                  </a:cxn>
                </a:cxnLst>
                <a:rect l="0" t="0" r="r" b="b"/>
                <a:pathLst>
                  <a:path w="35" h="7">
                    <a:moveTo>
                      <a:pt x="3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3" y="7"/>
                      <a:pt x="35" y="6"/>
                      <a:pt x="35" y="4"/>
                    </a:cubicBezTo>
                    <a:cubicBezTo>
                      <a:pt x="35" y="1"/>
                      <a:pt x="33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1" name="Freeform 55"/>
              <p:cNvSpPr>
                <a:spLocks/>
              </p:cNvSpPr>
              <p:nvPr userDrawn="1"/>
            </p:nvSpPr>
            <p:spPr bwMode="auto">
              <a:xfrm>
                <a:off x="3131" y="4083"/>
                <a:ext cx="76" cy="9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51" y="7"/>
                  </a:cxn>
                  <a:cxn ang="0">
                    <a:pos x="55" y="4"/>
                  </a:cxn>
                  <a:cxn ang="0">
                    <a:pos x="51" y="0"/>
                  </a:cxn>
                </a:cxnLst>
                <a:rect l="0" t="0" r="r" b="b"/>
                <a:pathLst>
                  <a:path w="55" h="7">
                    <a:moveTo>
                      <a:pt x="5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3" y="7"/>
                      <a:pt x="55" y="6"/>
                      <a:pt x="55" y="4"/>
                    </a:cubicBezTo>
                    <a:cubicBezTo>
                      <a:pt x="55" y="1"/>
                      <a:pt x="53" y="0"/>
                      <a:pt x="51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2" name="Freeform 56"/>
              <p:cNvSpPr>
                <a:spLocks/>
              </p:cNvSpPr>
              <p:nvPr userDrawn="1"/>
            </p:nvSpPr>
            <p:spPr bwMode="auto">
              <a:xfrm>
                <a:off x="2988" y="199"/>
                <a:ext cx="141" cy="108"/>
              </a:xfrm>
              <a:custGeom>
                <a:avLst/>
                <a:gdLst/>
                <a:ahLst/>
                <a:cxnLst>
                  <a:cxn ang="0">
                    <a:pos x="100" y="2"/>
                  </a:cxn>
                  <a:cxn ang="0">
                    <a:pos x="93" y="0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26"/>
                  </a:cxn>
                  <a:cxn ang="0">
                    <a:pos x="9" y="26"/>
                  </a:cxn>
                  <a:cxn ang="0">
                    <a:pos x="9" y="9"/>
                  </a:cxn>
                  <a:cxn ang="0">
                    <a:pos x="9" y="8"/>
                  </a:cxn>
                  <a:cxn ang="0">
                    <a:pos x="93" y="8"/>
                  </a:cxn>
                  <a:cxn ang="0">
                    <a:pos x="94" y="9"/>
                  </a:cxn>
                  <a:cxn ang="0">
                    <a:pos x="94" y="69"/>
                  </a:cxn>
                  <a:cxn ang="0">
                    <a:pos x="93" y="70"/>
                  </a:cxn>
                  <a:cxn ang="0">
                    <a:pos x="82" y="70"/>
                  </a:cxn>
                  <a:cxn ang="0">
                    <a:pos x="82" y="78"/>
                  </a:cxn>
                  <a:cxn ang="0">
                    <a:pos x="93" y="78"/>
                  </a:cxn>
                  <a:cxn ang="0">
                    <a:pos x="100" y="75"/>
                  </a:cxn>
                  <a:cxn ang="0">
                    <a:pos x="102" y="69"/>
                  </a:cxn>
                  <a:cxn ang="0">
                    <a:pos x="102" y="9"/>
                  </a:cxn>
                  <a:cxn ang="0">
                    <a:pos x="100" y="2"/>
                  </a:cxn>
                </a:cxnLst>
                <a:rect l="0" t="0" r="r" b="b"/>
                <a:pathLst>
                  <a:path w="102" h="78">
                    <a:moveTo>
                      <a:pt x="100" y="2"/>
                    </a:moveTo>
                    <a:cubicBezTo>
                      <a:pt x="98" y="1"/>
                      <a:pt x="96" y="0"/>
                      <a:pt x="9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4" y="8"/>
                      <a:pt x="94" y="8"/>
                      <a:pt x="94" y="9"/>
                    </a:cubicBezTo>
                    <a:cubicBezTo>
                      <a:pt x="94" y="69"/>
                      <a:pt x="94" y="69"/>
                      <a:pt x="94" y="69"/>
                    </a:cubicBezTo>
                    <a:cubicBezTo>
                      <a:pt x="94" y="69"/>
                      <a:pt x="94" y="70"/>
                      <a:pt x="93" y="70"/>
                    </a:cubicBezTo>
                    <a:cubicBezTo>
                      <a:pt x="82" y="70"/>
                      <a:pt x="82" y="70"/>
                      <a:pt x="82" y="70"/>
                    </a:cubicBezTo>
                    <a:cubicBezTo>
                      <a:pt x="82" y="78"/>
                      <a:pt x="82" y="78"/>
                      <a:pt x="82" y="78"/>
                    </a:cubicBezTo>
                    <a:cubicBezTo>
                      <a:pt x="93" y="78"/>
                      <a:pt x="93" y="78"/>
                      <a:pt x="93" y="78"/>
                    </a:cubicBezTo>
                    <a:cubicBezTo>
                      <a:pt x="96" y="78"/>
                      <a:pt x="98" y="77"/>
                      <a:pt x="100" y="75"/>
                    </a:cubicBezTo>
                    <a:cubicBezTo>
                      <a:pt x="101" y="74"/>
                      <a:pt x="102" y="72"/>
                      <a:pt x="102" y="69"/>
                    </a:cubicBezTo>
                    <a:cubicBezTo>
                      <a:pt x="102" y="9"/>
                      <a:pt x="102" y="9"/>
                      <a:pt x="102" y="9"/>
                    </a:cubicBezTo>
                    <a:cubicBezTo>
                      <a:pt x="102" y="6"/>
                      <a:pt x="101" y="4"/>
                      <a:pt x="100" y="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3" name="Freeform 57"/>
              <p:cNvSpPr>
                <a:spLocks noEditPoints="1"/>
              </p:cNvSpPr>
              <p:nvPr userDrawn="1"/>
            </p:nvSpPr>
            <p:spPr bwMode="auto">
              <a:xfrm>
                <a:off x="2952" y="247"/>
                <a:ext cx="141" cy="131"/>
              </a:xfrm>
              <a:custGeom>
                <a:avLst/>
                <a:gdLst/>
                <a:ahLst/>
                <a:cxnLst>
                  <a:cxn ang="0">
                    <a:pos x="93" y="70"/>
                  </a:cxn>
                  <a:cxn ang="0">
                    <a:pos x="93" y="70"/>
                  </a:cxn>
                  <a:cxn ang="0">
                    <a:pos x="75" y="70"/>
                  </a:cxn>
                  <a:cxn ang="0">
                    <a:pos x="67" y="70"/>
                  </a:cxn>
                  <a:cxn ang="0">
                    <a:pos x="67" y="79"/>
                  </a:cxn>
                  <a:cxn ang="0">
                    <a:pos x="67" y="80"/>
                  </a:cxn>
                  <a:cxn ang="0">
                    <a:pos x="51" y="71"/>
                  </a:cxn>
                  <a:cxn ang="0">
                    <a:pos x="49" y="70"/>
                  </a:cxn>
                  <a:cxn ang="0">
                    <a:pos x="47" y="70"/>
                  </a:cxn>
                  <a:cxn ang="0">
                    <a:pos x="9" y="70"/>
                  </a:cxn>
                  <a:cxn ang="0">
                    <a:pos x="8" y="70"/>
                  </a:cxn>
                  <a:cxn ang="0">
                    <a:pos x="8" y="9"/>
                  </a:cxn>
                  <a:cxn ang="0">
                    <a:pos x="9" y="8"/>
                  </a:cxn>
                  <a:cxn ang="0">
                    <a:pos x="93" y="8"/>
                  </a:cxn>
                  <a:cxn ang="0">
                    <a:pos x="93" y="9"/>
                  </a:cxn>
                  <a:cxn ang="0">
                    <a:pos x="93" y="70"/>
                  </a:cxn>
                  <a:cxn ang="0">
                    <a:pos x="93" y="0"/>
                  </a:cxn>
                  <a:cxn ang="0">
                    <a:pos x="9" y="0"/>
                  </a:cxn>
                  <a:cxn ang="0">
                    <a:pos x="2" y="3"/>
                  </a:cxn>
                  <a:cxn ang="0">
                    <a:pos x="0" y="9"/>
                  </a:cxn>
                  <a:cxn ang="0">
                    <a:pos x="0" y="70"/>
                  </a:cxn>
                  <a:cxn ang="0">
                    <a:pos x="2" y="76"/>
                  </a:cxn>
                  <a:cxn ang="0">
                    <a:pos x="9" y="79"/>
                  </a:cxn>
                  <a:cxn ang="0">
                    <a:pos x="47" y="79"/>
                  </a:cxn>
                  <a:cxn ang="0">
                    <a:pos x="75" y="95"/>
                  </a:cxn>
                  <a:cxn ang="0">
                    <a:pos x="75" y="79"/>
                  </a:cxn>
                  <a:cxn ang="0">
                    <a:pos x="93" y="79"/>
                  </a:cxn>
                  <a:cxn ang="0">
                    <a:pos x="99" y="76"/>
                  </a:cxn>
                  <a:cxn ang="0">
                    <a:pos x="102" y="70"/>
                  </a:cxn>
                  <a:cxn ang="0">
                    <a:pos x="102" y="9"/>
                  </a:cxn>
                  <a:cxn ang="0">
                    <a:pos x="99" y="3"/>
                  </a:cxn>
                  <a:cxn ang="0">
                    <a:pos x="93" y="0"/>
                  </a:cxn>
                </a:cxnLst>
                <a:rect l="0" t="0" r="r" b="b"/>
                <a:pathLst>
                  <a:path w="102" h="95">
                    <a:moveTo>
                      <a:pt x="93" y="70"/>
                    </a:moveTo>
                    <a:cubicBezTo>
                      <a:pt x="93" y="70"/>
                      <a:pt x="93" y="70"/>
                      <a:pt x="93" y="70"/>
                    </a:cubicBezTo>
                    <a:cubicBezTo>
                      <a:pt x="75" y="70"/>
                      <a:pt x="75" y="70"/>
                      <a:pt x="75" y="70"/>
                    </a:cubicBezTo>
                    <a:cubicBezTo>
                      <a:pt x="67" y="70"/>
                      <a:pt x="67" y="70"/>
                      <a:pt x="67" y="70"/>
                    </a:cubicBezTo>
                    <a:cubicBezTo>
                      <a:pt x="67" y="79"/>
                      <a:pt x="67" y="79"/>
                      <a:pt x="67" y="79"/>
                    </a:cubicBezTo>
                    <a:cubicBezTo>
                      <a:pt x="67" y="80"/>
                      <a:pt x="67" y="80"/>
                      <a:pt x="67" y="80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49" y="70"/>
                      <a:pt x="49" y="70"/>
                      <a:pt x="49" y="70"/>
                    </a:cubicBezTo>
                    <a:cubicBezTo>
                      <a:pt x="47" y="70"/>
                      <a:pt x="47" y="70"/>
                      <a:pt x="47" y="70"/>
                    </a:cubicBezTo>
                    <a:cubicBezTo>
                      <a:pt x="9" y="70"/>
                      <a:pt x="9" y="70"/>
                      <a:pt x="9" y="70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8"/>
                      <a:pt x="9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8"/>
                      <a:pt x="93" y="9"/>
                      <a:pt x="93" y="9"/>
                    </a:cubicBezTo>
                    <a:lnTo>
                      <a:pt x="93" y="70"/>
                    </a:lnTo>
                    <a:close/>
                    <a:moveTo>
                      <a:pt x="93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4" y="1"/>
                      <a:pt x="2" y="3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2"/>
                      <a:pt x="1" y="74"/>
                      <a:pt x="2" y="76"/>
                    </a:cubicBezTo>
                    <a:cubicBezTo>
                      <a:pt x="4" y="78"/>
                      <a:pt x="6" y="79"/>
                      <a:pt x="9" y="79"/>
                    </a:cubicBezTo>
                    <a:cubicBezTo>
                      <a:pt x="47" y="79"/>
                      <a:pt x="47" y="79"/>
                      <a:pt x="47" y="79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75" y="79"/>
                      <a:pt x="75" y="79"/>
                      <a:pt x="75" y="79"/>
                    </a:cubicBezTo>
                    <a:cubicBezTo>
                      <a:pt x="93" y="79"/>
                      <a:pt x="93" y="79"/>
                      <a:pt x="93" y="79"/>
                    </a:cubicBezTo>
                    <a:cubicBezTo>
                      <a:pt x="95" y="79"/>
                      <a:pt x="97" y="78"/>
                      <a:pt x="99" y="76"/>
                    </a:cubicBezTo>
                    <a:cubicBezTo>
                      <a:pt x="101" y="74"/>
                      <a:pt x="102" y="72"/>
                      <a:pt x="102" y="70"/>
                    </a:cubicBezTo>
                    <a:cubicBezTo>
                      <a:pt x="102" y="9"/>
                      <a:pt x="102" y="9"/>
                      <a:pt x="102" y="9"/>
                    </a:cubicBezTo>
                    <a:cubicBezTo>
                      <a:pt x="102" y="7"/>
                      <a:pt x="101" y="5"/>
                      <a:pt x="99" y="3"/>
                    </a:cubicBezTo>
                    <a:cubicBezTo>
                      <a:pt x="97" y="1"/>
                      <a:pt x="95" y="0"/>
                      <a:pt x="93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4" name="Freeform 58"/>
              <p:cNvSpPr>
                <a:spLocks/>
              </p:cNvSpPr>
              <p:nvPr userDrawn="1"/>
            </p:nvSpPr>
            <p:spPr bwMode="auto">
              <a:xfrm>
                <a:off x="3010" y="309"/>
                <a:ext cx="54" cy="11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8"/>
                  </a:cxn>
                  <a:cxn ang="0">
                    <a:pos x="35" y="8"/>
                  </a:cxn>
                  <a:cxn ang="0">
                    <a:pos x="39" y="4"/>
                  </a:cxn>
                  <a:cxn ang="0">
                    <a:pos x="35" y="0"/>
                  </a:cxn>
                </a:cxnLst>
                <a:rect l="0" t="0" r="r" b="b"/>
                <a:pathLst>
                  <a:path w="39" h="8">
                    <a:moveTo>
                      <a:pt x="3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7" y="8"/>
                      <a:pt x="39" y="6"/>
                      <a:pt x="39" y="4"/>
                    </a:cubicBezTo>
                    <a:cubicBezTo>
                      <a:pt x="39" y="2"/>
                      <a:pt x="37" y="0"/>
                      <a:pt x="35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5" name="Freeform 59"/>
              <p:cNvSpPr>
                <a:spLocks/>
              </p:cNvSpPr>
              <p:nvPr userDrawn="1"/>
            </p:nvSpPr>
            <p:spPr bwMode="auto">
              <a:xfrm>
                <a:off x="2981" y="283"/>
                <a:ext cx="83" cy="11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8"/>
                  </a:cxn>
                  <a:cxn ang="0">
                    <a:pos x="56" y="8"/>
                  </a:cxn>
                  <a:cxn ang="0">
                    <a:pos x="60" y="4"/>
                  </a:cxn>
                  <a:cxn ang="0">
                    <a:pos x="56" y="0"/>
                  </a:cxn>
                </a:cxnLst>
                <a:rect l="0" t="0" r="r" b="b"/>
                <a:pathLst>
                  <a:path w="60" h="8">
                    <a:moveTo>
                      <a:pt x="5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2" y="8"/>
                      <a:pt x="4" y="8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8" y="8"/>
                      <a:pt x="60" y="7"/>
                      <a:pt x="60" y="4"/>
                    </a:cubicBezTo>
                    <a:cubicBezTo>
                      <a:pt x="60" y="2"/>
                      <a:pt x="58" y="0"/>
                      <a:pt x="56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6" name="Freeform 60"/>
              <p:cNvSpPr>
                <a:spLocks noEditPoints="1"/>
              </p:cNvSpPr>
              <p:nvPr userDrawn="1"/>
            </p:nvSpPr>
            <p:spPr bwMode="auto">
              <a:xfrm>
                <a:off x="7753" y="3984"/>
                <a:ext cx="156" cy="155"/>
              </a:xfrm>
              <a:custGeom>
                <a:avLst/>
                <a:gdLst/>
                <a:ahLst/>
                <a:cxnLst>
                  <a:cxn ang="0">
                    <a:pos x="89" y="34"/>
                  </a:cxn>
                  <a:cxn ang="0">
                    <a:pos x="22" y="34"/>
                  </a:cxn>
                  <a:cxn ang="0">
                    <a:pos x="22" y="23"/>
                  </a:cxn>
                  <a:cxn ang="0">
                    <a:pos x="89" y="23"/>
                  </a:cxn>
                  <a:cxn ang="0">
                    <a:pos x="89" y="34"/>
                  </a:cxn>
                  <a:cxn ang="0">
                    <a:pos x="67" y="67"/>
                  </a:cxn>
                  <a:cxn ang="0">
                    <a:pos x="22" y="67"/>
                  </a:cxn>
                  <a:cxn ang="0">
                    <a:pos x="22" y="56"/>
                  </a:cxn>
                  <a:cxn ang="0">
                    <a:pos x="67" y="56"/>
                  </a:cxn>
                  <a:cxn ang="0">
                    <a:pos x="67" y="67"/>
                  </a:cxn>
                  <a:cxn ang="0">
                    <a:pos x="22" y="39"/>
                  </a:cxn>
                  <a:cxn ang="0">
                    <a:pos x="89" y="39"/>
                  </a:cxn>
                  <a:cxn ang="0">
                    <a:pos x="89" y="51"/>
                  </a:cxn>
                  <a:cxn ang="0">
                    <a:pos x="22" y="51"/>
                  </a:cxn>
                  <a:cxn ang="0">
                    <a:pos x="22" y="39"/>
                  </a:cxn>
                  <a:cxn ang="0">
                    <a:pos x="101" y="0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112"/>
                  </a:cxn>
                  <a:cxn ang="0">
                    <a:pos x="22" y="90"/>
                  </a:cxn>
                  <a:cxn ang="0">
                    <a:pos x="101" y="90"/>
                  </a:cxn>
                  <a:cxn ang="0">
                    <a:pos x="112" y="79"/>
                  </a:cxn>
                  <a:cxn ang="0">
                    <a:pos x="112" y="11"/>
                  </a:cxn>
                  <a:cxn ang="0">
                    <a:pos x="101" y="0"/>
                  </a:cxn>
                </a:cxnLst>
                <a:rect l="0" t="0" r="r" b="b"/>
                <a:pathLst>
                  <a:path w="112" h="112">
                    <a:moveTo>
                      <a:pt x="89" y="34"/>
                    </a:move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89" y="23"/>
                      <a:pt x="89" y="23"/>
                      <a:pt x="89" y="23"/>
                    </a:cubicBezTo>
                    <a:lnTo>
                      <a:pt x="89" y="34"/>
                    </a:lnTo>
                    <a:close/>
                    <a:moveTo>
                      <a:pt x="67" y="67"/>
                    </a:moveTo>
                    <a:cubicBezTo>
                      <a:pt x="22" y="67"/>
                      <a:pt x="22" y="67"/>
                      <a:pt x="22" y="67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67" y="56"/>
                      <a:pt x="67" y="56"/>
                      <a:pt x="67" y="56"/>
                    </a:cubicBezTo>
                    <a:lnTo>
                      <a:pt x="67" y="67"/>
                    </a:lnTo>
                    <a:close/>
                    <a:moveTo>
                      <a:pt x="22" y="39"/>
                    </a:moveTo>
                    <a:cubicBezTo>
                      <a:pt x="89" y="39"/>
                      <a:pt x="89" y="39"/>
                      <a:pt x="89" y="39"/>
                    </a:cubicBezTo>
                    <a:cubicBezTo>
                      <a:pt x="89" y="51"/>
                      <a:pt x="89" y="51"/>
                      <a:pt x="89" y="51"/>
                    </a:cubicBezTo>
                    <a:cubicBezTo>
                      <a:pt x="22" y="51"/>
                      <a:pt x="22" y="51"/>
                      <a:pt x="22" y="51"/>
                    </a:cubicBezTo>
                    <a:lnTo>
                      <a:pt x="22" y="39"/>
                    </a:lnTo>
                    <a:close/>
                    <a:moveTo>
                      <a:pt x="10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101" y="90"/>
                      <a:pt x="101" y="90"/>
                      <a:pt x="101" y="90"/>
                    </a:cubicBezTo>
                    <a:cubicBezTo>
                      <a:pt x="107" y="90"/>
                      <a:pt x="112" y="85"/>
                      <a:pt x="112" y="79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5"/>
                      <a:pt x="107" y="0"/>
                      <a:pt x="101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7" name="Freeform 61"/>
              <p:cNvSpPr>
                <a:spLocks noEditPoints="1"/>
              </p:cNvSpPr>
              <p:nvPr userDrawn="1"/>
            </p:nvSpPr>
            <p:spPr bwMode="auto">
              <a:xfrm>
                <a:off x="2513" y="4054"/>
                <a:ext cx="155" cy="154"/>
              </a:xfrm>
              <a:custGeom>
                <a:avLst/>
                <a:gdLst/>
                <a:ahLst/>
                <a:cxnLst>
                  <a:cxn ang="0">
                    <a:pos x="90" y="34"/>
                  </a:cxn>
                  <a:cxn ang="0">
                    <a:pos x="22" y="34"/>
                  </a:cxn>
                  <a:cxn ang="0">
                    <a:pos x="22" y="22"/>
                  </a:cxn>
                  <a:cxn ang="0">
                    <a:pos x="90" y="22"/>
                  </a:cxn>
                  <a:cxn ang="0">
                    <a:pos x="90" y="34"/>
                  </a:cxn>
                  <a:cxn ang="0">
                    <a:pos x="67" y="67"/>
                  </a:cxn>
                  <a:cxn ang="0">
                    <a:pos x="22" y="67"/>
                  </a:cxn>
                  <a:cxn ang="0">
                    <a:pos x="22" y="56"/>
                  </a:cxn>
                  <a:cxn ang="0">
                    <a:pos x="67" y="56"/>
                  </a:cxn>
                  <a:cxn ang="0">
                    <a:pos x="67" y="67"/>
                  </a:cxn>
                  <a:cxn ang="0">
                    <a:pos x="22" y="39"/>
                  </a:cxn>
                  <a:cxn ang="0">
                    <a:pos x="90" y="39"/>
                  </a:cxn>
                  <a:cxn ang="0">
                    <a:pos x="90" y="50"/>
                  </a:cxn>
                  <a:cxn ang="0">
                    <a:pos x="22" y="50"/>
                  </a:cxn>
                  <a:cxn ang="0">
                    <a:pos x="22" y="39"/>
                  </a:cxn>
                  <a:cxn ang="0">
                    <a:pos x="101" y="0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112"/>
                  </a:cxn>
                  <a:cxn ang="0">
                    <a:pos x="22" y="90"/>
                  </a:cxn>
                  <a:cxn ang="0">
                    <a:pos x="101" y="90"/>
                  </a:cxn>
                  <a:cxn ang="0">
                    <a:pos x="112" y="78"/>
                  </a:cxn>
                  <a:cxn ang="0">
                    <a:pos x="112" y="11"/>
                  </a:cxn>
                  <a:cxn ang="0">
                    <a:pos x="101" y="0"/>
                  </a:cxn>
                </a:cxnLst>
                <a:rect l="0" t="0" r="r" b="b"/>
                <a:pathLst>
                  <a:path w="112" h="112">
                    <a:moveTo>
                      <a:pt x="90" y="34"/>
                    </a:move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90" y="22"/>
                      <a:pt x="90" y="22"/>
                      <a:pt x="90" y="22"/>
                    </a:cubicBezTo>
                    <a:lnTo>
                      <a:pt x="90" y="34"/>
                    </a:lnTo>
                    <a:close/>
                    <a:moveTo>
                      <a:pt x="67" y="67"/>
                    </a:moveTo>
                    <a:cubicBezTo>
                      <a:pt x="22" y="67"/>
                      <a:pt x="22" y="67"/>
                      <a:pt x="22" y="67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67" y="56"/>
                      <a:pt x="67" y="56"/>
                      <a:pt x="67" y="56"/>
                    </a:cubicBezTo>
                    <a:lnTo>
                      <a:pt x="67" y="67"/>
                    </a:lnTo>
                    <a:close/>
                    <a:moveTo>
                      <a:pt x="22" y="39"/>
                    </a:moveTo>
                    <a:cubicBezTo>
                      <a:pt x="90" y="39"/>
                      <a:pt x="90" y="39"/>
                      <a:pt x="90" y="39"/>
                    </a:cubicBezTo>
                    <a:cubicBezTo>
                      <a:pt x="90" y="50"/>
                      <a:pt x="90" y="50"/>
                      <a:pt x="90" y="50"/>
                    </a:cubicBezTo>
                    <a:cubicBezTo>
                      <a:pt x="22" y="50"/>
                      <a:pt x="22" y="50"/>
                      <a:pt x="22" y="50"/>
                    </a:cubicBezTo>
                    <a:lnTo>
                      <a:pt x="22" y="39"/>
                    </a:lnTo>
                    <a:close/>
                    <a:moveTo>
                      <a:pt x="10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101" y="90"/>
                      <a:pt x="101" y="90"/>
                      <a:pt x="101" y="90"/>
                    </a:cubicBezTo>
                    <a:cubicBezTo>
                      <a:pt x="107" y="90"/>
                      <a:pt x="112" y="85"/>
                      <a:pt x="112" y="78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5"/>
                      <a:pt x="107" y="0"/>
                      <a:pt x="101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8" name="Freeform 62"/>
              <p:cNvSpPr>
                <a:spLocks noEditPoints="1"/>
              </p:cNvSpPr>
              <p:nvPr userDrawn="1"/>
            </p:nvSpPr>
            <p:spPr bwMode="auto">
              <a:xfrm>
                <a:off x="5413" y="4128"/>
                <a:ext cx="65" cy="62"/>
              </a:xfrm>
              <a:custGeom>
                <a:avLst/>
                <a:gdLst/>
                <a:ahLst/>
                <a:cxnLst>
                  <a:cxn ang="0">
                    <a:pos x="37" y="13"/>
                  </a:cxn>
                  <a:cxn ang="0">
                    <a:pos x="9" y="13"/>
                  </a:cxn>
                  <a:cxn ang="0">
                    <a:pos x="9" y="9"/>
                  </a:cxn>
                  <a:cxn ang="0">
                    <a:pos x="37" y="9"/>
                  </a:cxn>
                  <a:cxn ang="0">
                    <a:pos x="37" y="13"/>
                  </a:cxn>
                  <a:cxn ang="0">
                    <a:pos x="28" y="27"/>
                  </a:cxn>
                  <a:cxn ang="0">
                    <a:pos x="9" y="27"/>
                  </a:cxn>
                  <a:cxn ang="0">
                    <a:pos x="9" y="22"/>
                  </a:cxn>
                  <a:cxn ang="0">
                    <a:pos x="28" y="22"/>
                  </a:cxn>
                  <a:cxn ang="0">
                    <a:pos x="28" y="27"/>
                  </a:cxn>
                  <a:cxn ang="0">
                    <a:pos x="9" y="15"/>
                  </a:cxn>
                  <a:cxn ang="0">
                    <a:pos x="37" y="15"/>
                  </a:cxn>
                  <a:cxn ang="0">
                    <a:pos x="37" y="20"/>
                  </a:cxn>
                  <a:cxn ang="0">
                    <a:pos x="9" y="20"/>
                  </a:cxn>
                  <a:cxn ang="0">
                    <a:pos x="9" y="15"/>
                  </a:cxn>
                  <a:cxn ang="0">
                    <a:pos x="42" y="0"/>
                  </a:cxn>
                  <a:cxn ang="0">
                    <a:pos x="5" y="0"/>
                  </a:cxn>
                  <a:cxn ang="0">
                    <a:pos x="0" y="4"/>
                  </a:cxn>
                  <a:cxn ang="0">
                    <a:pos x="0" y="45"/>
                  </a:cxn>
                  <a:cxn ang="0">
                    <a:pos x="9" y="36"/>
                  </a:cxn>
                  <a:cxn ang="0">
                    <a:pos x="42" y="36"/>
                  </a:cxn>
                  <a:cxn ang="0">
                    <a:pos x="47" y="31"/>
                  </a:cxn>
                  <a:cxn ang="0">
                    <a:pos x="47" y="4"/>
                  </a:cxn>
                  <a:cxn ang="0">
                    <a:pos x="42" y="0"/>
                  </a:cxn>
                </a:cxnLst>
                <a:rect l="0" t="0" r="r" b="b"/>
                <a:pathLst>
                  <a:path w="47" h="45">
                    <a:moveTo>
                      <a:pt x="37" y="13"/>
                    </a:moveTo>
                    <a:cubicBezTo>
                      <a:pt x="9" y="13"/>
                      <a:pt x="9" y="13"/>
                      <a:pt x="9" y="1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7" y="9"/>
                      <a:pt x="37" y="9"/>
                      <a:pt x="37" y="9"/>
                    </a:cubicBezTo>
                    <a:lnTo>
                      <a:pt x="37" y="13"/>
                    </a:lnTo>
                    <a:close/>
                    <a:moveTo>
                      <a:pt x="28" y="27"/>
                    </a:moveTo>
                    <a:cubicBezTo>
                      <a:pt x="9" y="27"/>
                      <a:pt x="9" y="27"/>
                      <a:pt x="9" y="27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28" y="22"/>
                      <a:pt x="28" y="22"/>
                      <a:pt x="28" y="22"/>
                    </a:cubicBezTo>
                    <a:lnTo>
                      <a:pt x="28" y="27"/>
                    </a:lnTo>
                    <a:close/>
                    <a:moveTo>
                      <a:pt x="9" y="15"/>
                    </a:move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9" y="20"/>
                      <a:pt x="9" y="20"/>
                      <a:pt x="9" y="20"/>
                    </a:cubicBezTo>
                    <a:lnTo>
                      <a:pt x="9" y="15"/>
                    </a:lnTo>
                    <a:close/>
                    <a:moveTo>
                      <a:pt x="42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5" y="36"/>
                      <a:pt x="47" y="34"/>
                      <a:pt x="47" y="31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2"/>
                      <a:pt x="45" y="0"/>
                      <a:pt x="42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" name="Freeform 63"/>
              <p:cNvSpPr>
                <a:spLocks noEditPoints="1"/>
              </p:cNvSpPr>
              <p:nvPr userDrawn="1"/>
            </p:nvSpPr>
            <p:spPr bwMode="auto">
              <a:xfrm>
                <a:off x="6565" y="48"/>
                <a:ext cx="156" cy="155"/>
              </a:xfrm>
              <a:custGeom>
                <a:avLst/>
                <a:gdLst/>
                <a:ahLst/>
                <a:cxnLst>
                  <a:cxn ang="0">
                    <a:pos x="90" y="34"/>
                  </a:cxn>
                  <a:cxn ang="0">
                    <a:pos x="22" y="34"/>
                  </a:cxn>
                  <a:cxn ang="0">
                    <a:pos x="22" y="23"/>
                  </a:cxn>
                  <a:cxn ang="0">
                    <a:pos x="90" y="23"/>
                  </a:cxn>
                  <a:cxn ang="0">
                    <a:pos x="90" y="34"/>
                  </a:cxn>
                  <a:cxn ang="0">
                    <a:pos x="67" y="68"/>
                  </a:cxn>
                  <a:cxn ang="0">
                    <a:pos x="22" y="68"/>
                  </a:cxn>
                  <a:cxn ang="0">
                    <a:pos x="22" y="56"/>
                  </a:cxn>
                  <a:cxn ang="0">
                    <a:pos x="67" y="56"/>
                  </a:cxn>
                  <a:cxn ang="0">
                    <a:pos x="67" y="68"/>
                  </a:cxn>
                  <a:cxn ang="0">
                    <a:pos x="22" y="40"/>
                  </a:cxn>
                  <a:cxn ang="0">
                    <a:pos x="90" y="40"/>
                  </a:cxn>
                  <a:cxn ang="0">
                    <a:pos x="90" y="51"/>
                  </a:cxn>
                  <a:cxn ang="0">
                    <a:pos x="22" y="51"/>
                  </a:cxn>
                  <a:cxn ang="0">
                    <a:pos x="22" y="40"/>
                  </a:cxn>
                  <a:cxn ang="0">
                    <a:pos x="101" y="0"/>
                  </a:cxn>
                  <a:cxn ang="0">
                    <a:pos x="11" y="0"/>
                  </a:cxn>
                  <a:cxn ang="0">
                    <a:pos x="0" y="12"/>
                  </a:cxn>
                  <a:cxn ang="0">
                    <a:pos x="0" y="112"/>
                  </a:cxn>
                  <a:cxn ang="0">
                    <a:pos x="22" y="90"/>
                  </a:cxn>
                  <a:cxn ang="0">
                    <a:pos x="101" y="90"/>
                  </a:cxn>
                  <a:cxn ang="0">
                    <a:pos x="112" y="79"/>
                  </a:cxn>
                  <a:cxn ang="0">
                    <a:pos x="112" y="12"/>
                  </a:cxn>
                  <a:cxn ang="0">
                    <a:pos x="101" y="0"/>
                  </a:cxn>
                </a:cxnLst>
                <a:rect l="0" t="0" r="r" b="b"/>
                <a:pathLst>
                  <a:path w="112" h="112">
                    <a:moveTo>
                      <a:pt x="90" y="34"/>
                    </a:move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90" y="23"/>
                      <a:pt x="90" y="23"/>
                      <a:pt x="90" y="23"/>
                    </a:cubicBezTo>
                    <a:lnTo>
                      <a:pt x="90" y="34"/>
                    </a:lnTo>
                    <a:close/>
                    <a:moveTo>
                      <a:pt x="67" y="68"/>
                    </a:moveTo>
                    <a:cubicBezTo>
                      <a:pt x="22" y="68"/>
                      <a:pt x="22" y="68"/>
                      <a:pt x="22" y="68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67" y="56"/>
                      <a:pt x="67" y="56"/>
                      <a:pt x="67" y="56"/>
                    </a:cubicBezTo>
                    <a:lnTo>
                      <a:pt x="67" y="68"/>
                    </a:lnTo>
                    <a:close/>
                    <a:moveTo>
                      <a:pt x="22" y="40"/>
                    </a:moveTo>
                    <a:cubicBezTo>
                      <a:pt x="90" y="40"/>
                      <a:pt x="90" y="40"/>
                      <a:pt x="90" y="40"/>
                    </a:cubicBezTo>
                    <a:cubicBezTo>
                      <a:pt x="90" y="51"/>
                      <a:pt x="90" y="51"/>
                      <a:pt x="90" y="51"/>
                    </a:cubicBezTo>
                    <a:cubicBezTo>
                      <a:pt x="22" y="51"/>
                      <a:pt x="22" y="51"/>
                      <a:pt x="22" y="51"/>
                    </a:cubicBezTo>
                    <a:lnTo>
                      <a:pt x="22" y="40"/>
                    </a:lnTo>
                    <a:close/>
                    <a:moveTo>
                      <a:pt x="10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101" y="90"/>
                      <a:pt x="101" y="90"/>
                      <a:pt x="101" y="90"/>
                    </a:cubicBezTo>
                    <a:cubicBezTo>
                      <a:pt x="107" y="90"/>
                      <a:pt x="112" y="85"/>
                      <a:pt x="112" y="79"/>
                    </a:cubicBezTo>
                    <a:cubicBezTo>
                      <a:pt x="112" y="12"/>
                      <a:pt x="112" y="12"/>
                      <a:pt x="112" y="12"/>
                    </a:cubicBezTo>
                    <a:cubicBezTo>
                      <a:pt x="112" y="5"/>
                      <a:pt x="107" y="0"/>
                      <a:pt x="101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" name="Freeform 64"/>
              <p:cNvSpPr>
                <a:spLocks noEditPoints="1"/>
              </p:cNvSpPr>
              <p:nvPr userDrawn="1"/>
            </p:nvSpPr>
            <p:spPr bwMode="auto">
              <a:xfrm>
                <a:off x="3877" y="48"/>
                <a:ext cx="121" cy="120"/>
              </a:xfrm>
              <a:custGeom>
                <a:avLst/>
                <a:gdLst/>
                <a:ahLst/>
                <a:cxnLst>
                  <a:cxn ang="0">
                    <a:pos x="70" y="26"/>
                  </a:cxn>
                  <a:cxn ang="0">
                    <a:pos x="18" y="26"/>
                  </a:cxn>
                  <a:cxn ang="0">
                    <a:pos x="18" y="17"/>
                  </a:cxn>
                  <a:cxn ang="0">
                    <a:pos x="70" y="17"/>
                  </a:cxn>
                  <a:cxn ang="0">
                    <a:pos x="70" y="26"/>
                  </a:cxn>
                  <a:cxn ang="0">
                    <a:pos x="52" y="52"/>
                  </a:cxn>
                  <a:cxn ang="0">
                    <a:pos x="18" y="52"/>
                  </a:cxn>
                  <a:cxn ang="0">
                    <a:pos x="18" y="43"/>
                  </a:cxn>
                  <a:cxn ang="0">
                    <a:pos x="52" y="43"/>
                  </a:cxn>
                  <a:cxn ang="0">
                    <a:pos x="52" y="52"/>
                  </a:cxn>
                  <a:cxn ang="0">
                    <a:pos x="18" y="30"/>
                  </a:cxn>
                  <a:cxn ang="0">
                    <a:pos x="70" y="30"/>
                  </a:cxn>
                  <a:cxn ang="0">
                    <a:pos x="70" y="39"/>
                  </a:cxn>
                  <a:cxn ang="0">
                    <a:pos x="18" y="39"/>
                  </a:cxn>
                  <a:cxn ang="0">
                    <a:pos x="18" y="30"/>
                  </a:cxn>
                  <a:cxn ang="0">
                    <a:pos x="78" y="0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87"/>
                  </a:cxn>
                  <a:cxn ang="0">
                    <a:pos x="18" y="70"/>
                  </a:cxn>
                  <a:cxn ang="0">
                    <a:pos x="78" y="70"/>
                  </a:cxn>
                  <a:cxn ang="0">
                    <a:pos x="87" y="61"/>
                  </a:cxn>
                  <a:cxn ang="0">
                    <a:pos x="87" y="9"/>
                  </a:cxn>
                  <a:cxn ang="0">
                    <a:pos x="78" y="0"/>
                  </a:cxn>
                </a:cxnLst>
                <a:rect l="0" t="0" r="r" b="b"/>
                <a:pathLst>
                  <a:path w="87" h="87">
                    <a:moveTo>
                      <a:pt x="70" y="26"/>
                    </a:move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70" y="17"/>
                      <a:pt x="70" y="17"/>
                      <a:pt x="70" y="17"/>
                    </a:cubicBezTo>
                    <a:lnTo>
                      <a:pt x="70" y="26"/>
                    </a:lnTo>
                    <a:close/>
                    <a:moveTo>
                      <a:pt x="52" y="52"/>
                    </a:moveTo>
                    <a:cubicBezTo>
                      <a:pt x="18" y="52"/>
                      <a:pt x="18" y="52"/>
                      <a:pt x="18" y="52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52" y="43"/>
                      <a:pt x="52" y="43"/>
                      <a:pt x="52" y="43"/>
                    </a:cubicBezTo>
                    <a:lnTo>
                      <a:pt x="52" y="52"/>
                    </a:lnTo>
                    <a:close/>
                    <a:moveTo>
                      <a:pt x="18" y="30"/>
                    </a:move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18" y="39"/>
                      <a:pt x="18" y="39"/>
                      <a:pt x="18" y="39"/>
                    </a:cubicBezTo>
                    <a:lnTo>
                      <a:pt x="18" y="30"/>
                    </a:lnTo>
                    <a:close/>
                    <a:moveTo>
                      <a:pt x="78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18" y="70"/>
                      <a:pt x="18" y="70"/>
                      <a:pt x="18" y="70"/>
                    </a:cubicBezTo>
                    <a:cubicBezTo>
                      <a:pt x="78" y="70"/>
                      <a:pt x="78" y="70"/>
                      <a:pt x="78" y="70"/>
                    </a:cubicBezTo>
                    <a:cubicBezTo>
                      <a:pt x="83" y="70"/>
                      <a:pt x="87" y="66"/>
                      <a:pt x="87" y="61"/>
                    </a:cubicBezTo>
                    <a:cubicBezTo>
                      <a:pt x="87" y="9"/>
                      <a:pt x="87" y="9"/>
                      <a:pt x="87" y="9"/>
                    </a:cubicBezTo>
                    <a:cubicBezTo>
                      <a:pt x="87" y="4"/>
                      <a:pt x="83" y="0"/>
                      <a:pt x="78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1" name="Freeform 65"/>
              <p:cNvSpPr>
                <a:spLocks noEditPoints="1"/>
              </p:cNvSpPr>
              <p:nvPr userDrawn="1"/>
            </p:nvSpPr>
            <p:spPr bwMode="auto">
              <a:xfrm>
                <a:off x="3781" y="4032"/>
                <a:ext cx="155" cy="155"/>
              </a:xfrm>
              <a:custGeom>
                <a:avLst/>
                <a:gdLst/>
                <a:ahLst/>
                <a:cxnLst>
                  <a:cxn ang="0">
                    <a:pos x="89" y="34"/>
                  </a:cxn>
                  <a:cxn ang="0">
                    <a:pos x="22" y="34"/>
                  </a:cxn>
                  <a:cxn ang="0">
                    <a:pos x="22" y="22"/>
                  </a:cxn>
                  <a:cxn ang="0">
                    <a:pos x="89" y="22"/>
                  </a:cxn>
                  <a:cxn ang="0">
                    <a:pos x="89" y="34"/>
                  </a:cxn>
                  <a:cxn ang="0">
                    <a:pos x="67" y="67"/>
                  </a:cxn>
                  <a:cxn ang="0">
                    <a:pos x="22" y="67"/>
                  </a:cxn>
                  <a:cxn ang="0">
                    <a:pos x="22" y="56"/>
                  </a:cxn>
                  <a:cxn ang="0">
                    <a:pos x="67" y="56"/>
                  </a:cxn>
                  <a:cxn ang="0">
                    <a:pos x="67" y="67"/>
                  </a:cxn>
                  <a:cxn ang="0">
                    <a:pos x="22" y="39"/>
                  </a:cxn>
                  <a:cxn ang="0">
                    <a:pos x="89" y="39"/>
                  </a:cxn>
                  <a:cxn ang="0">
                    <a:pos x="89" y="51"/>
                  </a:cxn>
                  <a:cxn ang="0">
                    <a:pos x="22" y="51"/>
                  </a:cxn>
                  <a:cxn ang="0">
                    <a:pos x="22" y="39"/>
                  </a:cxn>
                  <a:cxn ang="0">
                    <a:pos x="101" y="0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112"/>
                  </a:cxn>
                  <a:cxn ang="0">
                    <a:pos x="22" y="90"/>
                  </a:cxn>
                  <a:cxn ang="0">
                    <a:pos x="101" y="90"/>
                  </a:cxn>
                  <a:cxn ang="0">
                    <a:pos x="112" y="79"/>
                  </a:cxn>
                  <a:cxn ang="0">
                    <a:pos x="112" y="11"/>
                  </a:cxn>
                  <a:cxn ang="0">
                    <a:pos x="101" y="0"/>
                  </a:cxn>
                </a:cxnLst>
                <a:rect l="0" t="0" r="r" b="b"/>
                <a:pathLst>
                  <a:path w="112" h="112">
                    <a:moveTo>
                      <a:pt x="89" y="34"/>
                    </a:move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89" y="22"/>
                      <a:pt x="89" y="22"/>
                      <a:pt x="89" y="22"/>
                    </a:cubicBezTo>
                    <a:lnTo>
                      <a:pt x="89" y="34"/>
                    </a:lnTo>
                    <a:close/>
                    <a:moveTo>
                      <a:pt x="67" y="67"/>
                    </a:moveTo>
                    <a:cubicBezTo>
                      <a:pt x="22" y="67"/>
                      <a:pt x="22" y="67"/>
                      <a:pt x="22" y="67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67" y="56"/>
                      <a:pt x="67" y="56"/>
                      <a:pt x="67" y="56"/>
                    </a:cubicBezTo>
                    <a:lnTo>
                      <a:pt x="67" y="67"/>
                    </a:lnTo>
                    <a:close/>
                    <a:moveTo>
                      <a:pt x="22" y="39"/>
                    </a:moveTo>
                    <a:cubicBezTo>
                      <a:pt x="89" y="39"/>
                      <a:pt x="89" y="39"/>
                      <a:pt x="89" y="39"/>
                    </a:cubicBezTo>
                    <a:cubicBezTo>
                      <a:pt x="89" y="51"/>
                      <a:pt x="89" y="51"/>
                      <a:pt x="89" y="51"/>
                    </a:cubicBezTo>
                    <a:cubicBezTo>
                      <a:pt x="22" y="51"/>
                      <a:pt x="22" y="51"/>
                      <a:pt x="22" y="51"/>
                    </a:cubicBezTo>
                    <a:lnTo>
                      <a:pt x="22" y="39"/>
                    </a:lnTo>
                    <a:close/>
                    <a:moveTo>
                      <a:pt x="10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101" y="90"/>
                      <a:pt x="101" y="90"/>
                      <a:pt x="101" y="90"/>
                    </a:cubicBezTo>
                    <a:cubicBezTo>
                      <a:pt x="107" y="90"/>
                      <a:pt x="112" y="85"/>
                      <a:pt x="112" y="79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5"/>
                      <a:pt x="107" y="0"/>
                      <a:pt x="101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2" name="Freeform 66"/>
              <p:cNvSpPr>
                <a:spLocks noEditPoints="1"/>
              </p:cNvSpPr>
              <p:nvPr userDrawn="1"/>
            </p:nvSpPr>
            <p:spPr bwMode="auto">
              <a:xfrm>
                <a:off x="5941" y="4224"/>
                <a:ext cx="95" cy="94"/>
              </a:xfrm>
              <a:custGeom>
                <a:avLst/>
                <a:gdLst/>
                <a:ahLst/>
                <a:cxnLst>
                  <a:cxn ang="0">
                    <a:pos x="55" y="20"/>
                  </a:cxn>
                  <a:cxn ang="0">
                    <a:pos x="14" y="20"/>
                  </a:cxn>
                  <a:cxn ang="0">
                    <a:pos x="14" y="13"/>
                  </a:cxn>
                  <a:cxn ang="0">
                    <a:pos x="55" y="13"/>
                  </a:cxn>
                  <a:cxn ang="0">
                    <a:pos x="55" y="20"/>
                  </a:cxn>
                  <a:cxn ang="0">
                    <a:pos x="41" y="41"/>
                  </a:cxn>
                  <a:cxn ang="0">
                    <a:pos x="14" y="41"/>
                  </a:cxn>
                  <a:cxn ang="0">
                    <a:pos x="14" y="34"/>
                  </a:cxn>
                  <a:cxn ang="0">
                    <a:pos x="41" y="34"/>
                  </a:cxn>
                  <a:cxn ang="0">
                    <a:pos x="41" y="41"/>
                  </a:cxn>
                  <a:cxn ang="0">
                    <a:pos x="14" y="24"/>
                  </a:cxn>
                  <a:cxn ang="0">
                    <a:pos x="55" y="24"/>
                  </a:cxn>
                  <a:cxn ang="0">
                    <a:pos x="55" y="30"/>
                  </a:cxn>
                  <a:cxn ang="0">
                    <a:pos x="14" y="30"/>
                  </a:cxn>
                  <a:cxn ang="0">
                    <a:pos x="14" y="24"/>
                  </a:cxn>
                  <a:cxn ang="0">
                    <a:pos x="61" y="0"/>
                  </a:cxn>
                  <a:cxn ang="0">
                    <a:pos x="7" y="0"/>
                  </a:cxn>
                  <a:cxn ang="0">
                    <a:pos x="0" y="7"/>
                  </a:cxn>
                  <a:cxn ang="0">
                    <a:pos x="0" y="68"/>
                  </a:cxn>
                  <a:cxn ang="0">
                    <a:pos x="14" y="54"/>
                  </a:cxn>
                  <a:cxn ang="0">
                    <a:pos x="61" y="54"/>
                  </a:cxn>
                  <a:cxn ang="0">
                    <a:pos x="68" y="48"/>
                  </a:cxn>
                  <a:cxn ang="0">
                    <a:pos x="68" y="7"/>
                  </a:cxn>
                  <a:cxn ang="0">
                    <a:pos x="61" y="0"/>
                  </a:cxn>
                </a:cxnLst>
                <a:rect l="0" t="0" r="r" b="b"/>
                <a:pathLst>
                  <a:path w="68" h="68">
                    <a:moveTo>
                      <a:pt x="55" y="20"/>
                    </a:move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55" y="13"/>
                      <a:pt x="55" y="13"/>
                      <a:pt x="55" y="13"/>
                    </a:cubicBezTo>
                    <a:lnTo>
                      <a:pt x="55" y="20"/>
                    </a:lnTo>
                    <a:close/>
                    <a:moveTo>
                      <a:pt x="41" y="41"/>
                    </a:move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41" y="34"/>
                      <a:pt x="41" y="34"/>
                      <a:pt x="41" y="34"/>
                    </a:cubicBezTo>
                    <a:lnTo>
                      <a:pt x="41" y="41"/>
                    </a:lnTo>
                    <a:close/>
                    <a:moveTo>
                      <a:pt x="14" y="24"/>
                    </a:moveTo>
                    <a:cubicBezTo>
                      <a:pt x="55" y="24"/>
                      <a:pt x="55" y="24"/>
                      <a:pt x="55" y="24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14" y="30"/>
                      <a:pt x="14" y="30"/>
                      <a:pt x="14" y="30"/>
                    </a:cubicBezTo>
                    <a:lnTo>
                      <a:pt x="14" y="24"/>
                    </a:lnTo>
                    <a:close/>
                    <a:moveTo>
                      <a:pt x="61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61" y="54"/>
                      <a:pt x="61" y="54"/>
                      <a:pt x="61" y="54"/>
                    </a:cubicBezTo>
                    <a:cubicBezTo>
                      <a:pt x="65" y="54"/>
                      <a:pt x="68" y="51"/>
                      <a:pt x="68" y="48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3"/>
                      <a:pt x="65" y="0"/>
                      <a:pt x="61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3" name="Freeform 67"/>
              <p:cNvSpPr>
                <a:spLocks noEditPoints="1"/>
              </p:cNvSpPr>
              <p:nvPr userDrawn="1"/>
            </p:nvSpPr>
            <p:spPr bwMode="auto">
              <a:xfrm>
                <a:off x="4981" y="4176"/>
                <a:ext cx="114" cy="113"/>
              </a:xfrm>
              <a:custGeom>
                <a:avLst/>
                <a:gdLst/>
                <a:ahLst/>
                <a:cxnLst>
                  <a:cxn ang="0">
                    <a:pos x="65" y="24"/>
                  </a:cxn>
                  <a:cxn ang="0">
                    <a:pos x="16" y="24"/>
                  </a:cxn>
                  <a:cxn ang="0">
                    <a:pos x="16" y="16"/>
                  </a:cxn>
                  <a:cxn ang="0">
                    <a:pos x="65" y="16"/>
                  </a:cxn>
                  <a:cxn ang="0">
                    <a:pos x="65" y="24"/>
                  </a:cxn>
                  <a:cxn ang="0">
                    <a:pos x="49" y="49"/>
                  </a:cxn>
                  <a:cxn ang="0">
                    <a:pos x="16" y="49"/>
                  </a:cxn>
                  <a:cxn ang="0">
                    <a:pos x="16" y="41"/>
                  </a:cxn>
                  <a:cxn ang="0">
                    <a:pos x="49" y="41"/>
                  </a:cxn>
                  <a:cxn ang="0">
                    <a:pos x="49" y="49"/>
                  </a:cxn>
                  <a:cxn ang="0">
                    <a:pos x="16" y="28"/>
                  </a:cxn>
                  <a:cxn ang="0">
                    <a:pos x="65" y="28"/>
                  </a:cxn>
                  <a:cxn ang="0">
                    <a:pos x="65" y="37"/>
                  </a:cxn>
                  <a:cxn ang="0">
                    <a:pos x="16" y="37"/>
                  </a:cxn>
                  <a:cxn ang="0">
                    <a:pos x="16" y="28"/>
                  </a:cxn>
                  <a:cxn ang="0">
                    <a:pos x="73" y="0"/>
                  </a:cxn>
                  <a:cxn ang="0">
                    <a:pos x="8" y="0"/>
                  </a:cxn>
                  <a:cxn ang="0">
                    <a:pos x="0" y="8"/>
                  </a:cxn>
                  <a:cxn ang="0">
                    <a:pos x="0" y="82"/>
                  </a:cxn>
                  <a:cxn ang="0">
                    <a:pos x="16" y="65"/>
                  </a:cxn>
                  <a:cxn ang="0">
                    <a:pos x="73" y="65"/>
                  </a:cxn>
                  <a:cxn ang="0">
                    <a:pos x="82" y="57"/>
                  </a:cxn>
                  <a:cxn ang="0">
                    <a:pos x="82" y="8"/>
                  </a:cxn>
                  <a:cxn ang="0">
                    <a:pos x="73" y="0"/>
                  </a:cxn>
                </a:cxnLst>
                <a:rect l="0" t="0" r="r" b="b"/>
                <a:pathLst>
                  <a:path w="82" h="82">
                    <a:moveTo>
                      <a:pt x="65" y="24"/>
                    </a:move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65" y="16"/>
                      <a:pt x="65" y="16"/>
                      <a:pt x="65" y="16"/>
                    </a:cubicBezTo>
                    <a:lnTo>
                      <a:pt x="65" y="24"/>
                    </a:lnTo>
                    <a:close/>
                    <a:moveTo>
                      <a:pt x="49" y="49"/>
                    </a:move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49" y="41"/>
                      <a:pt x="49" y="41"/>
                      <a:pt x="49" y="41"/>
                    </a:cubicBezTo>
                    <a:lnTo>
                      <a:pt x="49" y="49"/>
                    </a:lnTo>
                    <a:close/>
                    <a:moveTo>
                      <a:pt x="16" y="28"/>
                    </a:moveTo>
                    <a:cubicBezTo>
                      <a:pt x="65" y="28"/>
                      <a:pt x="65" y="28"/>
                      <a:pt x="65" y="28"/>
                    </a:cubicBezTo>
                    <a:cubicBezTo>
                      <a:pt x="65" y="37"/>
                      <a:pt x="65" y="37"/>
                      <a:pt x="65" y="37"/>
                    </a:cubicBezTo>
                    <a:cubicBezTo>
                      <a:pt x="16" y="37"/>
                      <a:pt x="16" y="37"/>
                      <a:pt x="16" y="37"/>
                    </a:cubicBezTo>
                    <a:lnTo>
                      <a:pt x="16" y="28"/>
                    </a:lnTo>
                    <a:close/>
                    <a:moveTo>
                      <a:pt x="73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16" y="65"/>
                      <a:pt x="16" y="65"/>
                      <a:pt x="16" y="65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8" y="65"/>
                      <a:pt x="82" y="62"/>
                      <a:pt x="82" y="57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3"/>
                      <a:pt x="78" y="0"/>
                      <a:pt x="73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4" name="Freeform 68"/>
              <p:cNvSpPr>
                <a:spLocks/>
              </p:cNvSpPr>
              <p:nvPr userDrawn="1"/>
            </p:nvSpPr>
            <p:spPr bwMode="auto">
              <a:xfrm>
                <a:off x="5082" y="48"/>
                <a:ext cx="44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3"/>
                  </a:cxn>
                  <a:cxn ang="0">
                    <a:pos x="30" y="44"/>
                  </a:cxn>
                  <a:cxn ang="0">
                    <a:pos x="32" y="32"/>
                  </a:cxn>
                  <a:cxn ang="0">
                    <a:pos x="0" y="0"/>
                  </a:cxn>
                </a:cxnLst>
                <a:rect l="0" t="0" r="r" b="b"/>
                <a:pathLst>
                  <a:path w="32" h="44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1" y="40"/>
                      <a:pt x="32" y="36"/>
                      <a:pt x="32" y="32"/>
                    </a:cubicBezTo>
                    <a:cubicBezTo>
                      <a:pt x="32" y="14"/>
                      <a:pt x="18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5" name="Freeform 69"/>
              <p:cNvSpPr>
                <a:spLocks/>
              </p:cNvSpPr>
              <p:nvPr userDrawn="1"/>
            </p:nvSpPr>
            <p:spPr bwMode="auto">
              <a:xfrm>
                <a:off x="5029" y="56"/>
                <a:ext cx="85" cy="87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0" y="31"/>
                  </a:cxn>
                  <a:cxn ang="0">
                    <a:pos x="32" y="63"/>
                  </a:cxn>
                  <a:cxn ang="0">
                    <a:pos x="61" y="44"/>
                  </a:cxn>
                  <a:cxn ang="0">
                    <a:pos x="32" y="33"/>
                  </a:cxn>
                  <a:cxn ang="0">
                    <a:pos x="32" y="0"/>
                  </a:cxn>
                </a:cxnLst>
                <a:rect l="0" t="0" r="r" b="b"/>
                <a:pathLst>
                  <a:path w="61" h="63">
                    <a:moveTo>
                      <a:pt x="32" y="0"/>
                    </a:moveTo>
                    <a:cubicBezTo>
                      <a:pt x="14" y="0"/>
                      <a:pt x="0" y="14"/>
                      <a:pt x="0" y="31"/>
                    </a:cubicBezTo>
                    <a:cubicBezTo>
                      <a:pt x="0" y="49"/>
                      <a:pt x="14" y="63"/>
                      <a:pt x="32" y="63"/>
                    </a:cubicBezTo>
                    <a:cubicBezTo>
                      <a:pt x="45" y="63"/>
                      <a:pt x="56" y="55"/>
                      <a:pt x="61" y="44"/>
                    </a:cubicBezTo>
                    <a:cubicBezTo>
                      <a:pt x="32" y="33"/>
                      <a:pt x="32" y="33"/>
                      <a:pt x="32" y="33"/>
                    </a:cubicBez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6" name="Freeform 70"/>
              <p:cNvSpPr>
                <a:spLocks/>
              </p:cNvSpPr>
              <p:nvPr userDrawn="1"/>
            </p:nvSpPr>
            <p:spPr bwMode="auto">
              <a:xfrm>
                <a:off x="4216" y="4176"/>
                <a:ext cx="45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3"/>
                  </a:cxn>
                  <a:cxn ang="0">
                    <a:pos x="29" y="44"/>
                  </a:cxn>
                  <a:cxn ang="0">
                    <a:pos x="32" y="32"/>
                  </a:cxn>
                  <a:cxn ang="0">
                    <a:pos x="0" y="0"/>
                  </a:cxn>
                </a:cxnLst>
                <a:rect l="0" t="0" r="r" b="b"/>
                <a:pathLst>
                  <a:path w="32" h="44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29" y="44"/>
                      <a:pt x="29" y="44"/>
                      <a:pt x="29" y="44"/>
                    </a:cubicBezTo>
                    <a:cubicBezTo>
                      <a:pt x="31" y="40"/>
                      <a:pt x="32" y="36"/>
                      <a:pt x="32" y="32"/>
                    </a:cubicBezTo>
                    <a:cubicBezTo>
                      <a:pt x="32" y="14"/>
                      <a:pt x="17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7" name="Freeform 71"/>
              <p:cNvSpPr>
                <a:spLocks/>
              </p:cNvSpPr>
              <p:nvPr userDrawn="1"/>
            </p:nvSpPr>
            <p:spPr bwMode="auto">
              <a:xfrm>
                <a:off x="4164" y="4184"/>
                <a:ext cx="84" cy="87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0" y="32"/>
                  </a:cxn>
                  <a:cxn ang="0">
                    <a:pos x="32" y="63"/>
                  </a:cxn>
                  <a:cxn ang="0">
                    <a:pos x="61" y="44"/>
                  </a:cxn>
                  <a:cxn ang="0">
                    <a:pos x="32" y="33"/>
                  </a:cxn>
                  <a:cxn ang="0">
                    <a:pos x="32" y="0"/>
                  </a:cxn>
                </a:cxnLst>
                <a:rect l="0" t="0" r="r" b="b"/>
                <a:pathLst>
                  <a:path w="61" h="63">
                    <a:moveTo>
                      <a:pt x="32" y="0"/>
                    </a:moveTo>
                    <a:cubicBezTo>
                      <a:pt x="14" y="0"/>
                      <a:pt x="0" y="14"/>
                      <a:pt x="0" y="32"/>
                    </a:cubicBezTo>
                    <a:cubicBezTo>
                      <a:pt x="0" y="49"/>
                      <a:pt x="14" y="63"/>
                      <a:pt x="32" y="63"/>
                    </a:cubicBezTo>
                    <a:cubicBezTo>
                      <a:pt x="45" y="63"/>
                      <a:pt x="56" y="55"/>
                      <a:pt x="61" y="44"/>
                    </a:cubicBezTo>
                    <a:cubicBezTo>
                      <a:pt x="32" y="33"/>
                      <a:pt x="32" y="33"/>
                      <a:pt x="32" y="33"/>
                    </a:cubicBez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8" name="Freeform 72"/>
              <p:cNvSpPr>
                <a:spLocks/>
              </p:cNvSpPr>
              <p:nvPr userDrawn="1"/>
            </p:nvSpPr>
            <p:spPr bwMode="auto">
              <a:xfrm>
                <a:off x="4107" y="137"/>
                <a:ext cx="30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4"/>
                  </a:cxn>
                  <a:cxn ang="0">
                    <a:pos x="21" y="32"/>
                  </a:cxn>
                  <a:cxn ang="0">
                    <a:pos x="22" y="23"/>
                  </a:cxn>
                  <a:cxn ang="0">
                    <a:pos x="0" y="0"/>
                  </a:cxn>
                </a:cxnLst>
                <a:rect l="0" t="0" r="r" b="b"/>
                <a:pathLst>
                  <a:path w="22" h="32">
                    <a:moveTo>
                      <a:pt x="0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2" y="29"/>
                      <a:pt x="22" y="26"/>
                      <a:pt x="22" y="23"/>
                    </a:cubicBezTo>
                    <a:cubicBezTo>
                      <a:pt x="22" y="11"/>
                      <a:pt x="12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9" name="Freeform 73"/>
              <p:cNvSpPr>
                <a:spLocks/>
              </p:cNvSpPr>
              <p:nvPr userDrawn="1"/>
            </p:nvSpPr>
            <p:spPr bwMode="auto">
              <a:xfrm>
                <a:off x="4069" y="130"/>
                <a:ext cx="60" cy="6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22"/>
                  </a:cxn>
                  <a:cxn ang="0">
                    <a:pos x="22" y="45"/>
                  </a:cxn>
                  <a:cxn ang="0">
                    <a:pos x="43" y="31"/>
                  </a:cxn>
                  <a:cxn ang="0">
                    <a:pos x="22" y="23"/>
                  </a:cxn>
                  <a:cxn ang="0">
                    <a:pos x="22" y="0"/>
                  </a:cxn>
                </a:cxnLst>
                <a:rect l="0" t="0" r="r" b="b"/>
                <a:pathLst>
                  <a:path w="43" h="45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5"/>
                      <a:pt x="10" y="45"/>
                      <a:pt x="22" y="45"/>
                    </a:cubicBezTo>
                    <a:cubicBezTo>
                      <a:pt x="32" y="45"/>
                      <a:pt x="40" y="39"/>
                      <a:pt x="43" y="31"/>
                    </a:cubicBezTo>
                    <a:cubicBezTo>
                      <a:pt x="22" y="23"/>
                      <a:pt x="22" y="23"/>
                      <a:pt x="22" y="23"/>
                    </a:cubicBezTo>
                    <a:lnTo>
                      <a:pt x="2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0" name="Freeform 74"/>
              <p:cNvSpPr>
                <a:spLocks/>
              </p:cNvSpPr>
              <p:nvPr userDrawn="1"/>
            </p:nvSpPr>
            <p:spPr bwMode="auto">
              <a:xfrm>
                <a:off x="3367" y="4003"/>
                <a:ext cx="72" cy="50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3" y="36"/>
                  </a:cxn>
                  <a:cxn ang="0">
                    <a:pos x="52" y="23"/>
                  </a:cxn>
                  <a:cxn ang="0">
                    <a:pos x="45" y="13"/>
                  </a:cxn>
                  <a:cxn ang="0">
                    <a:pos x="0" y="13"/>
                  </a:cxn>
                </a:cxnLst>
                <a:rect l="0" t="0" r="r" b="b"/>
                <a:pathLst>
                  <a:path w="52" h="36">
                    <a:moveTo>
                      <a:pt x="0" y="13"/>
                    </a:moveTo>
                    <a:cubicBezTo>
                      <a:pt x="23" y="36"/>
                      <a:pt x="23" y="36"/>
                      <a:pt x="23" y="36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0" y="19"/>
                      <a:pt x="48" y="16"/>
                      <a:pt x="45" y="13"/>
                    </a:cubicBezTo>
                    <a:cubicBezTo>
                      <a:pt x="33" y="0"/>
                      <a:pt x="12" y="0"/>
                      <a:pt x="0" y="1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1" name="Freeform 75"/>
              <p:cNvSpPr>
                <a:spLocks/>
              </p:cNvSpPr>
              <p:nvPr userDrawn="1"/>
            </p:nvSpPr>
            <p:spPr bwMode="auto">
              <a:xfrm>
                <a:off x="3349" y="4032"/>
                <a:ext cx="96" cy="8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45"/>
                  </a:cxn>
                  <a:cxn ang="0">
                    <a:pos x="57" y="45"/>
                  </a:cxn>
                  <a:cxn ang="0">
                    <a:pos x="64" y="11"/>
                  </a:cxn>
                  <a:cxn ang="0">
                    <a:pos x="36" y="24"/>
                  </a:cxn>
                  <a:cxn ang="0">
                    <a:pos x="12" y="0"/>
                  </a:cxn>
                </a:cxnLst>
                <a:rect l="0" t="0" r="r" b="b"/>
                <a:pathLst>
                  <a:path w="69" h="58">
                    <a:moveTo>
                      <a:pt x="12" y="0"/>
                    </a:moveTo>
                    <a:cubicBezTo>
                      <a:pt x="0" y="13"/>
                      <a:pt x="0" y="33"/>
                      <a:pt x="12" y="45"/>
                    </a:cubicBezTo>
                    <a:cubicBezTo>
                      <a:pt x="25" y="58"/>
                      <a:pt x="45" y="58"/>
                      <a:pt x="57" y="45"/>
                    </a:cubicBezTo>
                    <a:cubicBezTo>
                      <a:pt x="67" y="36"/>
                      <a:pt x="69" y="22"/>
                      <a:pt x="64" y="11"/>
                    </a:cubicBezTo>
                    <a:cubicBezTo>
                      <a:pt x="36" y="24"/>
                      <a:pt x="36" y="24"/>
                      <a:pt x="36" y="24"/>
                    </a:cubicBezTo>
                    <a:lnTo>
                      <a:pt x="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2" name="Freeform 76"/>
              <p:cNvSpPr>
                <a:spLocks/>
              </p:cNvSpPr>
              <p:nvPr userDrawn="1"/>
            </p:nvSpPr>
            <p:spPr bwMode="auto">
              <a:xfrm>
                <a:off x="3224" y="15"/>
                <a:ext cx="44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3"/>
                  </a:cxn>
                  <a:cxn ang="0">
                    <a:pos x="29" y="44"/>
                  </a:cxn>
                  <a:cxn ang="0">
                    <a:pos x="32" y="32"/>
                  </a:cxn>
                  <a:cxn ang="0">
                    <a:pos x="0" y="0"/>
                  </a:cxn>
                </a:cxnLst>
                <a:rect l="0" t="0" r="r" b="b"/>
                <a:pathLst>
                  <a:path w="32" h="44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29" y="44"/>
                      <a:pt x="29" y="44"/>
                      <a:pt x="29" y="44"/>
                    </a:cubicBezTo>
                    <a:cubicBezTo>
                      <a:pt x="31" y="41"/>
                      <a:pt x="32" y="36"/>
                      <a:pt x="32" y="32"/>
                    </a:cubicBezTo>
                    <a:cubicBezTo>
                      <a:pt x="32" y="15"/>
                      <a:pt x="18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3" name="Freeform 77"/>
              <p:cNvSpPr>
                <a:spLocks/>
              </p:cNvSpPr>
              <p:nvPr userDrawn="1"/>
            </p:nvSpPr>
            <p:spPr bwMode="auto">
              <a:xfrm>
                <a:off x="3161" y="32"/>
                <a:ext cx="85" cy="87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0" y="32"/>
                  </a:cxn>
                  <a:cxn ang="0">
                    <a:pos x="32" y="63"/>
                  </a:cxn>
                  <a:cxn ang="0">
                    <a:pos x="61" y="44"/>
                  </a:cxn>
                  <a:cxn ang="0">
                    <a:pos x="32" y="33"/>
                  </a:cxn>
                  <a:cxn ang="0">
                    <a:pos x="32" y="0"/>
                  </a:cxn>
                </a:cxnLst>
                <a:rect l="0" t="0" r="r" b="b"/>
                <a:pathLst>
                  <a:path w="61" h="63">
                    <a:moveTo>
                      <a:pt x="32" y="0"/>
                    </a:moveTo>
                    <a:cubicBezTo>
                      <a:pt x="14" y="0"/>
                      <a:pt x="0" y="14"/>
                      <a:pt x="0" y="32"/>
                    </a:cubicBezTo>
                    <a:cubicBezTo>
                      <a:pt x="0" y="49"/>
                      <a:pt x="14" y="63"/>
                      <a:pt x="32" y="63"/>
                    </a:cubicBezTo>
                    <a:cubicBezTo>
                      <a:pt x="45" y="63"/>
                      <a:pt x="56" y="55"/>
                      <a:pt x="61" y="44"/>
                    </a:cubicBezTo>
                    <a:cubicBezTo>
                      <a:pt x="32" y="33"/>
                      <a:pt x="32" y="33"/>
                      <a:pt x="32" y="33"/>
                    </a:cubicBez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4" name="Freeform 78"/>
              <p:cNvSpPr>
                <a:spLocks/>
              </p:cNvSpPr>
              <p:nvPr userDrawn="1"/>
            </p:nvSpPr>
            <p:spPr bwMode="auto">
              <a:xfrm>
                <a:off x="3224" y="4215"/>
                <a:ext cx="44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3"/>
                  </a:cxn>
                  <a:cxn ang="0">
                    <a:pos x="29" y="44"/>
                  </a:cxn>
                  <a:cxn ang="0">
                    <a:pos x="32" y="32"/>
                  </a:cxn>
                  <a:cxn ang="0">
                    <a:pos x="0" y="0"/>
                  </a:cxn>
                </a:cxnLst>
                <a:rect l="0" t="0" r="r" b="b"/>
                <a:pathLst>
                  <a:path w="32" h="44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29" y="44"/>
                      <a:pt x="29" y="44"/>
                      <a:pt x="29" y="44"/>
                    </a:cubicBezTo>
                    <a:cubicBezTo>
                      <a:pt x="31" y="41"/>
                      <a:pt x="32" y="36"/>
                      <a:pt x="32" y="32"/>
                    </a:cubicBezTo>
                    <a:cubicBezTo>
                      <a:pt x="32" y="14"/>
                      <a:pt x="18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5" name="Freeform 79"/>
              <p:cNvSpPr>
                <a:spLocks/>
              </p:cNvSpPr>
              <p:nvPr userDrawn="1"/>
            </p:nvSpPr>
            <p:spPr bwMode="auto">
              <a:xfrm>
                <a:off x="3171" y="4223"/>
                <a:ext cx="85" cy="89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0" y="32"/>
                  </a:cxn>
                  <a:cxn ang="0">
                    <a:pos x="32" y="64"/>
                  </a:cxn>
                  <a:cxn ang="0">
                    <a:pos x="61" y="44"/>
                  </a:cxn>
                  <a:cxn ang="0">
                    <a:pos x="32" y="33"/>
                  </a:cxn>
                  <a:cxn ang="0">
                    <a:pos x="32" y="0"/>
                  </a:cxn>
                </a:cxnLst>
                <a:rect l="0" t="0" r="r" b="b"/>
                <a:pathLst>
                  <a:path w="61" h="64">
                    <a:moveTo>
                      <a:pt x="32" y="0"/>
                    </a:moveTo>
                    <a:cubicBezTo>
                      <a:pt x="14" y="0"/>
                      <a:pt x="0" y="14"/>
                      <a:pt x="0" y="32"/>
                    </a:cubicBezTo>
                    <a:cubicBezTo>
                      <a:pt x="0" y="49"/>
                      <a:pt x="14" y="64"/>
                      <a:pt x="32" y="64"/>
                    </a:cubicBezTo>
                    <a:cubicBezTo>
                      <a:pt x="45" y="64"/>
                      <a:pt x="56" y="56"/>
                      <a:pt x="61" y="44"/>
                    </a:cubicBezTo>
                    <a:cubicBezTo>
                      <a:pt x="32" y="33"/>
                      <a:pt x="32" y="33"/>
                      <a:pt x="32" y="33"/>
                    </a:cubicBez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7" name="Freeform 82"/>
              <p:cNvSpPr>
                <a:spLocks/>
              </p:cNvSpPr>
              <p:nvPr userDrawn="1"/>
            </p:nvSpPr>
            <p:spPr bwMode="auto">
              <a:xfrm>
                <a:off x="5317" y="3984"/>
                <a:ext cx="116" cy="120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0" y="44"/>
                  </a:cxn>
                  <a:cxn ang="0">
                    <a:pos x="44" y="87"/>
                  </a:cxn>
                  <a:cxn ang="0">
                    <a:pos x="84" y="61"/>
                  </a:cxn>
                  <a:cxn ang="0">
                    <a:pos x="44" y="46"/>
                  </a:cxn>
                  <a:cxn ang="0">
                    <a:pos x="44" y="0"/>
                  </a:cxn>
                </a:cxnLst>
                <a:rect l="0" t="0" r="r" b="b"/>
                <a:pathLst>
                  <a:path w="84" h="87">
                    <a:moveTo>
                      <a:pt x="44" y="0"/>
                    </a:moveTo>
                    <a:cubicBezTo>
                      <a:pt x="19" y="0"/>
                      <a:pt x="0" y="20"/>
                      <a:pt x="0" y="44"/>
                    </a:cubicBezTo>
                    <a:cubicBezTo>
                      <a:pt x="0" y="68"/>
                      <a:pt x="19" y="87"/>
                      <a:pt x="44" y="87"/>
                    </a:cubicBezTo>
                    <a:cubicBezTo>
                      <a:pt x="62" y="87"/>
                      <a:pt x="77" y="76"/>
                      <a:pt x="84" y="61"/>
                    </a:cubicBezTo>
                    <a:cubicBezTo>
                      <a:pt x="44" y="46"/>
                      <a:pt x="44" y="46"/>
                      <a:pt x="44" y="46"/>
                    </a:cubicBezTo>
                    <a:lnTo>
                      <a:pt x="4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8" name="Freeform 84"/>
              <p:cNvSpPr>
                <a:spLocks noEditPoints="1"/>
              </p:cNvSpPr>
              <p:nvPr userDrawn="1"/>
            </p:nvSpPr>
            <p:spPr bwMode="auto">
              <a:xfrm>
                <a:off x="3440" y="192"/>
                <a:ext cx="126" cy="128"/>
              </a:xfrm>
              <a:custGeom>
                <a:avLst/>
                <a:gdLst/>
                <a:ahLst/>
                <a:cxnLst>
                  <a:cxn ang="0">
                    <a:pos x="38" y="69"/>
                  </a:cxn>
                  <a:cxn ang="0">
                    <a:pos x="30" y="77"/>
                  </a:cxn>
                  <a:cxn ang="0">
                    <a:pos x="22" y="77"/>
                  </a:cxn>
                  <a:cxn ang="0">
                    <a:pos x="14" y="69"/>
                  </a:cxn>
                  <a:cxn ang="0">
                    <a:pos x="14" y="62"/>
                  </a:cxn>
                  <a:cxn ang="0">
                    <a:pos x="38" y="38"/>
                  </a:cxn>
                  <a:cxn ang="0">
                    <a:pos x="46" y="38"/>
                  </a:cxn>
                  <a:cxn ang="0">
                    <a:pos x="54" y="46"/>
                  </a:cxn>
                  <a:cxn ang="0">
                    <a:pos x="61" y="38"/>
                  </a:cxn>
                  <a:cxn ang="0">
                    <a:pos x="54" y="30"/>
                  </a:cxn>
                  <a:cxn ang="0">
                    <a:pos x="30" y="30"/>
                  </a:cxn>
                  <a:cxn ang="0">
                    <a:pos x="6" y="54"/>
                  </a:cxn>
                  <a:cxn ang="0">
                    <a:pos x="6" y="77"/>
                  </a:cxn>
                  <a:cxn ang="0">
                    <a:pos x="14" y="85"/>
                  </a:cxn>
                  <a:cxn ang="0">
                    <a:pos x="38" y="85"/>
                  </a:cxn>
                  <a:cxn ang="0">
                    <a:pos x="51" y="72"/>
                  </a:cxn>
                  <a:cxn ang="0">
                    <a:pos x="38" y="69"/>
                  </a:cxn>
                  <a:cxn ang="0">
                    <a:pos x="85" y="38"/>
                  </a:cxn>
                  <a:cxn ang="0">
                    <a:pos x="61" y="62"/>
                  </a:cxn>
                  <a:cxn ang="0">
                    <a:pos x="38" y="62"/>
                  </a:cxn>
                  <a:cxn ang="0">
                    <a:pos x="30" y="54"/>
                  </a:cxn>
                  <a:cxn ang="0">
                    <a:pos x="38" y="46"/>
                  </a:cxn>
                  <a:cxn ang="0">
                    <a:pos x="46" y="54"/>
                  </a:cxn>
                  <a:cxn ang="0">
                    <a:pos x="54" y="54"/>
                  </a:cxn>
                  <a:cxn ang="0">
                    <a:pos x="77" y="30"/>
                  </a:cxn>
                  <a:cxn ang="0">
                    <a:pos x="77" y="22"/>
                  </a:cxn>
                  <a:cxn ang="0">
                    <a:pos x="69" y="15"/>
                  </a:cxn>
                  <a:cxn ang="0">
                    <a:pos x="61" y="15"/>
                  </a:cxn>
                  <a:cxn ang="0">
                    <a:pos x="53" y="23"/>
                  </a:cxn>
                  <a:cxn ang="0">
                    <a:pos x="40" y="20"/>
                  </a:cxn>
                  <a:cxn ang="0">
                    <a:pos x="54" y="7"/>
                  </a:cxn>
                  <a:cxn ang="0">
                    <a:pos x="77" y="7"/>
                  </a:cxn>
                  <a:cxn ang="0">
                    <a:pos x="85" y="15"/>
                  </a:cxn>
                  <a:cxn ang="0">
                    <a:pos x="85" y="38"/>
                  </a:cxn>
                </a:cxnLst>
                <a:rect l="0" t="0" r="r" b="b"/>
                <a:pathLst>
                  <a:path w="91" h="92">
                    <a:moveTo>
                      <a:pt x="38" y="69"/>
                    </a:moveTo>
                    <a:cubicBezTo>
                      <a:pt x="30" y="77"/>
                      <a:pt x="30" y="77"/>
                      <a:pt x="30" y="77"/>
                    </a:cubicBezTo>
                    <a:cubicBezTo>
                      <a:pt x="28" y="79"/>
                      <a:pt x="24" y="79"/>
                      <a:pt x="22" y="77"/>
                    </a:cubicBezTo>
                    <a:cubicBezTo>
                      <a:pt x="14" y="69"/>
                      <a:pt x="14" y="69"/>
                      <a:pt x="14" y="69"/>
                    </a:cubicBezTo>
                    <a:cubicBezTo>
                      <a:pt x="12" y="67"/>
                      <a:pt x="12" y="64"/>
                      <a:pt x="14" y="62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40" y="36"/>
                      <a:pt x="44" y="36"/>
                      <a:pt x="46" y="38"/>
                    </a:cubicBezTo>
                    <a:cubicBezTo>
                      <a:pt x="54" y="46"/>
                      <a:pt x="54" y="46"/>
                      <a:pt x="54" y="46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47" y="24"/>
                      <a:pt x="37" y="24"/>
                      <a:pt x="30" y="30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0" y="60"/>
                      <a:pt x="0" y="71"/>
                      <a:pt x="6" y="77"/>
                    </a:cubicBezTo>
                    <a:cubicBezTo>
                      <a:pt x="14" y="85"/>
                      <a:pt x="14" y="85"/>
                      <a:pt x="14" y="85"/>
                    </a:cubicBezTo>
                    <a:cubicBezTo>
                      <a:pt x="21" y="92"/>
                      <a:pt x="31" y="92"/>
                      <a:pt x="38" y="85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47" y="72"/>
                      <a:pt x="42" y="71"/>
                      <a:pt x="38" y="69"/>
                    </a:cubicBezTo>
                    <a:moveTo>
                      <a:pt x="85" y="38"/>
                    </a:moveTo>
                    <a:cubicBezTo>
                      <a:pt x="61" y="62"/>
                      <a:pt x="61" y="62"/>
                      <a:pt x="61" y="62"/>
                    </a:cubicBezTo>
                    <a:cubicBezTo>
                      <a:pt x="55" y="68"/>
                      <a:pt x="44" y="68"/>
                      <a:pt x="38" y="62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46" y="54"/>
                      <a:pt x="46" y="54"/>
                      <a:pt x="46" y="54"/>
                    </a:cubicBezTo>
                    <a:cubicBezTo>
                      <a:pt x="48" y="56"/>
                      <a:pt x="51" y="56"/>
                      <a:pt x="54" y="54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9" y="28"/>
                      <a:pt x="79" y="25"/>
                      <a:pt x="77" y="22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67" y="12"/>
                      <a:pt x="64" y="12"/>
                      <a:pt x="61" y="15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49" y="21"/>
                      <a:pt x="45" y="20"/>
                      <a:pt x="40" y="20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60" y="0"/>
                      <a:pt x="71" y="0"/>
                      <a:pt x="77" y="7"/>
                    </a:cubicBezTo>
                    <a:cubicBezTo>
                      <a:pt x="85" y="15"/>
                      <a:pt x="85" y="15"/>
                      <a:pt x="85" y="15"/>
                    </a:cubicBezTo>
                    <a:cubicBezTo>
                      <a:pt x="91" y="21"/>
                      <a:pt x="91" y="32"/>
                      <a:pt x="85" y="3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9" name="Freeform 85"/>
              <p:cNvSpPr>
                <a:spLocks noEditPoints="1"/>
              </p:cNvSpPr>
              <p:nvPr userDrawn="1"/>
            </p:nvSpPr>
            <p:spPr bwMode="auto">
              <a:xfrm>
                <a:off x="2654" y="144"/>
                <a:ext cx="127" cy="127"/>
              </a:xfrm>
              <a:custGeom>
                <a:avLst/>
                <a:gdLst/>
                <a:ahLst/>
                <a:cxnLst>
                  <a:cxn ang="0">
                    <a:pos x="39" y="69"/>
                  </a:cxn>
                  <a:cxn ang="0">
                    <a:pos x="30" y="77"/>
                  </a:cxn>
                  <a:cxn ang="0">
                    <a:pos x="22" y="77"/>
                  </a:cxn>
                  <a:cxn ang="0">
                    <a:pos x="15" y="69"/>
                  </a:cxn>
                  <a:cxn ang="0">
                    <a:pos x="15" y="62"/>
                  </a:cxn>
                  <a:cxn ang="0">
                    <a:pos x="38" y="38"/>
                  </a:cxn>
                  <a:cxn ang="0">
                    <a:pos x="46" y="38"/>
                  </a:cxn>
                  <a:cxn ang="0">
                    <a:pos x="54" y="46"/>
                  </a:cxn>
                  <a:cxn ang="0">
                    <a:pos x="62" y="38"/>
                  </a:cxn>
                  <a:cxn ang="0">
                    <a:pos x="54" y="30"/>
                  </a:cxn>
                  <a:cxn ang="0">
                    <a:pos x="30" y="30"/>
                  </a:cxn>
                  <a:cxn ang="0">
                    <a:pos x="7" y="54"/>
                  </a:cxn>
                  <a:cxn ang="0">
                    <a:pos x="7" y="77"/>
                  </a:cxn>
                  <a:cxn ang="0">
                    <a:pos x="15" y="85"/>
                  </a:cxn>
                  <a:cxn ang="0">
                    <a:pos x="38" y="85"/>
                  </a:cxn>
                  <a:cxn ang="0">
                    <a:pos x="51" y="72"/>
                  </a:cxn>
                  <a:cxn ang="0">
                    <a:pos x="39" y="69"/>
                  </a:cxn>
                  <a:cxn ang="0">
                    <a:pos x="85" y="38"/>
                  </a:cxn>
                  <a:cxn ang="0">
                    <a:pos x="62" y="62"/>
                  </a:cxn>
                  <a:cxn ang="0">
                    <a:pos x="38" y="62"/>
                  </a:cxn>
                  <a:cxn ang="0">
                    <a:pos x="30" y="54"/>
                  </a:cxn>
                  <a:cxn ang="0">
                    <a:pos x="38" y="46"/>
                  </a:cxn>
                  <a:cxn ang="0">
                    <a:pos x="46" y="54"/>
                  </a:cxn>
                  <a:cxn ang="0">
                    <a:pos x="54" y="54"/>
                  </a:cxn>
                  <a:cxn ang="0">
                    <a:pos x="77" y="30"/>
                  </a:cxn>
                  <a:cxn ang="0">
                    <a:pos x="77" y="22"/>
                  </a:cxn>
                  <a:cxn ang="0">
                    <a:pos x="70" y="15"/>
                  </a:cxn>
                  <a:cxn ang="0">
                    <a:pos x="62" y="15"/>
                  </a:cxn>
                  <a:cxn ang="0">
                    <a:pos x="53" y="23"/>
                  </a:cxn>
                  <a:cxn ang="0">
                    <a:pos x="41" y="20"/>
                  </a:cxn>
                  <a:cxn ang="0">
                    <a:pos x="54" y="7"/>
                  </a:cxn>
                  <a:cxn ang="0">
                    <a:pos x="77" y="7"/>
                  </a:cxn>
                  <a:cxn ang="0">
                    <a:pos x="85" y="15"/>
                  </a:cxn>
                  <a:cxn ang="0">
                    <a:pos x="85" y="38"/>
                  </a:cxn>
                </a:cxnLst>
                <a:rect l="0" t="0" r="r" b="b"/>
                <a:pathLst>
                  <a:path w="92" h="92">
                    <a:moveTo>
                      <a:pt x="39" y="69"/>
                    </a:moveTo>
                    <a:cubicBezTo>
                      <a:pt x="30" y="77"/>
                      <a:pt x="30" y="77"/>
                      <a:pt x="30" y="77"/>
                    </a:cubicBezTo>
                    <a:cubicBezTo>
                      <a:pt x="28" y="79"/>
                      <a:pt x="25" y="79"/>
                      <a:pt x="22" y="77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2" y="67"/>
                      <a:pt x="12" y="64"/>
                      <a:pt x="15" y="62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40" y="36"/>
                      <a:pt x="44" y="36"/>
                      <a:pt x="46" y="38"/>
                    </a:cubicBezTo>
                    <a:cubicBezTo>
                      <a:pt x="54" y="46"/>
                      <a:pt x="54" y="46"/>
                      <a:pt x="54" y="46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47" y="24"/>
                      <a:pt x="37" y="24"/>
                      <a:pt x="30" y="30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0" y="60"/>
                      <a:pt x="0" y="71"/>
                      <a:pt x="7" y="77"/>
                    </a:cubicBezTo>
                    <a:cubicBezTo>
                      <a:pt x="15" y="85"/>
                      <a:pt x="15" y="85"/>
                      <a:pt x="15" y="85"/>
                    </a:cubicBezTo>
                    <a:cubicBezTo>
                      <a:pt x="21" y="92"/>
                      <a:pt x="32" y="92"/>
                      <a:pt x="38" y="85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47" y="72"/>
                      <a:pt x="43" y="71"/>
                      <a:pt x="39" y="69"/>
                    </a:cubicBezTo>
                    <a:moveTo>
                      <a:pt x="85" y="38"/>
                    </a:moveTo>
                    <a:cubicBezTo>
                      <a:pt x="62" y="62"/>
                      <a:pt x="62" y="62"/>
                      <a:pt x="62" y="62"/>
                    </a:cubicBezTo>
                    <a:cubicBezTo>
                      <a:pt x="55" y="68"/>
                      <a:pt x="45" y="68"/>
                      <a:pt x="38" y="62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46" y="54"/>
                      <a:pt x="46" y="54"/>
                      <a:pt x="46" y="54"/>
                    </a:cubicBezTo>
                    <a:cubicBezTo>
                      <a:pt x="48" y="56"/>
                      <a:pt x="52" y="56"/>
                      <a:pt x="54" y="54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80" y="28"/>
                      <a:pt x="80" y="25"/>
                      <a:pt x="77" y="22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67" y="12"/>
                      <a:pt x="64" y="12"/>
                      <a:pt x="62" y="15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49" y="21"/>
                      <a:pt x="45" y="20"/>
                      <a:pt x="41" y="20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60" y="0"/>
                      <a:pt x="71" y="0"/>
                      <a:pt x="77" y="7"/>
                    </a:cubicBezTo>
                    <a:cubicBezTo>
                      <a:pt x="85" y="15"/>
                      <a:pt x="85" y="15"/>
                      <a:pt x="85" y="15"/>
                    </a:cubicBezTo>
                    <a:cubicBezTo>
                      <a:pt x="92" y="21"/>
                      <a:pt x="92" y="32"/>
                      <a:pt x="85" y="3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50" name="Freeform 86"/>
              <p:cNvSpPr>
                <a:spLocks noEditPoints="1"/>
              </p:cNvSpPr>
              <p:nvPr userDrawn="1"/>
            </p:nvSpPr>
            <p:spPr bwMode="auto">
              <a:xfrm>
                <a:off x="5749" y="4193"/>
                <a:ext cx="126" cy="127"/>
              </a:xfrm>
              <a:custGeom>
                <a:avLst/>
                <a:gdLst/>
                <a:ahLst/>
                <a:cxnLst>
                  <a:cxn ang="0">
                    <a:pos x="38" y="69"/>
                  </a:cxn>
                  <a:cxn ang="0">
                    <a:pos x="30" y="78"/>
                  </a:cxn>
                  <a:cxn ang="0">
                    <a:pos x="22" y="78"/>
                  </a:cxn>
                  <a:cxn ang="0">
                    <a:pos x="14" y="70"/>
                  </a:cxn>
                  <a:cxn ang="0">
                    <a:pos x="14" y="62"/>
                  </a:cxn>
                  <a:cxn ang="0">
                    <a:pos x="38" y="38"/>
                  </a:cxn>
                  <a:cxn ang="0">
                    <a:pos x="46" y="38"/>
                  </a:cxn>
                  <a:cxn ang="0">
                    <a:pos x="54" y="46"/>
                  </a:cxn>
                  <a:cxn ang="0">
                    <a:pos x="61" y="38"/>
                  </a:cxn>
                  <a:cxn ang="0">
                    <a:pos x="54" y="30"/>
                  </a:cxn>
                  <a:cxn ang="0">
                    <a:pos x="30" y="30"/>
                  </a:cxn>
                  <a:cxn ang="0">
                    <a:pos x="7" y="54"/>
                  </a:cxn>
                  <a:cxn ang="0">
                    <a:pos x="7" y="78"/>
                  </a:cxn>
                  <a:cxn ang="0">
                    <a:pos x="14" y="85"/>
                  </a:cxn>
                  <a:cxn ang="0">
                    <a:pos x="38" y="85"/>
                  </a:cxn>
                  <a:cxn ang="0">
                    <a:pos x="51" y="72"/>
                  </a:cxn>
                  <a:cxn ang="0">
                    <a:pos x="38" y="69"/>
                  </a:cxn>
                  <a:cxn ang="0">
                    <a:pos x="85" y="38"/>
                  </a:cxn>
                  <a:cxn ang="0">
                    <a:pos x="61" y="62"/>
                  </a:cxn>
                  <a:cxn ang="0">
                    <a:pos x="38" y="62"/>
                  </a:cxn>
                  <a:cxn ang="0">
                    <a:pos x="30" y="54"/>
                  </a:cxn>
                  <a:cxn ang="0">
                    <a:pos x="38" y="46"/>
                  </a:cxn>
                  <a:cxn ang="0">
                    <a:pos x="46" y="54"/>
                  </a:cxn>
                  <a:cxn ang="0">
                    <a:pos x="54" y="54"/>
                  </a:cxn>
                  <a:cxn ang="0">
                    <a:pos x="77" y="30"/>
                  </a:cxn>
                  <a:cxn ang="0">
                    <a:pos x="77" y="23"/>
                  </a:cxn>
                  <a:cxn ang="0">
                    <a:pos x="69" y="15"/>
                  </a:cxn>
                  <a:cxn ang="0">
                    <a:pos x="61" y="15"/>
                  </a:cxn>
                  <a:cxn ang="0">
                    <a:pos x="53" y="23"/>
                  </a:cxn>
                  <a:cxn ang="0">
                    <a:pos x="40" y="20"/>
                  </a:cxn>
                  <a:cxn ang="0">
                    <a:pos x="54" y="7"/>
                  </a:cxn>
                  <a:cxn ang="0">
                    <a:pos x="77" y="7"/>
                  </a:cxn>
                  <a:cxn ang="0">
                    <a:pos x="85" y="15"/>
                  </a:cxn>
                  <a:cxn ang="0">
                    <a:pos x="85" y="38"/>
                  </a:cxn>
                </a:cxnLst>
                <a:rect l="0" t="0" r="r" b="b"/>
                <a:pathLst>
                  <a:path w="91" h="92">
                    <a:moveTo>
                      <a:pt x="38" y="69"/>
                    </a:moveTo>
                    <a:cubicBezTo>
                      <a:pt x="30" y="78"/>
                      <a:pt x="30" y="78"/>
                      <a:pt x="30" y="78"/>
                    </a:cubicBezTo>
                    <a:cubicBezTo>
                      <a:pt x="28" y="80"/>
                      <a:pt x="24" y="80"/>
                      <a:pt x="22" y="78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12" y="68"/>
                      <a:pt x="12" y="64"/>
                      <a:pt x="14" y="62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40" y="36"/>
                      <a:pt x="44" y="36"/>
                      <a:pt x="46" y="38"/>
                    </a:cubicBezTo>
                    <a:cubicBezTo>
                      <a:pt x="54" y="46"/>
                      <a:pt x="54" y="46"/>
                      <a:pt x="54" y="46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47" y="24"/>
                      <a:pt x="37" y="24"/>
                      <a:pt x="30" y="30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0" y="61"/>
                      <a:pt x="0" y="71"/>
                      <a:pt x="7" y="78"/>
                    </a:cubicBezTo>
                    <a:cubicBezTo>
                      <a:pt x="14" y="85"/>
                      <a:pt x="14" y="85"/>
                      <a:pt x="14" y="85"/>
                    </a:cubicBezTo>
                    <a:cubicBezTo>
                      <a:pt x="21" y="92"/>
                      <a:pt x="31" y="92"/>
                      <a:pt x="38" y="85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47" y="72"/>
                      <a:pt x="42" y="71"/>
                      <a:pt x="38" y="69"/>
                    </a:cubicBezTo>
                    <a:moveTo>
                      <a:pt x="85" y="38"/>
                    </a:moveTo>
                    <a:cubicBezTo>
                      <a:pt x="61" y="62"/>
                      <a:pt x="61" y="62"/>
                      <a:pt x="61" y="62"/>
                    </a:cubicBezTo>
                    <a:cubicBezTo>
                      <a:pt x="55" y="68"/>
                      <a:pt x="44" y="68"/>
                      <a:pt x="38" y="62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46" y="54"/>
                      <a:pt x="46" y="54"/>
                      <a:pt x="46" y="54"/>
                    </a:cubicBezTo>
                    <a:cubicBezTo>
                      <a:pt x="48" y="56"/>
                      <a:pt x="51" y="56"/>
                      <a:pt x="54" y="54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9" y="28"/>
                      <a:pt x="79" y="25"/>
                      <a:pt x="77" y="23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67" y="13"/>
                      <a:pt x="64" y="13"/>
                      <a:pt x="61" y="15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49" y="21"/>
                      <a:pt x="45" y="20"/>
                      <a:pt x="40" y="20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60" y="0"/>
                      <a:pt x="71" y="0"/>
                      <a:pt x="77" y="7"/>
                    </a:cubicBezTo>
                    <a:cubicBezTo>
                      <a:pt x="85" y="15"/>
                      <a:pt x="85" y="15"/>
                      <a:pt x="85" y="15"/>
                    </a:cubicBezTo>
                    <a:cubicBezTo>
                      <a:pt x="91" y="21"/>
                      <a:pt x="91" y="32"/>
                      <a:pt x="85" y="3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51" name="Freeform 87"/>
              <p:cNvSpPr>
                <a:spLocks noEditPoints="1"/>
              </p:cNvSpPr>
              <p:nvPr userDrawn="1"/>
            </p:nvSpPr>
            <p:spPr bwMode="auto">
              <a:xfrm>
                <a:off x="5989" y="4080"/>
                <a:ext cx="93" cy="94"/>
              </a:xfrm>
              <a:custGeom>
                <a:avLst/>
                <a:gdLst/>
                <a:ahLst/>
                <a:cxnLst>
                  <a:cxn ang="0">
                    <a:pos x="28" y="51"/>
                  </a:cxn>
                  <a:cxn ang="0">
                    <a:pos x="22" y="57"/>
                  </a:cxn>
                  <a:cxn ang="0">
                    <a:pos x="16" y="57"/>
                  </a:cxn>
                  <a:cxn ang="0">
                    <a:pos x="10" y="51"/>
                  </a:cxn>
                  <a:cxn ang="0">
                    <a:pos x="10" y="46"/>
                  </a:cxn>
                  <a:cxn ang="0">
                    <a:pos x="28" y="28"/>
                  </a:cxn>
                  <a:cxn ang="0">
                    <a:pos x="33" y="28"/>
                  </a:cxn>
                  <a:cxn ang="0">
                    <a:pos x="39" y="34"/>
                  </a:cxn>
                  <a:cxn ang="0">
                    <a:pos x="45" y="28"/>
                  </a:cxn>
                  <a:cxn ang="0">
                    <a:pos x="39" y="22"/>
                  </a:cxn>
                  <a:cxn ang="0">
                    <a:pos x="22" y="22"/>
                  </a:cxn>
                  <a:cxn ang="0">
                    <a:pos x="4" y="40"/>
                  </a:cxn>
                  <a:cxn ang="0">
                    <a:pos x="4" y="57"/>
                  </a:cxn>
                  <a:cxn ang="0">
                    <a:pos x="10" y="63"/>
                  </a:cxn>
                  <a:cxn ang="0">
                    <a:pos x="28" y="63"/>
                  </a:cxn>
                  <a:cxn ang="0">
                    <a:pos x="37" y="53"/>
                  </a:cxn>
                  <a:cxn ang="0">
                    <a:pos x="28" y="51"/>
                  </a:cxn>
                  <a:cxn ang="0">
                    <a:pos x="63" y="28"/>
                  </a:cxn>
                  <a:cxn ang="0">
                    <a:pos x="45" y="46"/>
                  </a:cxn>
                  <a:cxn ang="0">
                    <a:pos x="28" y="46"/>
                  </a:cxn>
                  <a:cxn ang="0">
                    <a:pos x="22" y="40"/>
                  </a:cxn>
                  <a:cxn ang="0">
                    <a:pos x="28" y="34"/>
                  </a:cxn>
                  <a:cxn ang="0">
                    <a:pos x="33" y="40"/>
                  </a:cxn>
                  <a:cxn ang="0">
                    <a:pos x="39" y="40"/>
                  </a:cxn>
                  <a:cxn ang="0">
                    <a:pos x="57" y="22"/>
                  </a:cxn>
                  <a:cxn ang="0">
                    <a:pos x="57" y="17"/>
                  </a:cxn>
                  <a:cxn ang="0">
                    <a:pos x="51" y="11"/>
                  </a:cxn>
                  <a:cxn ang="0">
                    <a:pos x="45" y="11"/>
                  </a:cxn>
                  <a:cxn ang="0">
                    <a:pos x="39" y="17"/>
                  </a:cxn>
                  <a:cxn ang="0">
                    <a:pos x="29" y="15"/>
                  </a:cxn>
                  <a:cxn ang="0">
                    <a:pos x="39" y="5"/>
                  </a:cxn>
                  <a:cxn ang="0">
                    <a:pos x="57" y="5"/>
                  </a:cxn>
                  <a:cxn ang="0">
                    <a:pos x="63" y="11"/>
                  </a:cxn>
                  <a:cxn ang="0">
                    <a:pos x="63" y="28"/>
                  </a:cxn>
                </a:cxnLst>
                <a:rect l="0" t="0" r="r" b="b"/>
                <a:pathLst>
                  <a:path w="67" h="68">
                    <a:moveTo>
                      <a:pt x="28" y="51"/>
                    </a:moveTo>
                    <a:cubicBezTo>
                      <a:pt x="22" y="57"/>
                      <a:pt x="22" y="57"/>
                      <a:pt x="22" y="57"/>
                    </a:cubicBezTo>
                    <a:cubicBezTo>
                      <a:pt x="20" y="59"/>
                      <a:pt x="18" y="59"/>
                      <a:pt x="16" y="57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9" y="50"/>
                      <a:pt x="9" y="47"/>
                      <a:pt x="10" y="46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9" y="27"/>
                      <a:pt x="32" y="27"/>
                      <a:pt x="33" y="28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4" y="18"/>
                      <a:pt x="27" y="18"/>
                      <a:pt x="22" y="22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0" y="45"/>
                      <a:pt x="0" y="52"/>
                      <a:pt x="4" y="57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5" y="68"/>
                      <a:pt x="23" y="68"/>
                      <a:pt x="28" y="6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4" y="53"/>
                      <a:pt x="31" y="53"/>
                      <a:pt x="28" y="51"/>
                    </a:cubicBezTo>
                    <a:moveTo>
                      <a:pt x="63" y="28"/>
                    </a:moveTo>
                    <a:cubicBezTo>
                      <a:pt x="45" y="46"/>
                      <a:pt x="45" y="46"/>
                      <a:pt x="45" y="46"/>
                    </a:cubicBezTo>
                    <a:cubicBezTo>
                      <a:pt x="40" y="50"/>
                      <a:pt x="32" y="50"/>
                      <a:pt x="28" y="46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5" y="41"/>
                      <a:pt x="38" y="41"/>
                      <a:pt x="39" y="40"/>
                    </a:cubicBezTo>
                    <a:cubicBezTo>
                      <a:pt x="57" y="22"/>
                      <a:pt x="57" y="22"/>
                      <a:pt x="57" y="22"/>
                    </a:cubicBezTo>
                    <a:cubicBezTo>
                      <a:pt x="58" y="21"/>
                      <a:pt x="58" y="18"/>
                      <a:pt x="57" y="17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49" y="9"/>
                      <a:pt x="47" y="9"/>
                      <a:pt x="45" y="11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6" y="15"/>
                      <a:pt x="33" y="15"/>
                      <a:pt x="29" y="1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44" y="0"/>
                      <a:pt x="52" y="0"/>
                      <a:pt x="57" y="5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67" y="16"/>
                      <a:pt x="67" y="23"/>
                      <a:pt x="63" y="2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52" name="Freeform 88"/>
              <p:cNvSpPr>
                <a:spLocks noEditPoints="1"/>
              </p:cNvSpPr>
              <p:nvPr userDrawn="1"/>
            </p:nvSpPr>
            <p:spPr bwMode="auto">
              <a:xfrm>
                <a:off x="3829" y="4176"/>
                <a:ext cx="94" cy="94"/>
              </a:xfrm>
              <a:custGeom>
                <a:avLst/>
                <a:gdLst/>
                <a:ahLst/>
                <a:cxnLst>
                  <a:cxn ang="0">
                    <a:pos x="28" y="51"/>
                  </a:cxn>
                  <a:cxn ang="0">
                    <a:pos x="22" y="57"/>
                  </a:cxn>
                  <a:cxn ang="0">
                    <a:pos x="16" y="57"/>
                  </a:cxn>
                  <a:cxn ang="0">
                    <a:pos x="11" y="51"/>
                  </a:cxn>
                  <a:cxn ang="0">
                    <a:pos x="11" y="45"/>
                  </a:cxn>
                  <a:cxn ang="0">
                    <a:pos x="28" y="28"/>
                  </a:cxn>
                  <a:cxn ang="0">
                    <a:pos x="34" y="28"/>
                  </a:cxn>
                  <a:cxn ang="0">
                    <a:pos x="40" y="34"/>
                  </a:cxn>
                  <a:cxn ang="0">
                    <a:pos x="45" y="28"/>
                  </a:cxn>
                  <a:cxn ang="0">
                    <a:pos x="40" y="22"/>
                  </a:cxn>
                  <a:cxn ang="0">
                    <a:pos x="22" y="22"/>
                  </a:cxn>
                  <a:cxn ang="0">
                    <a:pos x="5" y="40"/>
                  </a:cxn>
                  <a:cxn ang="0">
                    <a:pos x="5" y="57"/>
                  </a:cxn>
                  <a:cxn ang="0">
                    <a:pos x="11" y="63"/>
                  </a:cxn>
                  <a:cxn ang="0">
                    <a:pos x="28" y="63"/>
                  </a:cxn>
                  <a:cxn ang="0">
                    <a:pos x="38" y="53"/>
                  </a:cxn>
                  <a:cxn ang="0">
                    <a:pos x="28" y="51"/>
                  </a:cxn>
                  <a:cxn ang="0">
                    <a:pos x="63" y="28"/>
                  </a:cxn>
                  <a:cxn ang="0">
                    <a:pos x="45" y="45"/>
                  </a:cxn>
                  <a:cxn ang="0">
                    <a:pos x="28" y="45"/>
                  </a:cxn>
                  <a:cxn ang="0">
                    <a:pos x="22" y="40"/>
                  </a:cxn>
                  <a:cxn ang="0">
                    <a:pos x="28" y="34"/>
                  </a:cxn>
                  <a:cxn ang="0">
                    <a:pos x="34" y="40"/>
                  </a:cxn>
                  <a:cxn ang="0">
                    <a:pos x="40" y="40"/>
                  </a:cxn>
                  <a:cxn ang="0">
                    <a:pos x="57" y="22"/>
                  </a:cxn>
                  <a:cxn ang="0">
                    <a:pos x="57" y="16"/>
                  </a:cxn>
                  <a:cxn ang="0">
                    <a:pos x="51" y="11"/>
                  </a:cxn>
                  <a:cxn ang="0">
                    <a:pos x="45" y="11"/>
                  </a:cxn>
                  <a:cxn ang="0">
                    <a:pos x="39" y="17"/>
                  </a:cxn>
                  <a:cxn ang="0">
                    <a:pos x="30" y="15"/>
                  </a:cxn>
                  <a:cxn ang="0">
                    <a:pos x="40" y="5"/>
                  </a:cxn>
                  <a:cxn ang="0">
                    <a:pos x="57" y="5"/>
                  </a:cxn>
                  <a:cxn ang="0">
                    <a:pos x="63" y="11"/>
                  </a:cxn>
                  <a:cxn ang="0">
                    <a:pos x="63" y="28"/>
                  </a:cxn>
                </a:cxnLst>
                <a:rect l="0" t="0" r="r" b="b"/>
                <a:pathLst>
                  <a:path w="68" h="68">
                    <a:moveTo>
                      <a:pt x="28" y="51"/>
                    </a:moveTo>
                    <a:cubicBezTo>
                      <a:pt x="22" y="57"/>
                      <a:pt x="22" y="57"/>
                      <a:pt x="22" y="57"/>
                    </a:cubicBezTo>
                    <a:cubicBezTo>
                      <a:pt x="21" y="59"/>
                      <a:pt x="18" y="59"/>
                      <a:pt x="16" y="57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9" y="50"/>
                      <a:pt x="9" y="47"/>
                      <a:pt x="11" y="45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30" y="26"/>
                      <a:pt x="32" y="26"/>
                      <a:pt x="34" y="28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35" y="17"/>
                      <a:pt x="27" y="17"/>
                      <a:pt x="22" y="22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0" y="44"/>
                      <a:pt x="0" y="52"/>
                      <a:pt x="5" y="57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5" y="68"/>
                      <a:pt x="23" y="68"/>
                      <a:pt x="28" y="6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5" y="53"/>
                      <a:pt x="31" y="53"/>
                      <a:pt x="28" y="51"/>
                    </a:cubicBezTo>
                    <a:moveTo>
                      <a:pt x="63" y="28"/>
                    </a:moveTo>
                    <a:cubicBezTo>
                      <a:pt x="45" y="45"/>
                      <a:pt x="45" y="45"/>
                      <a:pt x="45" y="45"/>
                    </a:cubicBezTo>
                    <a:cubicBezTo>
                      <a:pt x="41" y="50"/>
                      <a:pt x="33" y="50"/>
                      <a:pt x="28" y="45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35" y="41"/>
                      <a:pt x="38" y="41"/>
                      <a:pt x="40" y="40"/>
                    </a:cubicBezTo>
                    <a:cubicBezTo>
                      <a:pt x="57" y="22"/>
                      <a:pt x="57" y="22"/>
                      <a:pt x="57" y="22"/>
                    </a:cubicBezTo>
                    <a:cubicBezTo>
                      <a:pt x="59" y="21"/>
                      <a:pt x="59" y="18"/>
                      <a:pt x="57" y="16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0" y="9"/>
                      <a:pt x="47" y="9"/>
                      <a:pt x="45" y="11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6" y="15"/>
                      <a:pt x="33" y="14"/>
                      <a:pt x="30" y="1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4" y="0"/>
                      <a:pt x="52" y="0"/>
                      <a:pt x="57" y="5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68" y="15"/>
                      <a:pt x="68" y="23"/>
                      <a:pt x="63" y="2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53" name="Freeform 89"/>
              <p:cNvSpPr>
                <a:spLocks noEditPoints="1"/>
              </p:cNvSpPr>
              <p:nvPr userDrawn="1"/>
            </p:nvSpPr>
            <p:spPr bwMode="auto">
              <a:xfrm>
                <a:off x="7141" y="4006"/>
                <a:ext cx="121" cy="123"/>
              </a:xfrm>
              <a:custGeom>
                <a:avLst/>
                <a:gdLst/>
                <a:ahLst/>
                <a:cxnLst>
                  <a:cxn ang="0">
                    <a:pos x="22" y="40"/>
                  </a:cxn>
                  <a:cxn ang="0">
                    <a:pos x="17" y="45"/>
                  </a:cxn>
                  <a:cxn ang="0">
                    <a:pos x="13" y="45"/>
                  </a:cxn>
                  <a:cxn ang="0">
                    <a:pos x="8" y="40"/>
                  </a:cxn>
                  <a:cxn ang="0">
                    <a:pos x="8" y="36"/>
                  </a:cxn>
                  <a:cxn ang="0">
                    <a:pos x="22" y="22"/>
                  </a:cxn>
                  <a:cxn ang="0">
                    <a:pos x="26" y="22"/>
                  </a:cxn>
                  <a:cxn ang="0">
                    <a:pos x="31" y="26"/>
                  </a:cxn>
                  <a:cxn ang="0">
                    <a:pos x="35" y="22"/>
                  </a:cxn>
                  <a:cxn ang="0">
                    <a:pos x="31" y="17"/>
                  </a:cxn>
                  <a:cxn ang="0">
                    <a:pos x="17" y="17"/>
                  </a:cxn>
                  <a:cxn ang="0">
                    <a:pos x="4" y="31"/>
                  </a:cxn>
                  <a:cxn ang="0">
                    <a:pos x="4" y="45"/>
                  </a:cxn>
                  <a:cxn ang="0">
                    <a:pos x="8" y="49"/>
                  </a:cxn>
                  <a:cxn ang="0">
                    <a:pos x="22" y="49"/>
                  </a:cxn>
                  <a:cxn ang="0">
                    <a:pos x="29" y="41"/>
                  </a:cxn>
                  <a:cxn ang="0">
                    <a:pos x="22" y="40"/>
                  </a:cxn>
                  <a:cxn ang="0">
                    <a:pos x="49" y="22"/>
                  </a:cxn>
                  <a:cxn ang="0">
                    <a:pos x="35" y="36"/>
                  </a:cxn>
                  <a:cxn ang="0">
                    <a:pos x="22" y="36"/>
                  </a:cxn>
                  <a:cxn ang="0">
                    <a:pos x="17" y="31"/>
                  </a:cxn>
                  <a:cxn ang="0">
                    <a:pos x="22" y="26"/>
                  </a:cxn>
                  <a:cxn ang="0">
                    <a:pos x="26" y="31"/>
                  </a:cxn>
                  <a:cxn ang="0">
                    <a:pos x="31" y="31"/>
                  </a:cxn>
                  <a:cxn ang="0">
                    <a:pos x="44" y="17"/>
                  </a:cxn>
                  <a:cxn ang="0">
                    <a:pos x="44" y="13"/>
                  </a:cxn>
                  <a:cxn ang="0">
                    <a:pos x="40" y="8"/>
                  </a:cxn>
                  <a:cxn ang="0">
                    <a:pos x="35" y="8"/>
                  </a:cxn>
                  <a:cxn ang="0">
                    <a:pos x="31" y="13"/>
                  </a:cxn>
                  <a:cxn ang="0">
                    <a:pos x="23" y="11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49" y="8"/>
                  </a:cxn>
                  <a:cxn ang="0">
                    <a:pos x="49" y="22"/>
                  </a:cxn>
                </a:cxnLst>
                <a:rect l="0" t="0" r="r" b="b"/>
                <a:pathLst>
                  <a:path w="53" h="53">
                    <a:moveTo>
                      <a:pt x="22" y="40"/>
                    </a:moveTo>
                    <a:cubicBezTo>
                      <a:pt x="17" y="45"/>
                      <a:pt x="17" y="45"/>
                      <a:pt x="17" y="45"/>
                    </a:cubicBezTo>
                    <a:cubicBezTo>
                      <a:pt x="16" y="46"/>
                      <a:pt x="14" y="46"/>
                      <a:pt x="13" y="45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7" y="39"/>
                      <a:pt x="7" y="37"/>
                      <a:pt x="8" y="36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1"/>
                      <a:pt x="25" y="21"/>
                      <a:pt x="26" y="22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27" y="14"/>
                      <a:pt x="21" y="14"/>
                      <a:pt x="17" y="17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0" y="35"/>
                      <a:pt x="0" y="41"/>
                      <a:pt x="4" y="45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12" y="53"/>
                      <a:pt x="18" y="53"/>
                      <a:pt x="22" y="49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7" y="42"/>
                      <a:pt x="24" y="41"/>
                      <a:pt x="22" y="40"/>
                    </a:cubicBezTo>
                    <a:moveTo>
                      <a:pt x="49" y="22"/>
                    </a:moveTo>
                    <a:cubicBezTo>
                      <a:pt x="35" y="36"/>
                      <a:pt x="35" y="36"/>
                      <a:pt x="35" y="36"/>
                    </a:cubicBezTo>
                    <a:cubicBezTo>
                      <a:pt x="32" y="39"/>
                      <a:pt x="26" y="39"/>
                      <a:pt x="22" y="36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8" y="32"/>
                      <a:pt x="30" y="32"/>
                      <a:pt x="31" y="31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6" y="16"/>
                      <a:pt x="46" y="14"/>
                      <a:pt x="44" y="13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39" y="7"/>
                      <a:pt x="37" y="7"/>
                      <a:pt x="35" y="8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28" y="12"/>
                      <a:pt x="26" y="11"/>
                      <a:pt x="23" y="11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5" y="0"/>
                      <a:pt x="41" y="0"/>
                      <a:pt x="44" y="4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53" y="12"/>
                      <a:pt x="53" y="18"/>
                      <a:pt x="49" y="2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54" name="Freeform 90"/>
              <p:cNvSpPr>
                <a:spLocks noEditPoints="1"/>
              </p:cNvSpPr>
              <p:nvPr userDrawn="1"/>
            </p:nvSpPr>
            <p:spPr bwMode="auto">
              <a:xfrm>
                <a:off x="4597" y="0"/>
                <a:ext cx="127" cy="125"/>
              </a:xfrm>
              <a:custGeom>
                <a:avLst/>
                <a:gdLst/>
                <a:ahLst/>
                <a:cxnLst>
                  <a:cxn ang="0">
                    <a:pos x="39" y="69"/>
                  </a:cxn>
                  <a:cxn ang="0">
                    <a:pos x="30" y="77"/>
                  </a:cxn>
                  <a:cxn ang="0">
                    <a:pos x="22" y="77"/>
                  </a:cxn>
                  <a:cxn ang="0">
                    <a:pos x="15" y="69"/>
                  </a:cxn>
                  <a:cxn ang="0">
                    <a:pos x="15" y="61"/>
                  </a:cxn>
                  <a:cxn ang="0">
                    <a:pos x="38" y="38"/>
                  </a:cxn>
                  <a:cxn ang="0">
                    <a:pos x="46" y="38"/>
                  </a:cxn>
                  <a:cxn ang="0">
                    <a:pos x="54" y="46"/>
                  </a:cxn>
                  <a:cxn ang="0">
                    <a:pos x="62" y="38"/>
                  </a:cxn>
                  <a:cxn ang="0">
                    <a:pos x="54" y="30"/>
                  </a:cxn>
                  <a:cxn ang="0">
                    <a:pos x="30" y="30"/>
                  </a:cxn>
                  <a:cxn ang="0">
                    <a:pos x="7" y="53"/>
                  </a:cxn>
                  <a:cxn ang="0">
                    <a:pos x="7" y="77"/>
                  </a:cxn>
                  <a:cxn ang="0">
                    <a:pos x="15" y="85"/>
                  </a:cxn>
                  <a:cxn ang="0">
                    <a:pos x="38" y="85"/>
                  </a:cxn>
                  <a:cxn ang="0">
                    <a:pos x="51" y="72"/>
                  </a:cxn>
                  <a:cxn ang="0">
                    <a:pos x="39" y="69"/>
                  </a:cxn>
                  <a:cxn ang="0">
                    <a:pos x="85" y="38"/>
                  </a:cxn>
                  <a:cxn ang="0">
                    <a:pos x="62" y="61"/>
                  </a:cxn>
                  <a:cxn ang="0">
                    <a:pos x="38" y="61"/>
                  </a:cxn>
                  <a:cxn ang="0">
                    <a:pos x="30" y="53"/>
                  </a:cxn>
                  <a:cxn ang="0">
                    <a:pos x="38" y="46"/>
                  </a:cxn>
                  <a:cxn ang="0">
                    <a:pos x="46" y="53"/>
                  </a:cxn>
                  <a:cxn ang="0">
                    <a:pos x="54" y="53"/>
                  </a:cxn>
                  <a:cxn ang="0">
                    <a:pos x="77" y="30"/>
                  </a:cxn>
                  <a:cxn ang="0">
                    <a:pos x="77" y="22"/>
                  </a:cxn>
                  <a:cxn ang="0">
                    <a:pos x="70" y="14"/>
                  </a:cxn>
                  <a:cxn ang="0">
                    <a:pos x="62" y="14"/>
                  </a:cxn>
                  <a:cxn ang="0">
                    <a:pos x="53" y="23"/>
                  </a:cxn>
                  <a:cxn ang="0">
                    <a:pos x="41" y="20"/>
                  </a:cxn>
                  <a:cxn ang="0">
                    <a:pos x="54" y="6"/>
                  </a:cxn>
                  <a:cxn ang="0">
                    <a:pos x="77" y="6"/>
                  </a:cxn>
                  <a:cxn ang="0">
                    <a:pos x="85" y="14"/>
                  </a:cxn>
                  <a:cxn ang="0">
                    <a:pos x="85" y="38"/>
                  </a:cxn>
                </a:cxnLst>
                <a:rect l="0" t="0" r="r" b="b"/>
                <a:pathLst>
                  <a:path w="92" h="91">
                    <a:moveTo>
                      <a:pt x="39" y="69"/>
                    </a:moveTo>
                    <a:cubicBezTo>
                      <a:pt x="30" y="77"/>
                      <a:pt x="30" y="77"/>
                      <a:pt x="30" y="77"/>
                    </a:cubicBezTo>
                    <a:cubicBezTo>
                      <a:pt x="28" y="79"/>
                      <a:pt x="25" y="79"/>
                      <a:pt x="22" y="77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2" y="67"/>
                      <a:pt x="12" y="63"/>
                      <a:pt x="15" y="61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40" y="36"/>
                      <a:pt x="44" y="36"/>
                      <a:pt x="46" y="38"/>
                    </a:cubicBezTo>
                    <a:cubicBezTo>
                      <a:pt x="54" y="46"/>
                      <a:pt x="54" y="46"/>
                      <a:pt x="54" y="46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47" y="23"/>
                      <a:pt x="37" y="23"/>
                      <a:pt x="30" y="30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0" y="60"/>
                      <a:pt x="0" y="70"/>
                      <a:pt x="7" y="77"/>
                    </a:cubicBezTo>
                    <a:cubicBezTo>
                      <a:pt x="15" y="85"/>
                      <a:pt x="15" y="85"/>
                      <a:pt x="15" y="85"/>
                    </a:cubicBezTo>
                    <a:cubicBezTo>
                      <a:pt x="21" y="91"/>
                      <a:pt x="32" y="91"/>
                      <a:pt x="38" y="85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47" y="72"/>
                      <a:pt x="43" y="71"/>
                      <a:pt x="39" y="69"/>
                    </a:cubicBezTo>
                    <a:moveTo>
                      <a:pt x="85" y="38"/>
                    </a:moveTo>
                    <a:cubicBezTo>
                      <a:pt x="62" y="61"/>
                      <a:pt x="62" y="61"/>
                      <a:pt x="62" y="61"/>
                    </a:cubicBezTo>
                    <a:cubicBezTo>
                      <a:pt x="55" y="68"/>
                      <a:pt x="45" y="68"/>
                      <a:pt x="3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8" y="56"/>
                      <a:pt x="52" y="56"/>
                      <a:pt x="54" y="53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80" y="28"/>
                      <a:pt x="80" y="24"/>
                      <a:pt x="77" y="22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67" y="12"/>
                      <a:pt x="64" y="12"/>
                      <a:pt x="62" y="14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49" y="20"/>
                      <a:pt x="45" y="19"/>
                      <a:pt x="41" y="20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60" y="0"/>
                      <a:pt x="71" y="0"/>
                      <a:pt x="77" y="6"/>
                    </a:cubicBezTo>
                    <a:cubicBezTo>
                      <a:pt x="85" y="14"/>
                      <a:pt x="85" y="14"/>
                      <a:pt x="85" y="14"/>
                    </a:cubicBezTo>
                    <a:cubicBezTo>
                      <a:pt x="92" y="21"/>
                      <a:pt x="92" y="31"/>
                      <a:pt x="85" y="3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55" name="Freeform 92"/>
              <p:cNvSpPr>
                <a:spLocks noEditPoints="1"/>
              </p:cNvSpPr>
              <p:nvPr userDrawn="1"/>
            </p:nvSpPr>
            <p:spPr bwMode="auto">
              <a:xfrm>
                <a:off x="4806" y="3984"/>
                <a:ext cx="127" cy="128"/>
              </a:xfrm>
              <a:custGeom>
                <a:avLst/>
                <a:gdLst/>
                <a:ahLst/>
                <a:cxnLst>
                  <a:cxn ang="0">
                    <a:pos x="39" y="69"/>
                  </a:cxn>
                  <a:cxn ang="0">
                    <a:pos x="30" y="78"/>
                  </a:cxn>
                  <a:cxn ang="0">
                    <a:pos x="22" y="78"/>
                  </a:cxn>
                  <a:cxn ang="0">
                    <a:pos x="14" y="70"/>
                  </a:cxn>
                  <a:cxn ang="0">
                    <a:pos x="14" y="62"/>
                  </a:cxn>
                  <a:cxn ang="0">
                    <a:pos x="38" y="38"/>
                  </a:cxn>
                  <a:cxn ang="0">
                    <a:pos x="46" y="38"/>
                  </a:cxn>
                  <a:cxn ang="0">
                    <a:pos x="54" y="46"/>
                  </a:cxn>
                  <a:cxn ang="0">
                    <a:pos x="62" y="38"/>
                  </a:cxn>
                  <a:cxn ang="0">
                    <a:pos x="54" y="31"/>
                  </a:cxn>
                  <a:cxn ang="0">
                    <a:pos x="30" y="31"/>
                  </a:cxn>
                  <a:cxn ang="0">
                    <a:pos x="7" y="54"/>
                  </a:cxn>
                  <a:cxn ang="0">
                    <a:pos x="7" y="78"/>
                  </a:cxn>
                  <a:cxn ang="0">
                    <a:pos x="14" y="85"/>
                  </a:cxn>
                  <a:cxn ang="0">
                    <a:pos x="38" y="85"/>
                  </a:cxn>
                  <a:cxn ang="0">
                    <a:pos x="51" y="72"/>
                  </a:cxn>
                  <a:cxn ang="0">
                    <a:pos x="39" y="69"/>
                  </a:cxn>
                  <a:cxn ang="0">
                    <a:pos x="85" y="38"/>
                  </a:cxn>
                  <a:cxn ang="0">
                    <a:pos x="62" y="62"/>
                  </a:cxn>
                  <a:cxn ang="0">
                    <a:pos x="38" y="62"/>
                  </a:cxn>
                  <a:cxn ang="0">
                    <a:pos x="30" y="54"/>
                  </a:cxn>
                  <a:cxn ang="0">
                    <a:pos x="38" y="46"/>
                  </a:cxn>
                  <a:cxn ang="0">
                    <a:pos x="46" y="54"/>
                  </a:cxn>
                  <a:cxn ang="0">
                    <a:pos x="54" y="54"/>
                  </a:cxn>
                  <a:cxn ang="0">
                    <a:pos x="77" y="31"/>
                  </a:cxn>
                  <a:cxn ang="0">
                    <a:pos x="77" y="23"/>
                  </a:cxn>
                  <a:cxn ang="0">
                    <a:pos x="69" y="15"/>
                  </a:cxn>
                  <a:cxn ang="0">
                    <a:pos x="62" y="15"/>
                  </a:cxn>
                  <a:cxn ang="0">
                    <a:pos x="53" y="23"/>
                  </a:cxn>
                  <a:cxn ang="0">
                    <a:pos x="40" y="20"/>
                  </a:cxn>
                  <a:cxn ang="0">
                    <a:pos x="54" y="7"/>
                  </a:cxn>
                  <a:cxn ang="0">
                    <a:pos x="77" y="7"/>
                  </a:cxn>
                  <a:cxn ang="0">
                    <a:pos x="85" y="15"/>
                  </a:cxn>
                  <a:cxn ang="0">
                    <a:pos x="85" y="38"/>
                  </a:cxn>
                </a:cxnLst>
                <a:rect l="0" t="0" r="r" b="b"/>
                <a:pathLst>
                  <a:path w="92" h="92">
                    <a:moveTo>
                      <a:pt x="39" y="69"/>
                    </a:moveTo>
                    <a:cubicBezTo>
                      <a:pt x="30" y="78"/>
                      <a:pt x="30" y="78"/>
                      <a:pt x="30" y="78"/>
                    </a:cubicBezTo>
                    <a:cubicBezTo>
                      <a:pt x="28" y="80"/>
                      <a:pt x="24" y="80"/>
                      <a:pt x="22" y="78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12" y="68"/>
                      <a:pt x="12" y="64"/>
                      <a:pt x="14" y="62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40" y="36"/>
                      <a:pt x="44" y="36"/>
                      <a:pt x="46" y="38"/>
                    </a:cubicBezTo>
                    <a:cubicBezTo>
                      <a:pt x="54" y="46"/>
                      <a:pt x="54" y="46"/>
                      <a:pt x="54" y="46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47" y="24"/>
                      <a:pt x="37" y="24"/>
                      <a:pt x="30" y="31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0" y="61"/>
                      <a:pt x="0" y="71"/>
                      <a:pt x="7" y="78"/>
                    </a:cubicBezTo>
                    <a:cubicBezTo>
                      <a:pt x="14" y="85"/>
                      <a:pt x="14" y="85"/>
                      <a:pt x="14" y="85"/>
                    </a:cubicBezTo>
                    <a:cubicBezTo>
                      <a:pt x="21" y="92"/>
                      <a:pt x="31" y="92"/>
                      <a:pt x="38" y="85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47" y="72"/>
                      <a:pt x="42" y="72"/>
                      <a:pt x="39" y="69"/>
                    </a:cubicBezTo>
                    <a:moveTo>
                      <a:pt x="85" y="38"/>
                    </a:moveTo>
                    <a:cubicBezTo>
                      <a:pt x="62" y="62"/>
                      <a:pt x="62" y="62"/>
                      <a:pt x="62" y="62"/>
                    </a:cubicBezTo>
                    <a:cubicBezTo>
                      <a:pt x="55" y="68"/>
                      <a:pt x="45" y="68"/>
                      <a:pt x="38" y="62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46" y="54"/>
                      <a:pt x="46" y="54"/>
                      <a:pt x="46" y="54"/>
                    </a:cubicBezTo>
                    <a:cubicBezTo>
                      <a:pt x="48" y="56"/>
                      <a:pt x="52" y="56"/>
                      <a:pt x="54" y="54"/>
                    </a:cubicBezTo>
                    <a:cubicBezTo>
                      <a:pt x="77" y="31"/>
                      <a:pt x="77" y="31"/>
                      <a:pt x="77" y="31"/>
                    </a:cubicBezTo>
                    <a:cubicBezTo>
                      <a:pt x="79" y="28"/>
                      <a:pt x="79" y="25"/>
                      <a:pt x="77" y="23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67" y="13"/>
                      <a:pt x="64" y="13"/>
                      <a:pt x="62" y="15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49" y="21"/>
                      <a:pt x="45" y="20"/>
                      <a:pt x="40" y="20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60" y="0"/>
                      <a:pt x="71" y="0"/>
                      <a:pt x="77" y="7"/>
                    </a:cubicBezTo>
                    <a:cubicBezTo>
                      <a:pt x="85" y="15"/>
                      <a:pt x="85" y="15"/>
                      <a:pt x="85" y="15"/>
                    </a:cubicBezTo>
                    <a:cubicBezTo>
                      <a:pt x="92" y="21"/>
                      <a:pt x="92" y="32"/>
                      <a:pt x="85" y="3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56" name="Freeform 93"/>
              <p:cNvSpPr>
                <a:spLocks noEditPoints="1"/>
              </p:cNvSpPr>
              <p:nvPr userDrawn="1"/>
            </p:nvSpPr>
            <p:spPr bwMode="auto">
              <a:xfrm>
                <a:off x="4309" y="4152"/>
                <a:ext cx="121" cy="120"/>
              </a:xfrm>
              <a:custGeom>
                <a:avLst/>
                <a:gdLst/>
                <a:ahLst/>
                <a:cxnLst>
                  <a:cxn ang="0">
                    <a:pos x="44" y="68"/>
                  </a:cxn>
                  <a:cxn ang="0">
                    <a:pos x="68" y="44"/>
                  </a:cxn>
                  <a:cxn ang="0">
                    <a:pos x="44" y="19"/>
                  </a:cxn>
                  <a:cxn ang="0">
                    <a:pos x="19" y="44"/>
                  </a:cxn>
                  <a:cxn ang="0">
                    <a:pos x="44" y="68"/>
                  </a:cxn>
                  <a:cxn ang="0">
                    <a:pos x="0" y="49"/>
                  </a:cxn>
                  <a:cxn ang="0">
                    <a:pos x="0" y="38"/>
                  </a:cxn>
                  <a:cxn ang="0">
                    <a:pos x="9" y="38"/>
                  </a:cxn>
                  <a:cxn ang="0">
                    <a:pos x="11" y="31"/>
                  </a:cxn>
                  <a:cxn ang="0">
                    <a:pos x="3" y="27"/>
                  </a:cxn>
                  <a:cxn ang="0">
                    <a:pos x="9" y="17"/>
                  </a:cxn>
                  <a:cxn ang="0">
                    <a:pos x="16" y="22"/>
                  </a:cxn>
                  <a:cxn ang="0">
                    <a:pos x="22" y="16"/>
                  </a:cxn>
                  <a:cxn ang="0">
                    <a:pos x="17" y="9"/>
                  </a:cxn>
                  <a:cxn ang="0">
                    <a:pos x="27" y="4"/>
                  </a:cxn>
                  <a:cxn ang="0">
                    <a:pos x="31" y="11"/>
                  </a:cxn>
                  <a:cxn ang="0">
                    <a:pos x="38" y="9"/>
                  </a:cxn>
                  <a:cxn ang="0">
                    <a:pos x="38" y="0"/>
                  </a:cxn>
                  <a:cxn ang="0">
                    <a:pos x="49" y="0"/>
                  </a:cxn>
                  <a:cxn ang="0">
                    <a:pos x="49" y="9"/>
                  </a:cxn>
                  <a:cxn ang="0">
                    <a:pos x="56" y="11"/>
                  </a:cxn>
                  <a:cxn ang="0">
                    <a:pos x="61" y="4"/>
                  </a:cxn>
                  <a:cxn ang="0">
                    <a:pos x="70" y="9"/>
                  </a:cxn>
                  <a:cxn ang="0">
                    <a:pos x="66" y="16"/>
                  </a:cxn>
                  <a:cxn ang="0">
                    <a:pos x="71" y="22"/>
                  </a:cxn>
                  <a:cxn ang="0">
                    <a:pos x="79" y="17"/>
                  </a:cxn>
                  <a:cxn ang="0">
                    <a:pos x="84" y="27"/>
                  </a:cxn>
                  <a:cxn ang="0">
                    <a:pos x="77" y="31"/>
                  </a:cxn>
                  <a:cxn ang="0">
                    <a:pos x="79" y="38"/>
                  </a:cxn>
                  <a:cxn ang="0">
                    <a:pos x="87" y="38"/>
                  </a:cxn>
                  <a:cxn ang="0">
                    <a:pos x="87" y="49"/>
                  </a:cxn>
                  <a:cxn ang="0">
                    <a:pos x="79" y="49"/>
                  </a:cxn>
                  <a:cxn ang="0">
                    <a:pos x="77" y="57"/>
                  </a:cxn>
                  <a:cxn ang="0">
                    <a:pos x="84" y="61"/>
                  </a:cxn>
                  <a:cxn ang="0">
                    <a:pos x="79" y="70"/>
                  </a:cxn>
                  <a:cxn ang="0">
                    <a:pos x="71" y="66"/>
                  </a:cxn>
                  <a:cxn ang="0">
                    <a:pos x="66" y="71"/>
                  </a:cxn>
                  <a:cxn ang="0">
                    <a:pos x="70" y="79"/>
                  </a:cxn>
                  <a:cxn ang="0">
                    <a:pos x="61" y="84"/>
                  </a:cxn>
                  <a:cxn ang="0">
                    <a:pos x="56" y="77"/>
                  </a:cxn>
                  <a:cxn ang="0">
                    <a:pos x="49" y="79"/>
                  </a:cxn>
                  <a:cxn ang="0">
                    <a:pos x="49" y="87"/>
                  </a:cxn>
                  <a:cxn ang="0">
                    <a:pos x="38" y="87"/>
                  </a:cxn>
                  <a:cxn ang="0">
                    <a:pos x="38" y="79"/>
                  </a:cxn>
                  <a:cxn ang="0">
                    <a:pos x="31" y="77"/>
                  </a:cxn>
                  <a:cxn ang="0">
                    <a:pos x="27" y="84"/>
                  </a:cxn>
                  <a:cxn ang="0">
                    <a:pos x="17" y="79"/>
                  </a:cxn>
                  <a:cxn ang="0">
                    <a:pos x="22" y="71"/>
                  </a:cxn>
                  <a:cxn ang="0">
                    <a:pos x="16" y="66"/>
                  </a:cxn>
                  <a:cxn ang="0">
                    <a:pos x="9" y="70"/>
                  </a:cxn>
                  <a:cxn ang="0">
                    <a:pos x="3" y="61"/>
                  </a:cxn>
                  <a:cxn ang="0">
                    <a:pos x="11" y="57"/>
                  </a:cxn>
                  <a:cxn ang="0">
                    <a:pos x="9" y="49"/>
                  </a:cxn>
                  <a:cxn ang="0">
                    <a:pos x="0" y="49"/>
                  </a:cxn>
                </a:cxnLst>
                <a:rect l="0" t="0" r="r" b="b"/>
                <a:pathLst>
                  <a:path w="87" h="87">
                    <a:moveTo>
                      <a:pt x="44" y="68"/>
                    </a:moveTo>
                    <a:cubicBezTo>
                      <a:pt x="57" y="68"/>
                      <a:pt x="68" y="57"/>
                      <a:pt x="68" y="44"/>
                    </a:cubicBezTo>
                    <a:cubicBezTo>
                      <a:pt x="68" y="30"/>
                      <a:pt x="57" y="19"/>
                      <a:pt x="44" y="19"/>
                    </a:cubicBezTo>
                    <a:cubicBezTo>
                      <a:pt x="30" y="19"/>
                      <a:pt x="19" y="30"/>
                      <a:pt x="19" y="44"/>
                    </a:cubicBezTo>
                    <a:cubicBezTo>
                      <a:pt x="19" y="57"/>
                      <a:pt x="30" y="68"/>
                      <a:pt x="44" y="68"/>
                    </a:cubicBezTo>
                    <a:moveTo>
                      <a:pt x="0" y="49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6"/>
                      <a:pt x="10" y="33"/>
                      <a:pt x="11" y="31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8" y="20"/>
                      <a:pt x="20" y="18"/>
                      <a:pt x="22" y="16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3" y="10"/>
                      <a:pt x="36" y="9"/>
                      <a:pt x="38" y="9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52" y="9"/>
                      <a:pt x="54" y="10"/>
                      <a:pt x="56" y="11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66" y="16"/>
                      <a:pt x="66" y="16"/>
                      <a:pt x="66" y="16"/>
                    </a:cubicBezTo>
                    <a:cubicBezTo>
                      <a:pt x="68" y="18"/>
                      <a:pt x="70" y="20"/>
                      <a:pt x="71" y="22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84" y="27"/>
                      <a:pt x="84" y="27"/>
                      <a:pt x="84" y="27"/>
                    </a:cubicBezTo>
                    <a:cubicBezTo>
                      <a:pt x="77" y="31"/>
                      <a:pt x="77" y="31"/>
                      <a:pt x="77" y="31"/>
                    </a:cubicBezTo>
                    <a:cubicBezTo>
                      <a:pt x="78" y="33"/>
                      <a:pt x="78" y="36"/>
                      <a:pt x="79" y="38"/>
                    </a:cubicBezTo>
                    <a:cubicBezTo>
                      <a:pt x="87" y="38"/>
                      <a:pt x="87" y="38"/>
                      <a:pt x="87" y="38"/>
                    </a:cubicBezTo>
                    <a:cubicBezTo>
                      <a:pt x="87" y="49"/>
                      <a:pt x="87" y="49"/>
                      <a:pt x="87" y="49"/>
                    </a:cubicBezTo>
                    <a:cubicBezTo>
                      <a:pt x="79" y="49"/>
                      <a:pt x="79" y="49"/>
                      <a:pt x="79" y="49"/>
                    </a:cubicBezTo>
                    <a:cubicBezTo>
                      <a:pt x="78" y="52"/>
                      <a:pt x="78" y="54"/>
                      <a:pt x="77" y="57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79" y="70"/>
                      <a:pt x="79" y="70"/>
                      <a:pt x="79" y="70"/>
                    </a:cubicBezTo>
                    <a:cubicBezTo>
                      <a:pt x="71" y="66"/>
                      <a:pt x="71" y="66"/>
                      <a:pt x="71" y="66"/>
                    </a:cubicBezTo>
                    <a:cubicBezTo>
                      <a:pt x="70" y="68"/>
                      <a:pt x="68" y="70"/>
                      <a:pt x="66" y="71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61" y="84"/>
                      <a:pt x="61" y="84"/>
                      <a:pt x="61" y="84"/>
                    </a:cubicBezTo>
                    <a:cubicBezTo>
                      <a:pt x="56" y="77"/>
                      <a:pt x="56" y="77"/>
                      <a:pt x="56" y="77"/>
                    </a:cubicBezTo>
                    <a:cubicBezTo>
                      <a:pt x="54" y="78"/>
                      <a:pt x="52" y="78"/>
                      <a:pt x="49" y="79"/>
                    </a:cubicBezTo>
                    <a:cubicBezTo>
                      <a:pt x="49" y="87"/>
                      <a:pt x="49" y="87"/>
                      <a:pt x="49" y="87"/>
                    </a:cubicBezTo>
                    <a:cubicBezTo>
                      <a:pt x="38" y="87"/>
                      <a:pt x="38" y="87"/>
                      <a:pt x="38" y="87"/>
                    </a:cubicBezTo>
                    <a:cubicBezTo>
                      <a:pt x="38" y="79"/>
                      <a:pt x="38" y="79"/>
                      <a:pt x="38" y="79"/>
                    </a:cubicBezTo>
                    <a:cubicBezTo>
                      <a:pt x="36" y="78"/>
                      <a:pt x="33" y="78"/>
                      <a:pt x="31" y="77"/>
                    </a:cubicBezTo>
                    <a:cubicBezTo>
                      <a:pt x="27" y="84"/>
                      <a:pt x="27" y="84"/>
                      <a:pt x="27" y="84"/>
                    </a:cubicBezTo>
                    <a:cubicBezTo>
                      <a:pt x="17" y="79"/>
                      <a:pt x="17" y="79"/>
                      <a:pt x="17" y="79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0" y="70"/>
                      <a:pt x="18" y="68"/>
                      <a:pt x="16" y="66"/>
                    </a:cubicBezTo>
                    <a:cubicBezTo>
                      <a:pt x="9" y="70"/>
                      <a:pt x="9" y="70"/>
                      <a:pt x="9" y="70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11" y="57"/>
                      <a:pt x="11" y="57"/>
                      <a:pt x="11" y="57"/>
                    </a:cubicBezTo>
                    <a:cubicBezTo>
                      <a:pt x="10" y="54"/>
                      <a:pt x="9" y="52"/>
                      <a:pt x="9" y="49"/>
                    </a:cubicBezTo>
                    <a:lnTo>
                      <a:pt x="0" y="4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57" name="Freeform 94"/>
              <p:cNvSpPr>
                <a:spLocks noEditPoints="1"/>
              </p:cNvSpPr>
              <p:nvPr userDrawn="1"/>
            </p:nvSpPr>
            <p:spPr bwMode="auto">
              <a:xfrm>
                <a:off x="3685" y="0"/>
                <a:ext cx="121" cy="120"/>
              </a:xfrm>
              <a:custGeom>
                <a:avLst/>
                <a:gdLst/>
                <a:ahLst/>
                <a:cxnLst>
                  <a:cxn ang="0">
                    <a:pos x="43" y="68"/>
                  </a:cxn>
                  <a:cxn ang="0">
                    <a:pos x="68" y="44"/>
                  </a:cxn>
                  <a:cxn ang="0">
                    <a:pos x="43" y="19"/>
                  </a:cxn>
                  <a:cxn ang="0">
                    <a:pos x="19" y="44"/>
                  </a:cxn>
                  <a:cxn ang="0">
                    <a:pos x="43" y="68"/>
                  </a:cxn>
                  <a:cxn ang="0">
                    <a:pos x="0" y="49"/>
                  </a:cxn>
                  <a:cxn ang="0">
                    <a:pos x="0" y="38"/>
                  </a:cxn>
                  <a:cxn ang="0">
                    <a:pos x="8" y="38"/>
                  </a:cxn>
                  <a:cxn ang="0">
                    <a:pos x="10" y="31"/>
                  </a:cxn>
                  <a:cxn ang="0">
                    <a:pos x="3" y="27"/>
                  </a:cxn>
                  <a:cxn ang="0">
                    <a:pos x="8" y="17"/>
                  </a:cxn>
                  <a:cxn ang="0">
                    <a:pos x="16" y="22"/>
                  </a:cxn>
                  <a:cxn ang="0">
                    <a:pos x="21" y="16"/>
                  </a:cxn>
                  <a:cxn ang="0">
                    <a:pos x="17" y="9"/>
                  </a:cxn>
                  <a:cxn ang="0">
                    <a:pos x="26" y="3"/>
                  </a:cxn>
                  <a:cxn ang="0">
                    <a:pos x="30" y="11"/>
                  </a:cxn>
                  <a:cxn ang="0">
                    <a:pos x="38" y="9"/>
                  </a:cxn>
                  <a:cxn ang="0">
                    <a:pos x="38" y="0"/>
                  </a:cxn>
                  <a:cxn ang="0">
                    <a:pos x="49" y="0"/>
                  </a:cxn>
                  <a:cxn ang="0">
                    <a:pos x="49" y="9"/>
                  </a:cxn>
                  <a:cxn ang="0">
                    <a:pos x="56" y="11"/>
                  </a:cxn>
                  <a:cxn ang="0">
                    <a:pos x="60" y="3"/>
                  </a:cxn>
                  <a:cxn ang="0">
                    <a:pos x="70" y="9"/>
                  </a:cxn>
                  <a:cxn ang="0">
                    <a:pos x="65" y="16"/>
                  </a:cxn>
                  <a:cxn ang="0">
                    <a:pos x="71" y="22"/>
                  </a:cxn>
                  <a:cxn ang="0">
                    <a:pos x="78" y="17"/>
                  </a:cxn>
                  <a:cxn ang="0">
                    <a:pos x="83" y="27"/>
                  </a:cxn>
                  <a:cxn ang="0">
                    <a:pos x="76" y="31"/>
                  </a:cxn>
                  <a:cxn ang="0">
                    <a:pos x="78" y="38"/>
                  </a:cxn>
                  <a:cxn ang="0">
                    <a:pos x="87" y="38"/>
                  </a:cxn>
                  <a:cxn ang="0">
                    <a:pos x="87" y="49"/>
                  </a:cxn>
                  <a:cxn ang="0">
                    <a:pos x="78" y="49"/>
                  </a:cxn>
                  <a:cxn ang="0">
                    <a:pos x="76" y="56"/>
                  </a:cxn>
                  <a:cxn ang="0">
                    <a:pos x="83" y="61"/>
                  </a:cxn>
                  <a:cxn ang="0">
                    <a:pos x="78" y="70"/>
                  </a:cxn>
                  <a:cxn ang="0">
                    <a:pos x="71" y="66"/>
                  </a:cxn>
                  <a:cxn ang="0">
                    <a:pos x="65" y="71"/>
                  </a:cxn>
                  <a:cxn ang="0">
                    <a:pos x="70" y="79"/>
                  </a:cxn>
                  <a:cxn ang="0">
                    <a:pos x="60" y="84"/>
                  </a:cxn>
                  <a:cxn ang="0">
                    <a:pos x="56" y="77"/>
                  </a:cxn>
                  <a:cxn ang="0">
                    <a:pos x="49" y="79"/>
                  </a:cxn>
                  <a:cxn ang="0">
                    <a:pos x="49" y="87"/>
                  </a:cxn>
                  <a:cxn ang="0">
                    <a:pos x="38" y="87"/>
                  </a:cxn>
                  <a:cxn ang="0">
                    <a:pos x="38" y="79"/>
                  </a:cxn>
                  <a:cxn ang="0">
                    <a:pos x="30" y="77"/>
                  </a:cxn>
                  <a:cxn ang="0">
                    <a:pos x="26" y="84"/>
                  </a:cxn>
                  <a:cxn ang="0">
                    <a:pos x="17" y="79"/>
                  </a:cxn>
                  <a:cxn ang="0">
                    <a:pos x="21" y="71"/>
                  </a:cxn>
                  <a:cxn ang="0">
                    <a:pos x="16" y="66"/>
                  </a:cxn>
                  <a:cxn ang="0">
                    <a:pos x="8" y="70"/>
                  </a:cxn>
                  <a:cxn ang="0">
                    <a:pos x="3" y="61"/>
                  </a:cxn>
                  <a:cxn ang="0">
                    <a:pos x="10" y="56"/>
                  </a:cxn>
                  <a:cxn ang="0">
                    <a:pos x="8" y="49"/>
                  </a:cxn>
                  <a:cxn ang="0">
                    <a:pos x="0" y="49"/>
                  </a:cxn>
                </a:cxnLst>
                <a:rect l="0" t="0" r="r" b="b"/>
                <a:pathLst>
                  <a:path w="87" h="87">
                    <a:moveTo>
                      <a:pt x="43" y="68"/>
                    </a:moveTo>
                    <a:cubicBezTo>
                      <a:pt x="57" y="68"/>
                      <a:pt x="68" y="57"/>
                      <a:pt x="68" y="44"/>
                    </a:cubicBezTo>
                    <a:cubicBezTo>
                      <a:pt x="68" y="30"/>
                      <a:pt x="57" y="19"/>
                      <a:pt x="43" y="19"/>
                    </a:cubicBezTo>
                    <a:cubicBezTo>
                      <a:pt x="30" y="19"/>
                      <a:pt x="19" y="30"/>
                      <a:pt x="19" y="44"/>
                    </a:cubicBezTo>
                    <a:cubicBezTo>
                      <a:pt x="19" y="57"/>
                      <a:pt x="30" y="68"/>
                      <a:pt x="43" y="68"/>
                    </a:cubicBezTo>
                    <a:moveTo>
                      <a:pt x="0" y="49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9" y="36"/>
                      <a:pt x="9" y="33"/>
                      <a:pt x="10" y="31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7" y="20"/>
                      <a:pt x="19" y="18"/>
                      <a:pt x="21" y="16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3" y="10"/>
                      <a:pt x="35" y="9"/>
                      <a:pt x="38" y="9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51" y="9"/>
                      <a:pt x="53" y="10"/>
                      <a:pt x="56" y="11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7" y="18"/>
                      <a:pt x="69" y="20"/>
                      <a:pt x="71" y="22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83" y="27"/>
                      <a:pt x="83" y="27"/>
                      <a:pt x="83" y="27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77" y="33"/>
                      <a:pt x="78" y="36"/>
                      <a:pt x="78" y="38"/>
                    </a:cubicBezTo>
                    <a:cubicBezTo>
                      <a:pt x="87" y="38"/>
                      <a:pt x="87" y="38"/>
                      <a:pt x="87" y="38"/>
                    </a:cubicBezTo>
                    <a:cubicBezTo>
                      <a:pt x="87" y="49"/>
                      <a:pt x="87" y="49"/>
                      <a:pt x="87" y="49"/>
                    </a:cubicBezTo>
                    <a:cubicBezTo>
                      <a:pt x="78" y="49"/>
                      <a:pt x="78" y="49"/>
                      <a:pt x="78" y="49"/>
                    </a:cubicBezTo>
                    <a:cubicBezTo>
                      <a:pt x="78" y="52"/>
                      <a:pt x="77" y="54"/>
                      <a:pt x="76" y="56"/>
                    </a:cubicBezTo>
                    <a:cubicBezTo>
                      <a:pt x="83" y="61"/>
                      <a:pt x="83" y="61"/>
                      <a:pt x="83" y="61"/>
                    </a:cubicBezTo>
                    <a:cubicBezTo>
                      <a:pt x="78" y="70"/>
                      <a:pt x="78" y="70"/>
                      <a:pt x="78" y="70"/>
                    </a:cubicBezTo>
                    <a:cubicBezTo>
                      <a:pt x="71" y="66"/>
                      <a:pt x="71" y="66"/>
                      <a:pt x="71" y="66"/>
                    </a:cubicBezTo>
                    <a:cubicBezTo>
                      <a:pt x="69" y="68"/>
                      <a:pt x="67" y="70"/>
                      <a:pt x="65" y="71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60" y="84"/>
                      <a:pt x="60" y="84"/>
                      <a:pt x="60" y="84"/>
                    </a:cubicBezTo>
                    <a:cubicBezTo>
                      <a:pt x="56" y="77"/>
                      <a:pt x="56" y="77"/>
                      <a:pt x="56" y="77"/>
                    </a:cubicBezTo>
                    <a:cubicBezTo>
                      <a:pt x="53" y="78"/>
                      <a:pt x="51" y="78"/>
                      <a:pt x="49" y="79"/>
                    </a:cubicBezTo>
                    <a:cubicBezTo>
                      <a:pt x="49" y="87"/>
                      <a:pt x="49" y="87"/>
                      <a:pt x="49" y="87"/>
                    </a:cubicBezTo>
                    <a:cubicBezTo>
                      <a:pt x="38" y="87"/>
                      <a:pt x="38" y="87"/>
                      <a:pt x="38" y="87"/>
                    </a:cubicBezTo>
                    <a:cubicBezTo>
                      <a:pt x="38" y="79"/>
                      <a:pt x="38" y="79"/>
                      <a:pt x="38" y="79"/>
                    </a:cubicBezTo>
                    <a:cubicBezTo>
                      <a:pt x="35" y="78"/>
                      <a:pt x="33" y="78"/>
                      <a:pt x="30" y="77"/>
                    </a:cubicBezTo>
                    <a:cubicBezTo>
                      <a:pt x="26" y="84"/>
                      <a:pt x="26" y="84"/>
                      <a:pt x="26" y="84"/>
                    </a:cubicBezTo>
                    <a:cubicBezTo>
                      <a:pt x="17" y="79"/>
                      <a:pt x="17" y="79"/>
                      <a:pt x="17" y="79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19" y="70"/>
                      <a:pt x="17" y="68"/>
                      <a:pt x="16" y="66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9" y="54"/>
                      <a:pt x="9" y="52"/>
                      <a:pt x="8" y="49"/>
                    </a:cubicBezTo>
                    <a:lnTo>
                      <a:pt x="0" y="4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58" name="Freeform 95"/>
              <p:cNvSpPr>
                <a:spLocks noEditPoints="1"/>
              </p:cNvSpPr>
              <p:nvPr userDrawn="1"/>
            </p:nvSpPr>
            <p:spPr bwMode="auto">
              <a:xfrm>
                <a:off x="3685" y="4176"/>
                <a:ext cx="98" cy="98"/>
              </a:xfrm>
              <a:custGeom>
                <a:avLst/>
                <a:gdLst/>
                <a:ahLst/>
                <a:cxnLst>
                  <a:cxn ang="0">
                    <a:pos x="35" y="56"/>
                  </a:cxn>
                  <a:cxn ang="0">
                    <a:pos x="55" y="35"/>
                  </a:cxn>
                  <a:cxn ang="0">
                    <a:pos x="35" y="15"/>
                  </a:cxn>
                  <a:cxn ang="0">
                    <a:pos x="15" y="35"/>
                  </a:cxn>
                  <a:cxn ang="0">
                    <a:pos x="35" y="56"/>
                  </a:cxn>
                  <a:cxn ang="0">
                    <a:pos x="0" y="40"/>
                  </a:cxn>
                  <a:cxn ang="0">
                    <a:pos x="0" y="31"/>
                  </a:cxn>
                  <a:cxn ang="0">
                    <a:pos x="7" y="31"/>
                  </a:cxn>
                  <a:cxn ang="0">
                    <a:pos x="8" y="25"/>
                  </a:cxn>
                  <a:cxn ang="0">
                    <a:pos x="2" y="22"/>
                  </a:cxn>
                  <a:cxn ang="0">
                    <a:pos x="7" y="14"/>
                  </a:cxn>
                  <a:cxn ang="0">
                    <a:pos x="13" y="17"/>
                  </a:cxn>
                  <a:cxn ang="0">
                    <a:pos x="17" y="13"/>
                  </a:cxn>
                  <a:cxn ang="0">
                    <a:pos x="13" y="7"/>
                  </a:cxn>
                  <a:cxn ang="0">
                    <a:pos x="21" y="2"/>
                  </a:cxn>
                  <a:cxn ang="0">
                    <a:pos x="25" y="9"/>
                  </a:cxn>
                  <a:cxn ang="0">
                    <a:pos x="31" y="7"/>
                  </a:cxn>
                  <a:cxn ang="0">
                    <a:pos x="31" y="0"/>
                  </a:cxn>
                  <a:cxn ang="0">
                    <a:pos x="40" y="0"/>
                  </a:cxn>
                  <a:cxn ang="0">
                    <a:pos x="40" y="7"/>
                  </a:cxn>
                  <a:cxn ang="0">
                    <a:pos x="46" y="9"/>
                  </a:cxn>
                  <a:cxn ang="0">
                    <a:pos x="49" y="2"/>
                  </a:cxn>
                  <a:cxn ang="0">
                    <a:pos x="57" y="7"/>
                  </a:cxn>
                  <a:cxn ang="0">
                    <a:pos x="53" y="13"/>
                  </a:cxn>
                  <a:cxn ang="0">
                    <a:pos x="58" y="17"/>
                  </a:cxn>
                  <a:cxn ang="0">
                    <a:pos x="64" y="14"/>
                  </a:cxn>
                  <a:cxn ang="0">
                    <a:pos x="68" y="22"/>
                  </a:cxn>
                  <a:cxn ang="0">
                    <a:pos x="62" y="25"/>
                  </a:cxn>
                  <a:cxn ang="0">
                    <a:pos x="64" y="31"/>
                  </a:cxn>
                  <a:cxn ang="0">
                    <a:pos x="71" y="31"/>
                  </a:cxn>
                  <a:cxn ang="0">
                    <a:pos x="71" y="40"/>
                  </a:cxn>
                  <a:cxn ang="0">
                    <a:pos x="64" y="40"/>
                  </a:cxn>
                  <a:cxn ang="0">
                    <a:pos x="62" y="46"/>
                  </a:cxn>
                  <a:cxn ang="0">
                    <a:pos x="68" y="49"/>
                  </a:cxn>
                  <a:cxn ang="0">
                    <a:pos x="64" y="57"/>
                  </a:cxn>
                  <a:cxn ang="0">
                    <a:pos x="58" y="54"/>
                  </a:cxn>
                  <a:cxn ang="0">
                    <a:pos x="53" y="58"/>
                  </a:cxn>
                  <a:cxn ang="0">
                    <a:pos x="57" y="64"/>
                  </a:cxn>
                  <a:cxn ang="0">
                    <a:pos x="49" y="69"/>
                  </a:cxn>
                  <a:cxn ang="0">
                    <a:pos x="46" y="62"/>
                  </a:cxn>
                  <a:cxn ang="0">
                    <a:pos x="40" y="64"/>
                  </a:cxn>
                  <a:cxn ang="0">
                    <a:pos x="40" y="71"/>
                  </a:cxn>
                  <a:cxn ang="0">
                    <a:pos x="31" y="71"/>
                  </a:cxn>
                  <a:cxn ang="0">
                    <a:pos x="31" y="64"/>
                  </a:cxn>
                  <a:cxn ang="0">
                    <a:pos x="25" y="62"/>
                  </a:cxn>
                  <a:cxn ang="0">
                    <a:pos x="21" y="69"/>
                  </a:cxn>
                  <a:cxn ang="0">
                    <a:pos x="13" y="64"/>
                  </a:cxn>
                  <a:cxn ang="0">
                    <a:pos x="17" y="58"/>
                  </a:cxn>
                  <a:cxn ang="0">
                    <a:pos x="13" y="54"/>
                  </a:cxn>
                  <a:cxn ang="0">
                    <a:pos x="7" y="57"/>
                  </a:cxn>
                  <a:cxn ang="0">
                    <a:pos x="2" y="49"/>
                  </a:cxn>
                  <a:cxn ang="0">
                    <a:pos x="8" y="46"/>
                  </a:cxn>
                  <a:cxn ang="0">
                    <a:pos x="7" y="40"/>
                  </a:cxn>
                  <a:cxn ang="0">
                    <a:pos x="0" y="40"/>
                  </a:cxn>
                </a:cxnLst>
                <a:rect l="0" t="0" r="r" b="b"/>
                <a:pathLst>
                  <a:path w="71" h="71">
                    <a:moveTo>
                      <a:pt x="35" y="56"/>
                    </a:moveTo>
                    <a:cubicBezTo>
                      <a:pt x="46" y="56"/>
                      <a:pt x="55" y="47"/>
                      <a:pt x="55" y="35"/>
                    </a:cubicBezTo>
                    <a:cubicBezTo>
                      <a:pt x="55" y="24"/>
                      <a:pt x="46" y="15"/>
                      <a:pt x="35" y="15"/>
                    </a:cubicBezTo>
                    <a:cubicBezTo>
                      <a:pt x="24" y="15"/>
                      <a:pt x="15" y="24"/>
                      <a:pt x="15" y="35"/>
                    </a:cubicBezTo>
                    <a:cubicBezTo>
                      <a:pt x="15" y="47"/>
                      <a:pt x="24" y="56"/>
                      <a:pt x="35" y="56"/>
                    </a:cubicBezTo>
                    <a:moveTo>
                      <a:pt x="0" y="40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29"/>
                      <a:pt x="7" y="27"/>
                      <a:pt x="8" y="25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6"/>
                      <a:pt x="15" y="14"/>
                      <a:pt x="17" y="13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7" y="8"/>
                      <a:pt x="29" y="7"/>
                      <a:pt x="31" y="7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2" y="7"/>
                      <a:pt x="44" y="8"/>
                      <a:pt x="46" y="9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5" y="14"/>
                      <a:pt x="56" y="16"/>
                      <a:pt x="58" y="17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2" y="25"/>
                      <a:pt x="62" y="25"/>
                      <a:pt x="62" y="25"/>
                    </a:cubicBezTo>
                    <a:cubicBezTo>
                      <a:pt x="63" y="27"/>
                      <a:pt x="63" y="29"/>
                      <a:pt x="64" y="31"/>
                    </a:cubicBezTo>
                    <a:cubicBezTo>
                      <a:pt x="71" y="31"/>
                      <a:pt x="71" y="31"/>
                      <a:pt x="71" y="31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3" y="42"/>
                      <a:pt x="63" y="44"/>
                      <a:pt x="62" y="46"/>
                    </a:cubicBezTo>
                    <a:cubicBezTo>
                      <a:pt x="68" y="49"/>
                      <a:pt x="68" y="49"/>
                      <a:pt x="68" y="49"/>
                    </a:cubicBezTo>
                    <a:cubicBezTo>
                      <a:pt x="64" y="57"/>
                      <a:pt x="64" y="57"/>
                      <a:pt x="64" y="57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56" y="55"/>
                      <a:pt x="55" y="57"/>
                      <a:pt x="53" y="58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49" y="69"/>
                      <a:pt x="49" y="69"/>
                      <a:pt x="49" y="69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4" y="63"/>
                      <a:pt x="42" y="64"/>
                      <a:pt x="40" y="64"/>
                    </a:cubicBezTo>
                    <a:cubicBezTo>
                      <a:pt x="40" y="71"/>
                      <a:pt x="40" y="71"/>
                      <a:pt x="40" y="71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1" y="64"/>
                      <a:pt x="31" y="64"/>
                      <a:pt x="31" y="64"/>
                    </a:cubicBezTo>
                    <a:cubicBezTo>
                      <a:pt x="29" y="64"/>
                      <a:pt x="27" y="63"/>
                      <a:pt x="25" y="62"/>
                    </a:cubicBezTo>
                    <a:cubicBezTo>
                      <a:pt x="21" y="69"/>
                      <a:pt x="21" y="69"/>
                      <a:pt x="21" y="69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7" y="58"/>
                      <a:pt x="17" y="58"/>
                      <a:pt x="17" y="58"/>
                    </a:cubicBezTo>
                    <a:cubicBezTo>
                      <a:pt x="15" y="57"/>
                      <a:pt x="14" y="55"/>
                      <a:pt x="13" y="54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7" y="44"/>
                      <a:pt x="7" y="42"/>
                      <a:pt x="7" y="40"/>
                    </a:cubicBezTo>
                    <a:lnTo>
                      <a:pt x="0" y="4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59" name="Freeform 96"/>
              <p:cNvSpPr>
                <a:spLocks noEditPoints="1"/>
              </p:cNvSpPr>
              <p:nvPr userDrawn="1"/>
            </p:nvSpPr>
            <p:spPr bwMode="auto">
              <a:xfrm>
                <a:off x="2999" y="3956"/>
                <a:ext cx="100" cy="98"/>
              </a:xfrm>
              <a:custGeom>
                <a:avLst/>
                <a:gdLst/>
                <a:ahLst/>
                <a:cxnLst>
                  <a:cxn ang="0">
                    <a:pos x="36" y="55"/>
                  </a:cxn>
                  <a:cxn ang="0">
                    <a:pos x="56" y="35"/>
                  </a:cxn>
                  <a:cxn ang="0">
                    <a:pos x="36" y="15"/>
                  </a:cxn>
                  <a:cxn ang="0">
                    <a:pos x="16" y="35"/>
                  </a:cxn>
                  <a:cxn ang="0">
                    <a:pos x="36" y="55"/>
                  </a:cxn>
                  <a:cxn ang="0">
                    <a:pos x="0" y="40"/>
                  </a:cxn>
                  <a:cxn ang="0">
                    <a:pos x="0" y="31"/>
                  </a:cxn>
                  <a:cxn ang="0">
                    <a:pos x="7" y="31"/>
                  </a:cxn>
                  <a:cxn ang="0">
                    <a:pos x="9" y="25"/>
                  </a:cxn>
                  <a:cxn ang="0">
                    <a:pos x="3" y="21"/>
                  </a:cxn>
                  <a:cxn ang="0">
                    <a:pos x="7" y="14"/>
                  </a:cxn>
                  <a:cxn ang="0">
                    <a:pos x="14" y="17"/>
                  </a:cxn>
                  <a:cxn ang="0">
                    <a:pos x="18" y="13"/>
                  </a:cxn>
                  <a:cxn ang="0">
                    <a:pos x="14" y="7"/>
                  </a:cxn>
                  <a:cxn ang="0">
                    <a:pos x="22" y="2"/>
                  </a:cxn>
                  <a:cxn ang="0">
                    <a:pos x="26" y="8"/>
                  </a:cxn>
                  <a:cxn ang="0">
                    <a:pos x="32" y="7"/>
                  </a:cxn>
                  <a:cxn ang="0">
                    <a:pos x="32" y="0"/>
                  </a:cxn>
                  <a:cxn ang="0">
                    <a:pos x="40" y="0"/>
                  </a:cxn>
                  <a:cxn ang="0">
                    <a:pos x="40" y="7"/>
                  </a:cxn>
                  <a:cxn ang="0">
                    <a:pos x="46" y="8"/>
                  </a:cxn>
                  <a:cxn ang="0">
                    <a:pos x="50" y="2"/>
                  </a:cxn>
                  <a:cxn ang="0">
                    <a:pos x="58" y="7"/>
                  </a:cxn>
                  <a:cxn ang="0">
                    <a:pos x="54" y="13"/>
                  </a:cxn>
                  <a:cxn ang="0">
                    <a:pos x="59" y="17"/>
                  </a:cxn>
                  <a:cxn ang="0">
                    <a:pos x="65" y="14"/>
                  </a:cxn>
                  <a:cxn ang="0">
                    <a:pos x="69" y="21"/>
                  </a:cxn>
                  <a:cxn ang="0">
                    <a:pos x="63" y="25"/>
                  </a:cxn>
                  <a:cxn ang="0">
                    <a:pos x="65" y="31"/>
                  </a:cxn>
                  <a:cxn ang="0">
                    <a:pos x="72" y="31"/>
                  </a:cxn>
                  <a:cxn ang="0">
                    <a:pos x="72" y="40"/>
                  </a:cxn>
                  <a:cxn ang="0">
                    <a:pos x="65" y="40"/>
                  </a:cxn>
                  <a:cxn ang="0">
                    <a:pos x="63" y="46"/>
                  </a:cxn>
                  <a:cxn ang="0">
                    <a:pos x="69" y="49"/>
                  </a:cxn>
                  <a:cxn ang="0">
                    <a:pos x="65" y="57"/>
                  </a:cxn>
                  <a:cxn ang="0">
                    <a:pos x="59" y="54"/>
                  </a:cxn>
                  <a:cxn ang="0">
                    <a:pos x="54" y="58"/>
                  </a:cxn>
                  <a:cxn ang="0">
                    <a:pos x="58" y="64"/>
                  </a:cxn>
                  <a:cxn ang="0">
                    <a:pos x="50" y="68"/>
                  </a:cxn>
                  <a:cxn ang="0">
                    <a:pos x="46" y="62"/>
                  </a:cxn>
                  <a:cxn ang="0">
                    <a:pos x="40" y="64"/>
                  </a:cxn>
                  <a:cxn ang="0">
                    <a:pos x="40" y="71"/>
                  </a:cxn>
                  <a:cxn ang="0">
                    <a:pos x="32" y="71"/>
                  </a:cxn>
                  <a:cxn ang="0">
                    <a:pos x="32" y="64"/>
                  </a:cxn>
                  <a:cxn ang="0">
                    <a:pos x="26" y="62"/>
                  </a:cxn>
                  <a:cxn ang="0">
                    <a:pos x="22" y="68"/>
                  </a:cxn>
                  <a:cxn ang="0">
                    <a:pos x="14" y="64"/>
                  </a:cxn>
                  <a:cxn ang="0">
                    <a:pos x="18" y="58"/>
                  </a:cxn>
                  <a:cxn ang="0">
                    <a:pos x="14" y="54"/>
                  </a:cxn>
                  <a:cxn ang="0">
                    <a:pos x="7" y="57"/>
                  </a:cxn>
                  <a:cxn ang="0">
                    <a:pos x="3" y="49"/>
                  </a:cxn>
                  <a:cxn ang="0">
                    <a:pos x="9" y="46"/>
                  </a:cxn>
                  <a:cxn ang="0">
                    <a:pos x="7" y="40"/>
                  </a:cxn>
                  <a:cxn ang="0">
                    <a:pos x="0" y="40"/>
                  </a:cxn>
                </a:cxnLst>
                <a:rect l="0" t="0" r="r" b="b"/>
                <a:pathLst>
                  <a:path w="72" h="71">
                    <a:moveTo>
                      <a:pt x="36" y="55"/>
                    </a:moveTo>
                    <a:cubicBezTo>
                      <a:pt x="47" y="55"/>
                      <a:pt x="56" y="46"/>
                      <a:pt x="56" y="35"/>
                    </a:cubicBezTo>
                    <a:cubicBezTo>
                      <a:pt x="56" y="24"/>
                      <a:pt x="47" y="15"/>
                      <a:pt x="36" y="15"/>
                    </a:cubicBezTo>
                    <a:cubicBezTo>
                      <a:pt x="25" y="15"/>
                      <a:pt x="16" y="24"/>
                      <a:pt x="16" y="35"/>
                    </a:cubicBezTo>
                    <a:cubicBezTo>
                      <a:pt x="16" y="46"/>
                      <a:pt x="25" y="55"/>
                      <a:pt x="36" y="55"/>
                    </a:cubicBezTo>
                    <a:moveTo>
                      <a:pt x="0" y="40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8" y="29"/>
                      <a:pt x="8" y="27"/>
                      <a:pt x="9" y="25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5" y="16"/>
                      <a:pt x="16" y="14"/>
                      <a:pt x="18" y="13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7" y="8"/>
                      <a:pt x="29" y="7"/>
                      <a:pt x="32" y="7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3" y="7"/>
                      <a:pt x="45" y="8"/>
                      <a:pt x="46" y="8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6" y="14"/>
                      <a:pt x="57" y="16"/>
                      <a:pt x="59" y="17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7"/>
                      <a:pt x="64" y="29"/>
                      <a:pt x="65" y="31"/>
                    </a:cubicBezTo>
                    <a:cubicBezTo>
                      <a:pt x="72" y="31"/>
                      <a:pt x="72" y="31"/>
                      <a:pt x="72" y="31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65" y="40"/>
                      <a:pt x="65" y="40"/>
                      <a:pt x="65" y="40"/>
                    </a:cubicBezTo>
                    <a:cubicBezTo>
                      <a:pt x="64" y="42"/>
                      <a:pt x="64" y="44"/>
                      <a:pt x="63" y="46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5" y="57"/>
                      <a:pt x="65" y="57"/>
                      <a:pt x="65" y="57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57" y="55"/>
                      <a:pt x="56" y="57"/>
                      <a:pt x="54" y="58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0" y="68"/>
                      <a:pt x="50" y="68"/>
                      <a:pt x="50" y="68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5" y="63"/>
                      <a:pt x="43" y="64"/>
                      <a:pt x="40" y="64"/>
                    </a:cubicBezTo>
                    <a:cubicBezTo>
                      <a:pt x="40" y="71"/>
                      <a:pt x="40" y="71"/>
                      <a:pt x="40" y="71"/>
                    </a:cubicBezTo>
                    <a:cubicBezTo>
                      <a:pt x="32" y="71"/>
                      <a:pt x="32" y="71"/>
                      <a:pt x="32" y="71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29" y="64"/>
                      <a:pt x="27" y="63"/>
                      <a:pt x="26" y="62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8" y="58"/>
                      <a:pt x="18" y="58"/>
                      <a:pt x="18" y="58"/>
                    </a:cubicBezTo>
                    <a:cubicBezTo>
                      <a:pt x="16" y="57"/>
                      <a:pt x="15" y="55"/>
                      <a:pt x="14" y="54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8" y="44"/>
                      <a:pt x="8" y="42"/>
                      <a:pt x="7" y="40"/>
                    </a:cubicBezTo>
                    <a:lnTo>
                      <a:pt x="0" y="4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60" name="Freeform 97"/>
              <p:cNvSpPr>
                <a:spLocks noEditPoints="1"/>
              </p:cNvSpPr>
              <p:nvPr userDrawn="1"/>
            </p:nvSpPr>
            <p:spPr bwMode="auto">
              <a:xfrm>
                <a:off x="2791" y="0"/>
                <a:ext cx="121" cy="119"/>
              </a:xfrm>
              <a:custGeom>
                <a:avLst/>
                <a:gdLst/>
                <a:ahLst/>
                <a:cxnLst>
                  <a:cxn ang="0">
                    <a:pos x="44" y="67"/>
                  </a:cxn>
                  <a:cxn ang="0">
                    <a:pos x="68" y="43"/>
                  </a:cxn>
                  <a:cxn ang="0">
                    <a:pos x="44" y="19"/>
                  </a:cxn>
                  <a:cxn ang="0">
                    <a:pos x="19" y="43"/>
                  </a:cxn>
                  <a:cxn ang="0">
                    <a:pos x="44" y="67"/>
                  </a:cxn>
                  <a:cxn ang="0">
                    <a:pos x="0" y="48"/>
                  </a:cxn>
                  <a:cxn ang="0">
                    <a:pos x="0" y="38"/>
                  </a:cxn>
                  <a:cxn ang="0">
                    <a:pos x="9" y="38"/>
                  </a:cxn>
                  <a:cxn ang="0">
                    <a:pos x="11" y="30"/>
                  </a:cxn>
                  <a:cxn ang="0">
                    <a:pos x="3" y="26"/>
                  </a:cxn>
                  <a:cxn ang="0">
                    <a:pos x="9" y="17"/>
                  </a:cxn>
                  <a:cxn ang="0">
                    <a:pos x="16" y="21"/>
                  </a:cxn>
                  <a:cxn ang="0">
                    <a:pos x="22" y="16"/>
                  </a:cxn>
                  <a:cxn ang="0">
                    <a:pos x="17" y="8"/>
                  </a:cxn>
                  <a:cxn ang="0">
                    <a:pos x="27" y="3"/>
                  </a:cxn>
                  <a:cxn ang="0">
                    <a:pos x="31" y="10"/>
                  </a:cxn>
                  <a:cxn ang="0">
                    <a:pos x="38" y="8"/>
                  </a:cxn>
                  <a:cxn ang="0">
                    <a:pos x="38" y="0"/>
                  </a:cxn>
                  <a:cxn ang="0">
                    <a:pos x="49" y="0"/>
                  </a:cxn>
                  <a:cxn ang="0">
                    <a:pos x="49" y="8"/>
                  </a:cxn>
                  <a:cxn ang="0">
                    <a:pos x="56" y="10"/>
                  </a:cxn>
                  <a:cxn ang="0">
                    <a:pos x="61" y="3"/>
                  </a:cxn>
                  <a:cxn ang="0">
                    <a:pos x="70" y="8"/>
                  </a:cxn>
                  <a:cxn ang="0">
                    <a:pos x="66" y="16"/>
                  </a:cxn>
                  <a:cxn ang="0">
                    <a:pos x="71" y="21"/>
                  </a:cxn>
                  <a:cxn ang="0">
                    <a:pos x="79" y="17"/>
                  </a:cxn>
                  <a:cxn ang="0">
                    <a:pos x="84" y="26"/>
                  </a:cxn>
                  <a:cxn ang="0">
                    <a:pos x="77" y="30"/>
                  </a:cxn>
                  <a:cxn ang="0">
                    <a:pos x="78" y="38"/>
                  </a:cxn>
                  <a:cxn ang="0">
                    <a:pos x="87" y="38"/>
                  </a:cxn>
                  <a:cxn ang="0">
                    <a:pos x="87" y="48"/>
                  </a:cxn>
                  <a:cxn ang="0">
                    <a:pos x="78" y="48"/>
                  </a:cxn>
                  <a:cxn ang="0">
                    <a:pos x="77" y="56"/>
                  </a:cxn>
                  <a:cxn ang="0">
                    <a:pos x="84" y="60"/>
                  </a:cxn>
                  <a:cxn ang="0">
                    <a:pos x="79" y="69"/>
                  </a:cxn>
                  <a:cxn ang="0">
                    <a:pos x="71" y="65"/>
                  </a:cxn>
                  <a:cxn ang="0">
                    <a:pos x="66" y="71"/>
                  </a:cxn>
                  <a:cxn ang="0">
                    <a:pos x="70" y="78"/>
                  </a:cxn>
                  <a:cxn ang="0">
                    <a:pos x="61" y="83"/>
                  </a:cxn>
                  <a:cxn ang="0">
                    <a:pos x="56" y="76"/>
                  </a:cxn>
                  <a:cxn ang="0">
                    <a:pos x="49" y="78"/>
                  </a:cxn>
                  <a:cxn ang="0">
                    <a:pos x="49" y="86"/>
                  </a:cxn>
                  <a:cxn ang="0">
                    <a:pos x="38" y="86"/>
                  </a:cxn>
                  <a:cxn ang="0">
                    <a:pos x="38" y="78"/>
                  </a:cxn>
                  <a:cxn ang="0">
                    <a:pos x="31" y="76"/>
                  </a:cxn>
                  <a:cxn ang="0">
                    <a:pos x="27" y="83"/>
                  </a:cxn>
                  <a:cxn ang="0">
                    <a:pos x="17" y="78"/>
                  </a:cxn>
                  <a:cxn ang="0">
                    <a:pos x="22" y="71"/>
                  </a:cxn>
                  <a:cxn ang="0">
                    <a:pos x="16" y="65"/>
                  </a:cxn>
                  <a:cxn ang="0">
                    <a:pos x="9" y="69"/>
                  </a:cxn>
                  <a:cxn ang="0">
                    <a:pos x="3" y="60"/>
                  </a:cxn>
                  <a:cxn ang="0">
                    <a:pos x="11" y="56"/>
                  </a:cxn>
                  <a:cxn ang="0">
                    <a:pos x="9" y="48"/>
                  </a:cxn>
                  <a:cxn ang="0">
                    <a:pos x="0" y="48"/>
                  </a:cxn>
                </a:cxnLst>
                <a:rect l="0" t="0" r="r" b="b"/>
                <a:pathLst>
                  <a:path w="87" h="86">
                    <a:moveTo>
                      <a:pt x="44" y="67"/>
                    </a:moveTo>
                    <a:cubicBezTo>
                      <a:pt x="57" y="67"/>
                      <a:pt x="68" y="57"/>
                      <a:pt x="68" y="43"/>
                    </a:cubicBezTo>
                    <a:cubicBezTo>
                      <a:pt x="68" y="30"/>
                      <a:pt x="57" y="19"/>
                      <a:pt x="44" y="19"/>
                    </a:cubicBezTo>
                    <a:cubicBezTo>
                      <a:pt x="30" y="19"/>
                      <a:pt x="19" y="30"/>
                      <a:pt x="19" y="43"/>
                    </a:cubicBezTo>
                    <a:cubicBezTo>
                      <a:pt x="19" y="57"/>
                      <a:pt x="30" y="67"/>
                      <a:pt x="44" y="67"/>
                    </a:cubicBezTo>
                    <a:moveTo>
                      <a:pt x="0" y="48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5"/>
                      <a:pt x="10" y="33"/>
                      <a:pt x="11" y="30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8" y="19"/>
                      <a:pt x="20" y="17"/>
                      <a:pt x="22" y="16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3" y="9"/>
                      <a:pt x="36" y="9"/>
                      <a:pt x="38" y="8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52" y="9"/>
                      <a:pt x="54" y="9"/>
                      <a:pt x="56" y="10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66" y="16"/>
                      <a:pt x="66" y="16"/>
                      <a:pt x="66" y="16"/>
                    </a:cubicBezTo>
                    <a:cubicBezTo>
                      <a:pt x="68" y="17"/>
                      <a:pt x="70" y="19"/>
                      <a:pt x="71" y="21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84" y="26"/>
                      <a:pt x="84" y="26"/>
                      <a:pt x="84" y="26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7" y="33"/>
                      <a:pt x="78" y="35"/>
                      <a:pt x="78" y="38"/>
                    </a:cubicBezTo>
                    <a:cubicBezTo>
                      <a:pt x="87" y="38"/>
                      <a:pt x="87" y="38"/>
                      <a:pt x="87" y="38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78" y="51"/>
                      <a:pt x="77" y="53"/>
                      <a:pt x="77" y="56"/>
                    </a:cubicBezTo>
                    <a:cubicBezTo>
                      <a:pt x="84" y="60"/>
                      <a:pt x="84" y="60"/>
                      <a:pt x="84" y="60"/>
                    </a:cubicBezTo>
                    <a:cubicBezTo>
                      <a:pt x="79" y="69"/>
                      <a:pt x="79" y="69"/>
                      <a:pt x="79" y="69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0" y="67"/>
                      <a:pt x="68" y="69"/>
                      <a:pt x="66" y="71"/>
                    </a:cubicBezTo>
                    <a:cubicBezTo>
                      <a:pt x="70" y="78"/>
                      <a:pt x="70" y="78"/>
                      <a:pt x="70" y="78"/>
                    </a:cubicBezTo>
                    <a:cubicBezTo>
                      <a:pt x="61" y="83"/>
                      <a:pt x="61" y="83"/>
                      <a:pt x="61" y="83"/>
                    </a:cubicBezTo>
                    <a:cubicBezTo>
                      <a:pt x="56" y="76"/>
                      <a:pt x="56" y="76"/>
                      <a:pt x="56" y="76"/>
                    </a:cubicBezTo>
                    <a:cubicBezTo>
                      <a:pt x="54" y="77"/>
                      <a:pt x="52" y="77"/>
                      <a:pt x="49" y="78"/>
                    </a:cubicBezTo>
                    <a:cubicBezTo>
                      <a:pt x="49" y="86"/>
                      <a:pt x="49" y="86"/>
                      <a:pt x="49" y="86"/>
                    </a:cubicBezTo>
                    <a:cubicBezTo>
                      <a:pt x="38" y="86"/>
                      <a:pt x="38" y="86"/>
                      <a:pt x="38" y="86"/>
                    </a:cubicBezTo>
                    <a:cubicBezTo>
                      <a:pt x="38" y="78"/>
                      <a:pt x="38" y="78"/>
                      <a:pt x="38" y="78"/>
                    </a:cubicBezTo>
                    <a:cubicBezTo>
                      <a:pt x="36" y="77"/>
                      <a:pt x="33" y="77"/>
                      <a:pt x="31" y="76"/>
                    </a:cubicBezTo>
                    <a:cubicBezTo>
                      <a:pt x="27" y="83"/>
                      <a:pt x="27" y="83"/>
                      <a:pt x="27" y="83"/>
                    </a:cubicBezTo>
                    <a:cubicBezTo>
                      <a:pt x="17" y="78"/>
                      <a:pt x="17" y="78"/>
                      <a:pt x="17" y="78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0" y="69"/>
                      <a:pt x="18" y="67"/>
                      <a:pt x="16" y="65"/>
                    </a:cubicBezTo>
                    <a:cubicBezTo>
                      <a:pt x="9" y="69"/>
                      <a:pt x="9" y="69"/>
                      <a:pt x="9" y="69"/>
                    </a:cubicBezTo>
                    <a:cubicBezTo>
                      <a:pt x="3" y="60"/>
                      <a:pt x="3" y="60"/>
                      <a:pt x="3" y="60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10" y="53"/>
                      <a:pt x="9" y="51"/>
                      <a:pt x="9" y="48"/>
                    </a:cubicBez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61" name="Freeform 99"/>
              <p:cNvSpPr>
                <a:spLocks noEditPoints="1"/>
              </p:cNvSpPr>
              <p:nvPr userDrawn="1"/>
            </p:nvSpPr>
            <p:spPr bwMode="auto">
              <a:xfrm>
                <a:off x="6085" y="4176"/>
                <a:ext cx="120" cy="120"/>
              </a:xfrm>
              <a:custGeom>
                <a:avLst/>
                <a:gdLst/>
                <a:ahLst/>
                <a:cxnLst>
                  <a:cxn ang="0">
                    <a:pos x="43" y="68"/>
                  </a:cxn>
                  <a:cxn ang="0">
                    <a:pos x="68" y="44"/>
                  </a:cxn>
                  <a:cxn ang="0">
                    <a:pos x="43" y="19"/>
                  </a:cxn>
                  <a:cxn ang="0">
                    <a:pos x="19" y="44"/>
                  </a:cxn>
                  <a:cxn ang="0">
                    <a:pos x="43" y="68"/>
                  </a:cxn>
                  <a:cxn ang="0">
                    <a:pos x="0" y="49"/>
                  </a:cxn>
                  <a:cxn ang="0">
                    <a:pos x="0" y="38"/>
                  </a:cxn>
                  <a:cxn ang="0">
                    <a:pos x="8" y="38"/>
                  </a:cxn>
                  <a:cxn ang="0">
                    <a:pos x="10" y="31"/>
                  </a:cxn>
                  <a:cxn ang="0">
                    <a:pos x="3" y="27"/>
                  </a:cxn>
                  <a:cxn ang="0">
                    <a:pos x="8" y="17"/>
                  </a:cxn>
                  <a:cxn ang="0">
                    <a:pos x="16" y="22"/>
                  </a:cxn>
                  <a:cxn ang="0">
                    <a:pos x="21" y="16"/>
                  </a:cxn>
                  <a:cxn ang="0">
                    <a:pos x="17" y="9"/>
                  </a:cxn>
                  <a:cxn ang="0">
                    <a:pos x="26" y="3"/>
                  </a:cxn>
                  <a:cxn ang="0">
                    <a:pos x="31" y="11"/>
                  </a:cxn>
                  <a:cxn ang="0">
                    <a:pos x="38" y="9"/>
                  </a:cxn>
                  <a:cxn ang="0">
                    <a:pos x="38" y="0"/>
                  </a:cxn>
                  <a:cxn ang="0">
                    <a:pos x="49" y="0"/>
                  </a:cxn>
                  <a:cxn ang="0">
                    <a:pos x="49" y="9"/>
                  </a:cxn>
                  <a:cxn ang="0">
                    <a:pos x="56" y="11"/>
                  </a:cxn>
                  <a:cxn ang="0">
                    <a:pos x="60" y="3"/>
                  </a:cxn>
                  <a:cxn ang="0">
                    <a:pos x="70" y="9"/>
                  </a:cxn>
                  <a:cxn ang="0">
                    <a:pos x="65" y="16"/>
                  </a:cxn>
                  <a:cxn ang="0">
                    <a:pos x="71" y="22"/>
                  </a:cxn>
                  <a:cxn ang="0">
                    <a:pos x="78" y="17"/>
                  </a:cxn>
                  <a:cxn ang="0">
                    <a:pos x="84" y="27"/>
                  </a:cxn>
                  <a:cxn ang="0">
                    <a:pos x="76" y="31"/>
                  </a:cxn>
                  <a:cxn ang="0">
                    <a:pos x="78" y="38"/>
                  </a:cxn>
                  <a:cxn ang="0">
                    <a:pos x="87" y="38"/>
                  </a:cxn>
                  <a:cxn ang="0">
                    <a:pos x="87" y="49"/>
                  </a:cxn>
                  <a:cxn ang="0">
                    <a:pos x="78" y="49"/>
                  </a:cxn>
                  <a:cxn ang="0">
                    <a:pos x="76" y="56"/>
                  </a:cxn>
                  <a:cxn ang="0">
                    <a:pos x="84" y="61"/>
                  </a:cxn>
                  <a:cxn ang="0">
                    <a:pos x="78" y="70"/>
                  </a:cxn>
                  <a:cxn ang="0">
                    <a:pos x="71" y="66"/>
                  </a:cxn>
                  <a:cxn ang="0">
                    <a:pos x="65" y="71"/>
                  </a:cxn>
                  <a:cxn ang="0">
                    <a:pos x="70" y="79"/>
                  </a:cxn>
                  <a:cxn ang="0">
                    <a:pos x="60" y="84"/>
                  </a:cxn>
                  <a:cxn ang="0">
                    <a:pos x="56" y="77"/>
                  </a:cxn>
                  <a:cxn ang="0">
                    <a:pos x="49" y="79"/>
                  </a:cxn>
                  <a:cxn ang="0">
                    <a:pos x="49" y="87"/>
                  </a:cxn>
                  <a:cxn ang="0">
                    <a:pos x="38" y="87"/>
                  </a:cxn>
                  <a:cxn ang="0">
                    <a:pos x="38" y="79"/>
                  </a:cxn>
                  <a:cxn ang="0">
                    <a:pos x="31" y="77"/>
                  </a:cxn>
                  <a:cxn ang="0">
                    <a:pos x="26" y="84"/>
                  </a:cxn>
                  <a:cxn ang="0">
                    <a:pos x="17" y="79"/>
                  </a:cxn>
                  <a:cxn ang="0">
                    <a:pos x="21" y="71"/>
                  </a:cxn>
                  <a:cxn ang="0">
                    <a:pos x="16" y="66"/>
                  </a:cxn>
                  <a:cxn ang="0">
                    <a:pos x="8" y="70"/>
                  </a:cxn>
                  <a:cxn ang="0">
                    <a:pos x="3" y="61"/>
                  </a:cxn>
                  <a:cxn ang="0">
                    <a:pos x="10" y="56"/>
                  </a:cxn>
                  <a:cxn ang="0">
                    <a:pos x="8" y="49"/>
                  </a:cxn>
                  <a:cxn ang="0">
                    <a:pos x="0" y="49"/>
                  </a:cxn>
                </a:cxnLst>
                <a:rect l="0" t="0" r="r" b="b"/>
                <a:pathLst>
                  <a:path w="87" h="87">
                    <a:moveTo>
                      <a:pt x="43" y="68"/>
                    </a:moveTo>
                    <a:cubicBezTo>
                      <a:pt x="57" y="68"/>
                      <a:pt x="68" y="57"/>
                      <a:pt x="68" y="44"/>
                    </a:cubicBezTo>
                    <a:cubicBezTo>
                      <a:pt x="68" y="30"/>
                      <a:pt x="57" y="19"/>
                      <a:pt x="43" y="19"/>
                    </a:cubicBezTo>
                    <a:cubicBezTo>
                      <a:pt x="30" y="19"/>
                      <a:pt x="19" y="30"/>
                      <a:pt x="19" y="44"/>
                    </a:cubicBezTo>
                    <a:cubicBezTo>
                      <a:pt x="19" y="57"/>
                      <a:pt x="30" y="68"/>
                      <a:pt x="43" y="68"/>
                    </a:cubicBezTo>
                    <a:moveTo>
                      <a:pt x="0" y="49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9" y="36"/>
                      <a:pt x="10" y="33"/>
                      <a:pt x="10" y="31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7" y="20"/>
                      <a:pt x="19" y="18"/>
                      <a:pt x="21" y="16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3" y="10"/>
                      <a:pt x="35" y="9"/>
                      <a:pt x="38" y="9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51" y="9"/>
                      <a:pt x="54" y="10"/>
                      <a:pt x="56" y="11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7" y="18"/>
                      <a:pt x="69" y="20"/>
                      <a:pt x="71" y="22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84" y="27"/>
                      <a:pt x="84" y="27"/>
                      <a:pt x="84" y="27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77" y="33"/>
                      <a:pt x="78" y="36"/>
                      <a:pt x="78" y="38"/>
                    </a:cubicBezTo>
                    <a:cubicBezTo>
                      <a:pt x="87" y="38"/>
                      <a:pt x="87" y="38"/>
                      <a:pt x="87" y="38"/>
                    </a:cubicBezTo>
                    <a:cubicBezTo>
                      <a:pt x="87" y="49"/>
                      <a:pt x="87" y="49"/>
                      <a:pt x="87" y="49"/>
                    </a:cubicBezTo>
                    <a:cubicBezTo>
                      <a:pt x="78" y="49"/>
                      <a:pt x="78" y="49"/>
                      <a:pt x="78" y="49"/>
                    </a:cubicBezTo>
                    <a:cubicBezTo>
                      <a:pt x="78" y="52"/>
                      <a:pt x="77" y="54"/>
                      <a:pt x="76" y="56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78" y="70"/>
                      <a:pt x="78" y="70"/>
                      <a:pt x="78" y="70"/>
                    </a:cubicBezTo>
                    <a:cubicBezTo>
                      <a:pt x="71" y="66"/>
                      <a:pt x="71" y="66"/>
                      <a:pt x="71" y="66"/>
                    </a:cubicBezTo>
                    <a:cubicBezTo>
                      <a:pt x="69" y="68"/>
                      <a:pt x="67" y="70"/>
                      <a:pt x="65" y="71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60" y="84"/>
                      <a:pt x="60" y="84"/>
                      <a:pt x="60" y="84"/>
                    </a:cubicBezTo>
                    <a:cubicBezTo>
                      <a:pt x="56" y="77"/>
                      <a:pt x="56" y="77"/>
                      <a:pt x="56" y="77"/>
                    </a:cubicBezTo>
                    <a:cubicBezTo>
                      <a:pt x="54" y="78"/>
                      <a:pt x="51" y="78"/>
                      <a:pt x="49" y="79"/>
                    </a:cubicBezTo>
                    <a:cubicBezTo>
                      <a:pt x="49" y="87"/>
                      <a:pt x="49" y="87"/>
                      <a:pt x="49" y="87"/>
                    </a:cubicBezTo>
                    <a:cubicBezTo>
                      <a:pt x="38" y="87"/>
                      <a:pt x="38" y="87"/>
                      <a:pt x="38" y="87"/>
                    </a:cubicBezTo>
                    <a:cubicBezTo>
                      <a:pt x="38" y="79"/>
                      <a:pt x="38" y="79"/>
                      <a:pt x="38" y="79"/>
                    </a:cubicBezTo>
                    <a:cubicBezTo>
                      <a:pt x="35" y="78"/>
                      <a:pt x="33" y="78"/>
                      <a:pt x="31" y="77"/>
                    </a:cubicBezTo>
                    <a:cubicBezTo>
                      <a:pt x="26" y="84"/>
                      <a:pt x="26" y="84"/>
                      <a:pt x="26" y="84"/>
                    </a:cubicBezTo>
                    <a:cubicBezTo>
                      <a:pt x="17" y="79"/>
                      <a:pt x="17" y="79"/>
                      <a:pt x="17" y="79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19" y="70"/>
                      <a:pt x="17" y="68"/>
                      <a:pt x="16" y="66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10" y="54"/>
                      <a:pt x="9" y="52"/>
                      <a:pt x="8" y="49"/>
                    </a:cubicBezTo>
                    <a:lnTo>
                      <a:pt x="0" y="4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62" name="Freeform 100"/>
              <p:cNvSpPr>
                <a:spLocks noEditPoints="1"/>
              </p:cNvSpPr>
              <p:nvPr userDrawn="1"/>
            </p:nvSpPr>
            <p:spPr bwMode="auto">
              <a:xfrm>
                <a:off x="7486" y="4051"/>
                <a:ext cx="183" cy="8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0"/>
                  </a:cxn>
                  <a:cxn ang="0">
                    <a:pos x="31" y="76"/>
                  </a:cxn>
                  <a:cxn ang="0">
                    <a:pos x="24" y="36"/>
                  </a:cxn>
                  <a:cxn ang="0">
                    <a:pos x="20" y="13"/>
                  </a:cxn>
                  <a:cxn ang="0">
                    <a:pos x="20" y="85"/>
                  </a:cxn>
                  <a:cxn ang="0">
                    <a:pos x="39" y="36"/>
                  </a:cxn>
                  <a:cxn ang="0">
                    <a:pos x="43" y="61"/>
                  </a:cxn>
                  <a:cxn ang="0">
                    <a:pos x="43" y="13"/>
                  </a:cxn>
                  <a:cxn ang="0">
                    <a:pos x="43" y="76"/>
                  </a:cxn>
                  <a:cxn ang="0">
                    <a:pos x="43" y="0"/>
                  </a:cxn>
                  <a:cxn ang="0">
                    <a:pos x="43" y="28"/>
                  </a:cxn>
                  <a:cxn ang="0">
                    <a:pos x="47" y="51"/>
                  </a:cxn>
                  <a:cxn ang="0">
                    <a:pos x="43" y="85"/>
                  </a:cxn>
                  <a:cxn ang="0">
                    <a:pos x="43" y="85"/>
                  </a:cxn>
                  <a:cxn ang="0">
                    <a:pos x="63" y="36"/>
                  </a:cxn>
                  <a:cxn ang="0">
                    <a:pos x="67" y="61"/>
                  </a:cxn>
                  <a:cxn ang="0">
                    <a:pos x="67" y="13"/>
                  </a:cxn>
                  <a:cxn ang="0">
                    <a:pos x="67" y="76"/>
                  </a:cxn>
                  <a:cxn ang="0">
                    <a:pos x="67" y="0"/>
                  </a:cxn>
                  <a:cxn ang="0">
                    <a:pos x="67" y="28"/>
                  </a:cxn>
                  <a:cxn ang="0">
                    <a:pos x="71" y="51"/>
                  </a:cxn>
                  <a:cxn ang="0">
                    <a:pos x="67" y="85"/>
                  </a:cxn>
                  <a:cxn ang="0">
                    <a:pos x="67" y="85"/>
                  </a:cxn>
                  <a:cxn ang="0">
                    <a:pos x="88" y="36"/>
                  </a:cxn>
                  <a:cxn ang="0">
                    <a:pos x="92" y="61"/>
                  </a:cxn>
                  <a:cxn ang="0">
                    <a:pos x="92" y="13"/>
                  </a:cxn>
                  <a:cxn ang="0">
                    <a:pos x="92" y="76"/>
                  </a:cxn>
                  <a:cxn ang="0">
                    <a:pos x="92" y="0"/>
                  </a:cxn>
                  <a:cxn ang="0">
                    <a:pos x="92" y="28"/>
                  </a:cxn>
                  <a:cxn ang="0">
                    <a:pos x="94" y="51"/>
                  </a:cxn>
                  <a:cxn ang="0">
                    <a:pos x="92" y="85"/>
                  </a:cxn>
                  <a:cxn ang="0">
                    <a:pos x="92" y="85"/>
                  </a:cxn>
                  <a:cxn ang="0">
                    <a:pos x="111" y="36"/>
                  </a:cxn>
                  <a:cxn ang="0">
                    <a:pos x="115" y="61"/>
                  </a:cxn>
                  <a:cxn ang="0">
                    <a:pos x="115" y="13"/>
                  </a:cxn>
                  <a:cxn ang="0">
                    <a:pos x="115" y="76"/>
                  </a:cxn>
                  <a:cxn ang="0">
                    <a:pos x="115" y="0"/>
                  </a:cxn>
                  <a:cxn ang="0">
                    <a:pos x="115" y="28"/>
                  </a:cxn>
                  <a:cxn ang="0">
                    <a:pos x="119" y="51"/>
                  </a:cxn>
                  <a:cxn ang="0">
                    <a:pos x="115" y="85"/>
                  </a:cxn>
                  <a:cxn ang="0">
                    <a:pos x="115" y="85"/>
                  </a:cxn>
                  <a:cxn ang="0">
                    <a:pos x="135" y="36"/>
                  </a:cxn>
                  <a:cxn ang="0">
                    <a:pos x="139" y="61"/>
                  </a:cxn>
                  <a:cxn ang="0">
                    <a:pos x="139" y="13"/>
                  </a:cxn>
                  <a:cxn ang="0">
                    <a:pos x="139" y="76"/>
                  </a:cxn>
                  <a:cxn ang="0">
                    <a:pos x="139" y="0"/>
                  </a:cxn>
                  <a:cxn ang="0">
                    <a:pos x="139" y="28"/>
                  </a:cxn>
                  <a:cxn ang="0">
                    <a:pos x="143" y="51"/>
                  </a:cxn>
                  <a:cxn ang="0">
                    <a:pos x="139" y="85"/>
                  </a:cxn>
                  <a:cxn ang="0">
                    <a:pos x="139" y="85"/>
                  </a:cxn>
                  <a:cxn ang="0">
                    <a:pos x="155" y="28"/>
                  </a:cxn>
                  <a:cxn ang="0">
                    <a:pos x="151" y="0"/>
                  </a:cxn>
                  <a:cxn ang="0">
                    <a:pos x="151" y="51"/>
                  </a:cxn>
                  <a:cxn ang="0">
                    <a:pos x="162" y="85"/>
                  </a:cxn>
                  <a:cxn ang="0">
                    <a:pos x="162" y="13"/>
                  </a:cxn>
                  <a:cxn ang="0">
                    <a:pos x="162" y="85"/>
                  </a:cxn>
                </a:cxnLst>
                <a:rect l="0" t="0" r="r" b="b"/>
                <a:pathLst>
                  <a:path w="183" h="85">
                    <a:moveTo>
                      <a:pt x="0" y="85"/>
                    </a:moveTo>
                    <a:lnTo>
                      <a:pt x="20" y="85"/>
                    </a:lnTo>
                    <a:lnTo>
                      <a:pt x="20" y="28"/>
                    </a:lnTo>
                    <a:lnTo>
                      <a:pt x="11" y="28"/>
                    </a:lnTo>
                    <a:lnTo>
                      <a:pt x="11" y="13"/>
                    </a:lnTo>
                    <a:lnTo>
                      <a:pt x="20" y="13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85"/>
                    </a:lnTo>
                    <a:close/>
                    <a:moveTo>
                      <a:pt x="20" y="85"/>
                    </a:moveTo>
                    <a:lnTo>
                      <a:pt x="31" y="85"/>
                    </a:lnTo>
                    <a:lnTo>
                      <a:pt x="31" y="76"/>
                    </a:lnTo>
                    <a:lnTo>
                      <a:pt x="31" y="61"/>
                    </a:lnTo>
                    <a:lnTo>
                      <a:pt x="31" y="51"/>
                    </a:lnTo>
                    <a:lnTo>
                      <a:pt x="24" y="51"/>
                    </a:lnTo>
                    <a:lnTo>
                      <a:pt x="24" y="36"/>
                    </a:lnTo>
                    <a:lnTo>
                      <a:pt x="31" y="36"/>
                    </a:lnTo>
                    <a:lnTo>
                      <a:pt x="31" y="0"/>
                    </a:lnTo>
                    <a:lnTo>
                      <a:pt x="20" y="0"/>
                    </a:lnTo>
                    <a:lnTo>
                      <a:pt x="20" y="13"/>
                    </a:lnTo>
                    <a:lnTo>
                      <a:pt x="27" y="13"/>
                    </a:lnTo>
                    <a:lnTo>
                      <a:pt x="27" y="28"/>
                    </a:lnTo>
                    <a:lnTo>
                      <a:pt x="20" y="28"/>
                    </a:lnTo>
                    <a:lnTo>
                      <a:pt x="20" y="85"/>
                    </a:lnTo>
                    <a:close/>
                    <a:moveTo>
                      <a:pt x="43" y="0"/>
                    </a:moveTo>
                    <a:lnTo>
                      <a:pt x="31" y="0"/>
                    </a:lnTo>
                    <a:lnTo>
                      <a:pt x="31" y="36"/>
                    </a:lnTo>
                    <a:lnTo>
                      <a:pt x="39" y="36"/>
                    </a:lnTo>
                    <a:lnTo>
                      <a:pt x="39" y="51"/>
                    </a:lnTo>
                    <a:lnTo>
                      <a:pt x="31" y="51"/>
                    </a:lnTo>
                    <a:lnTo>
                      <a:pt x="31" y="61"/>
                    </a:lnTo>
                    <a:lnTo>
                      <a:pt x="43" y="61"/>
                    </a:lnTo>
                    <a:lnTo>
                      <a:pt x="43" y="28"/>
                    </a:lnTo>
                    <a:lnTo>
                      <a:pt x="35" y="28"/>
                    </a:lnTo>
                    <a:lnTo>
                      <a:pt x="35" y="13"/>
                    </a:lnTo>
                    <a:lnTo>
                      <a:pt x="43" y="13"/>
                    </a:lnTo>
                    <a:lnTo>
                      <a:pt x="43" y="0"/>
                    </a:lnTo>
                    <a:close/>
                    <a:moveTo>
                      <a:pt x="31" y="85"/>
                    </a:moveTo>
                    <a:lnTo>
                      <a:pt x="43" y="85"/>
                    </a:lnTo>
                    <a:lnTo>
                      <a:pt x="43" y="76"/>
                    </a:lnTo>
                    <a:lnTo>
                      <a:pt x="31" y="76"/>
                    </a:lnTo>
                    <a:lnTo>
                      <a:pt x="31" y="85"/>
                    </a:lnTo>
                    <a:close/>
                    <a:moveTo>
                      <a:pt x="56" y="0"/>
                    </a:moveTo>
                    <a:lnTo>
                      <a:pt x="43" y="0"/>
                    </a:lnTo>
                    <a:lnTo>
                      <a:pt x="43" y="13"/>
                    </a:lnTo>
                    <a:lnTo>
                      <a:pt x="52" y="13"/>
                    </a:lnTo>
                    <a:lnTo>
                      <a:pt x="52" y="28"/>
                    </a:lnTo>
                    <a:lnTo>
                      <a:pt x="43" y="28"/>
                    </a:lnTo>
                    <a:lnTo>
                      <a:pt x="43" y="61"/>
                    </a:lnTo>
                    <a:lnTo>
                      <a:pt x="56" y="61"/>
                    </a:lnTo>
                    <a:lnTo>
                      <a:pt x="56" y="51"/>
                    </a:lnTo>
                    <a:lnTo>
                      <a:pt x="47" y="51"/>
                    </a:lnTo>
                    <a:lnTo>
                      <a:pt x="47" y="36"/>
                    </a:lnTo>
                    <a:lnTo>
                      <a:pt x="56" y="36"/>
                    </a:lnTo>
                    <a:lnTo>
                      <a:pt x="56" y="0"/>
                    </a:lnTo>
                    <a:close/>
                    <a:moveTo>
                      <a:pt x="43" y="85"/>
                    </a:moveTo>
                    <a:lnTo>
                      <a:pt x="56" y="85"/>
                    </a:lnTo>
                    <a:lnTo>
                      <a:pt x="56" y="76"/>
                    </a:lnTo>
                    <a:lnTo>
                      <a:pt x="43" y="76"/>
                    </a:lnTo>
                    <a:lnTo>
                      <a:pt x="43" y="85"/>
                    </a:lnTo>
                    <a:close/>
                    <a:moveTo>
                      <a:pt x="67" y="0"/>
                    </a:moveTo>
                    <a:lnTo>
                      <a:pt x="56" y="0"/>
                    </a:lnTo>
                    <a:lnTo>
                      <a:pt x="56" y="36"/>
                    </a:lnTo>
                    <a:lnTo>
                      <a:pt x="63" y="36"/>
                    </a:lnTo>
                    <a:lnTo>
                      <a:pt x="63" y="51"/>
                    </a:lnTo>
                    <a:lnTo>
                      <a:pt x="56" y="51"/>
                    </a:lnTo>
                    <a:lnTo>
                      <a:pt x="56" y="61"/>
                    </a:lnTo>
                    <a:lnTo>
                      <a:pt x="67" y="61"/>
                    </a:lnTo>
                    <a:lnTo>
                      <a:pt x="67" y="28"/>
                    </a:lnTo>
                    <a:lnTo>
                      <a:pt x="60" y="28"/>
                    </a:lnTo>
                    <a:lnTo>
                      <a:pt x="60" y="13"/>
                    </a:lnTo>
                    <a:lnTo>
                      <a:pt x="67" y="13"/>
                    </a:lnTo>
                    <a:lnTo>
                      <a:pt x="67" y="0"/>
                    </a:lnTo>
                    <a:close/>
                    <a:moveTo>
                      <a:pt x="56" y="85"/>
                    </a:moveTo>
                    <a:lnTo>
                      <a:pt x="67" y="85"/>
                    </a:lnTo>
                    <a:lnTo>
                      <a:pt x="67" y="76"/>
                    </a:lnTo>
                    <a:lnTo>
                      <a:pt x="56" y="76"/>
                    </a:lnTo>
                    <a:lnTo>
                      <a:pt x="56" y="85"/>
                    </a:lnTo>
                    <a:close/>
                    <a:moveTo>
                      <a:pt x="79" y="0"/>
                    </a:moveTo>
                    <a:lnTo>
                      <a:pt x="67" y="0"/>
                    </a:lnTo>
                    <a:lnTo>
                      <a:pt x="67" y="13"/>
                    </a:lnTo>
                    <a:lnTo>
                      <a:pt x="75" y="13"/>
                    </a:lnTo>
                    <a:lnTo>
                      <a:pt x="75" y="28"/>
                    </a:lnTo>
                    <a:lnTo>
                      <a:pt x="67" y="28"/>
                    </a:lnTo>
                    <a:lnTo>
                      <a:pt x="67" y="61"/>
                    </a:lnTo>
                    <a:lnTo>
                      <a:pt x="79" y="61"/>
                    </a:lnTo>
                    <a:lnTo>
                      <a:pt x="79" y="51"/>
                    </a:lnTo>
                    <a:lnTo>
                      <a:pt x="71" y="51"/>
                    </a:lnTo>
                    <a:lnTo>
                      <a:pt x="71" y="36"/>
                    </a:lnTo>
                    <a:lnTo>
                      <a:pt x="79" y="36"/>
                    </a:lnTo>
                    <a:lnTo>
                      <a:pt x="79" y="0"/>
                    </a:lnTo>
                    <a:close/>
                    <a:moveTo>
                      <a:pt x="67" y="85"/>
                    </a:moveTo>
                    <a:lnTo>
                      <a:pt x="79" y="85"/>
                    </a:lnTo>
                    <a:lnTo>
                      <a:pt x="79" y="76"/>
                    </a:lnTo>
                    <a:lnTo>
                      <a:pt x="67" y="76"/>
                    </a:lnTo>
                    <a:lnTo>
                      <a:pt x="67" y="85"/>
                    </a:lnTo>
                    <a:close/>
                    <a:moveTo>
                      <a:pt x="92" y="0"/>
                    </a:moveTo>
                    <a:lnTo>
                      <a:pt x="79" y="0"/>
                    </a:lnTo>
                    <a:lnTo>
                      <a:pt x="79" y="36"/>
                    </a:lnTo>
                    <a:lnTo>
                      <a:pt x="88" y="36"/>
                    </a:lnTo>
                    <a:lnTo>
                      <a:pt x="88" y="51"/>
                    </a:lnTo>
                    <a:lnTo>
                      <a:pt x="79" y="51"/>
                    </a:lnTo>
                    <a:lnTo>
                      <a:pt x="79" y="61"/>
                    </a:lnTo>
                    <a:lnTo>
                      <a:pt x="92" y="61"/>
                    </a:lnTo>
                    <a:lnTo>
                      <a:pt x="92" y="28"/>
                    </a:lnTo>
                    <a:lnTo>
                      <a:pt x="83" y="28"/>
                    </a:lnTo>
                    <a:lnTo>
                      <a:pt x="83" y="13"/>
                    </a:lnTo>
                    <a:lnTo>
                      <a:pt x="92" y="13"/>
                    </a:lnTo>
                    <a:lnTo>
                      <a:pt x="92" y="0"/>
                    </a:lnTo>
                    <a:close/>
                    <a:moveTo>
                      <a:pt x="79" y="85"/>
                    </a:moveTo>
                    <a:lnTo>
                      <a:pt x="92" y="85"/>
                    </a:lnTo>
                    <a:lnTo>
                      <a:pt x="92" y="76"/>
                    </a:lnTo>
                    <a:lnTo>
                      <a:pt x="79" y="76"/>
                    </a:lnTo>
                    <a:lnTo>
                      <a:pt x="79" y="85"/>
                    </a:lnTo>
                    <a:close/>
                    <a:moveTo>
                      <a:pt x="103" y="0"/>
                    </a:moveTo>
                    <a:lnTo>
                      <a:pt x="92" y="0"/>
                    </a:lnTo>
                    <a:lnTo>
                      <a:pt x="92" y="13"/>
                    </a:lnTo>
                    <a:lnTo>
                      <a:pt x="99" y="13"/>
                    </a:lnTo>
                    <a:lnTo>
                      <a:pt x="99" y="28"/>
                    </a:lnTo>
                    <a:lnTo>
                      <a:pt x="92" y="28"/>
                    </a:lnTo>
                    <a:lnTo>
                      <a:pt x="92" y="61"/>
                    </a:lnTo>
                    <a:lnTo>
                      <a:pt x="103" y="61"/>
                    </a:lnTo>
                    <a:lnTo>
                      <a:pt x="103" y="51"/>
                    </a:lnTo>
                    <a:lnTo>
                      <a:pt x="94" y="51"/>
                    </a:lnTo>
                    <a:lnTo>
                      <a:pt x="94" y="36"/>
                    </a:lnTo>
                    <a:lnTo>
                      <a:pt x="103" y="36"/>
                    </a:lnTo>
                    <a:lnTo>
                      <a:pt x="103" y="0"/>
                    </a:lnTo>
                    <a:close/>
                    <a:moveTo>
                      <a:pt x="92" y="85"/>
                    </a:moveTo>
                    <a:lnTo>
                      <a:pt x="103" y="85"/>
                    </a:lnTo>
                    <a:lnTo>
                      <a:pt x="103" y="76"/>
                    </a:lnTo>
                    <a:lnTo>
                      <a:pt x="92" y="76"/>
                    </a:lnTo>
                    <a:lnTo>
                      <a:pt x="92" y="85"/>
                    </a:lnTo>
                    <a:close/>
                    <a:moveTo>
                      <a:pt x="115" y="0"/>
                    </a:moveTo>
                    <a:lnTo>
                      <a:pt x="103" y="0"/>
                    </a:lnTo>
                    <a:lnTo>
                      <a:pt x="103" y="36"/>
                    </a:lnTo>
                    <a:lnTo>
                      <a:pt x="111" y="36"/>
                    </a:lnTo>
                    <a:lnTo>
                      <a:pt x="111" y="51"/>
                    </a:lnTo>
                    <a:lnTo>
                      <a:pt x="103" y="51"/>
                    </a:lnTo>
                    <a:lnTo>
                      <a:pt x="103" y="61"/>
                    </a:lnTo>
                    <a:lnTo>
                      <a:pt x="115" y="61"/>
                    </a:lnTo>
                    <a:lnTo>
                      <a:pt x="115" y="28"/>
                    </a:lnTo>
                    <a:lnTo>
                      <a:pt x="107" y="28"/>
                    </a:lnTo>
                    <a:lnTo>
                      <a:pt x="107" y="13"/>
                    </a:lnTo>
                    <a:lnTo>
                      <a:pt x="115" y="13"/>
                    </a:lnTo>
                    <a:lnTo>
                      <a:pt x="115" y="0"/>
                    </a:lnTo>
                    <a:close/>
                    <a:moveTo>
                      <a:pt x="103" y="85"/>
                    </a:moveTo>
                    <a:lnTo>
                      <a:pt x="115" y="85"/>
                    </a:lnTo>
                    <a:lnTo>
                      <a:pt x="115" y="76"/>
                    </a:lnTo>
                    <a:lnTo>
                      <a:pt x="103" y="76"/>
                    </a:lnTo>
                    <a:lnTo>
                      <a:pt x="103" y="85"/>
                    </a:lnTo>
                    <a:close/>
                    <a:moveTo>
                      <a:pt x="128" y="0"/>
                    </a:moveTo>
                    <a:lnTo>
                      <a:pt x="115" y="0"/>
                    </a:lnTo>
                    <a:lnTo>
                      <a:pt x="115" y="13"/>
                    </a:lnTo>
                    <a:lnTo>
                      <a:pt x="124" y="13"/>
                    </a:lnTo>
                    <a:lnTo>
                      <a:pt x="124" y="28"/>
                    </a:lnTo>
                    <a:lnTo>
                      <a:pt x="115" y="28"/>
                    </a:lnTo>
                    <a:lnTo>
                      <a:pt x="115" y="61"/>
                    </a:lnTo>
                    <a:lnTo>
                      <a:pt x="128" y="61"/>
                    </a:lnTo>
                    <a:lnTo>
                      <a:pt x="128" y="51"/>
                    </a:lnTo>
                    <a:lnTo>
                      <a:pt x="119" y="51"/>
                    </a:lnTo>
                    <a:lnTo>
                      <a:pt x="119" y="36"/>
                    </a:lnTo>
                    <a:lnTo>
                      <a:pt x="128" y="36"/>
                    </a:lnTo>
                    <a:lnTo>
                      <a:pt x="128" y="0"/>
                    </a:lnTo>
                    <a:close/>
                    <a:moveTo>
                      <a:pt x="115" y="85"/>
                    </a:moveTo>
                    <a:lnTo>
                      <a:pt x="128" y="85"/>
                    </a:lnTo>
                    <a:lnTo>
                      <a:pt x="128" y="76"/>
                    </a:lnTo>
                    <a:lnTo>
                      <a:pt x="115" y="76"/>
                    </a:lnTo>
                    <a:lnTo>
                      <a:pt x="115" y="85"/>
                    </a:lnTo>
                    <a:close/>
                    <a:moveTo>
                      <a:pt x="139" y="0"/>
                    </a:moveTo>
                    <a:lnTo>
                      <a:pt x="128" y="0"/>
                    </a:lnTo>
                    <a:lnTo>
                      <a:pt x="128" y="36"/>
                    </a:lnTo>
                    <a:lnTo>
                      <a:pt x="135" y="36"/>
                    </a:lnTo>
                    <a:lnTo>
                      <a:pt x="135" y="51"/>
                    </a:lnTo>
                    <a:lnTo>
                      <a:pt x="128" y="51"/>
                    </a:lnTo>
                    <a:lnTo>
                      <a:pt x="128" y="61"/>
                    </a:lnTo>
                    <a:lnTo>
                      <a:pt x="139" y="61"/>
                    </a:lnTo>
                    <a:lnTo>
                      <a:pt x="139" y="28"/>
                    </a:lnTo>
                    <a:lnTo>
                      <a:pt x="131" y="28"/>
                    </a:lnTo>
                    <a:lnTo>
                      <a:pt x="131" y="13"/>
                    </a:lnTo>
                    <a:lnTo>
                      <a:pt x="139" y="13"/>
                    </a:lnTo>
                    <a:lnTo>
                      <a:pt x="139" y="0"/>
                    </a:lnTo>
                    <a:close/>
                    <a:moveTo>
                      <a:pt x="128" y="85"/>
                    </a:moveTo>
                    <a:lnTo>
                      <a:pt x="139" y="85"/>
                    </a:lnTo>
                    <a:lnTo>
                      <a:pt x="139" y="76"/>
                    </a:lnTo>
                    <a:lnTo>
                      <a:pt x="128" y="76"/>
                    </a:lnTo>
                    <a:lnTo>
                      <a:pt x="128" y="85"/>
                    </a:lnTo>
                    <a:close/>
                    <a:moveTo>
                      <a:pt x="151" y="0"/>
                    </a:moveTo>
                    <a:lnTo>
                      <a:pt x="139" y="0"/>
                    </a:lnTo>
                    <a:lnTo>
                      <a:pt x="139" y="13"/>
                    </a:lnTo>
                    <a:lnTo>
                      <a:pt x="147" y="13"/>
                    </a:lnTo>
                    <a:lnTo>
                      <a:pt x="147" y="28"/>
                    </a:lnTo>
                    <a:lnTo>
                      <a:pt x="139" y="28"/>
                    </a:lnTo>
                    <a:lnTo>
                      <a:pt x="139" y="61"/>
                    </a:lnTo>
                    <a:lnTo>
                      <a:pt x="151" y="61"/>
                    </a:lnTo>
                    <a:lnTo>
                      <a:pt x="151" y="51"/>
                    </a:lnTo>
                    <a:lnTo>
                      <a:pt x="143" y="51"/>
                    </a:lnTo>
                    <a:lnTo>
                      <a:pt x="143" y="36"/>
                    </a:lnTo>
                    <a:lnTo>
                      <a:pt x="151" y="36"/>
                    </a:lnTo>
                    <a:lnTo>
                      <a:pt x="151" y="0"/>
                    </a:lnTo>
                    <a:close/>
                    <a:moveTo>
                      <a:pt x="139" y="85"/>
                    </a:moveTo>
                    <a:lnTo>
                      <a:pt x="151" y="85"/>
                    </a:lnTo>
                    <a:lnTo>
                      <a:pt x="151" y="76"/>
                    </a:lnTo>
                    <a:lnTo>
                      <a:pt x="139" y="76"/>
                    </a:lnTo>
                    <a:lnTo>
                      <a:pt x="139" y="85"/>
                    </a:lnTo>
                    <a:close/>
                    <a:moveTo>
                      <a:pt x="151" y="85"/>
                    </a:moveTo>
                    <a:lnTo>
                      <a:pt x="162" y="85"/>
                    </a:lnTo>
                    <a:lnTo>
                      <a:pt x="162" y="28"/>
                    </a:lnTo>
                    <a:lnTo>
                      <a:pt x="155" y="28"/>
                    </a:lnTo>
                    <a:lnTo>
                      <a:pt x="155" y="13"/>
                    </a:lnTo>
                    <a:lnTo>
                      <a:pt x="162" y="13"/>
                    </a:lnTo>
                    <a:lnTo>
                      <a:pt x="162" y="0"/>
                    </a:lnTo>
                    <a:lnTo>
                      <a:pt x="151" y="0"/>
                    </a:lnTo>
                    <a:lnTo>
                      <a:pt x="151" y="36"/>
                    </a:lnTo>
                    <a:lnTo>
                      <a:pt x="160" y="36"/>
                    </a:lnTo>
                    <a:lnTo>
                      <a:pt x="160" y="51"/>
                    </a:lnTo>
                    <a:lnTo>
                      <a:pt x="151" y="51"/>
                    </a:lnTo>
                    <a:lnTo>
                      <a:pt x="151" y="61"/>
                    </a:lnTo>
                    <a:lnTo>
                      <a:pt x="151" y="76"/>
                    </a:lnTo>
                    <a:lnTo>
                      <a:pt x="151" y="85"/>
                    </a:lnTo>
                    <a:close/>
                    <a:moveTo>
                      <a:pt x="162" y="85"/>
                    </a:moveTo>
                    <a:lnTo>
                      <a:pt x="183" y="85"/>
                    </a:lnTo>
                    <a:lnTo>
                      <a:pt x="183" y="0"/>
                    </a:lnTo>
                    <a:lnTo>
                      <a:pt x="162" y="0"/>
                    </a:lnTo>
                    <a:lnTo>
                      <a:pt x="162" y="13"/>
                    </a:lnTo>
                    <a:lnTo>
                      <a:pt x="171" y="13"/>
                    </a:lnTo>
                    <a:lnTo>
                      <a:pt x="171" y="28"/>
                    </a:lnTo>
                    <a:lnTo>
                      <a:pt x="162" y="28"/>
                    </a:lnTo>
                    <a:lnTo>
                      <a:pt x="162" y="8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63" name="Freeform 101"/>
              <p:cNvSpPr>
                <a:spLocks/>
              </p:cNvSpPr>
              <p:nvPr userDrawn="1"/>
            </p:nvSpPr>
            <p:spPr bwMode="auto">
              <a:xfrm>
                <a:off x="7521" y="4013"/>
                <a:ext cx="105" cy="2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5" y="18"/>
                  </a:cxn>
                  <a:cxn ang="0">
                    <a:pos x="38" y="11"/>
                  </a:cxn>
                  <a:cxn ang="0">
                    <a:pos x="70" y="18"/>
                  </a:cxn>
                  <a:cxn ang="0">
                    <a:pos x="76" y="9"/>
                  </a:cxn>
                  <a:cxn ang="0">
                    <a:pos x="38" y="0"/>
                  </a:cxn>
                  <a:cxn ang="0">
                    <a:pos x="0" y="9"/>
                  </a:cxn>
                </a:cxnLst>
                <a:rect l="0" t="0" r="r" b="b"/>
                <a:pathLst>
                  <a:path w="76" h="18">
                    <a:moveTo>
                      <a:pt x="0" y="9"/>
                    </a:moveTo>
                    <a:cubicBezTo>
                      <a:pt x="5" y="18"/>
                      <a:pt x="5" y="18"/>
                      <a:pt x="5" y="18"/>
                    </a:cubicBezTo>
                    <a:cubicBezTo>
                      <a:pt x="14" y="13"/>
                      <a:pt x="26" y="11"/>
                      <a:pt x="38" y="11"/>
                    </a:cubicBezTo>
                    <a:cubicBezTo>
                      <a:pt x="50" y="11"/>
                      <a:pt x="61" y="13"/>
                      <a:pt x="70" y="18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65" y="3"/>
                      <a:pt x="51" y="0"/>
                      <a:pt x="38" y="0"/>
                    </a:cubicBezTo>
                    <a:cubicBezTo>
                      <a:pt x="24" y="0"/>
                      <a:pt x="10" y="3"/>
                      <a:pt x="0" y="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64" name="Freeform 102"/>
              <p:cNvSpPr>
                <a:spLocks/>
              </p:cNvSpPr>
              <p:nvPr userDrawn="1"/>
            </p:nvSpPr>
            <p:spPr bwMode="auto">
              <a:xfrm>
                <a:off x="7503" y="3984"/>
                <a:ext cx="140" cy="30"/>
              </a:xfrm>
              <a:custGeom>
                <a:avLst/>
                <a:gdLst/>
                <a:ahLst/>
                <a:cxnLst>
                  <a:cxn ang="0">
                    <a:pos x="101" y="12"/>
                  </a:cxn>
                  <a:cxn ang="0">
                    <a:pos x="51" y="0"/>
                  </a:cxn>
                  <a:cxn ang="0">
                    <a:pos x="0" y="12"/>
                  </a:cxn>
                  <a:cxn ang="0">
                    <a:pos x="5" y="22"/>
                  </a:cxn>
                  <a:cxn ang="0">
                    <a:pos x="51" y="11"/>
                  </a:cxn>
                  <a:cxn ang="0">
                    <a:pos x="96" y="22"/>
                  </a:cxn>
                  <a:cxn ang="0">
                    <a:pos x="101" y="12"/>
                  </a:cxn>
                </a:cxnLst>
                <a:rect l="0" t="0" r="r" b="b"/>
                <a:pathLst>
                  <a:path w="101" h="22">
                    <a:moveTo>
                      <a:pt x="101" y="12"/>
                    </a:moveTo>
                    <a:cubicBezTo>
                      <a:pt x="87" y="5"/>
                      <a:pt x="69" y="0"/>
                      <a:pt x="51" y="0"/>
                    </a:cubicBezTo>
                    <a:cubicBezTo>
                      <a:pt x="32" y="0"/>
                      <a:pt x="14" y="5"/>
                      <a:pt x="0" y="1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18" y="15"/>
                      <a:pt x="34" y="11"/>
                      <a:pt x="51" y="11"/>
                    </a:cubicBezTo>
                    <a:cubicBezTo>
                      <a:pt x="67" y="11"/>
                      <a:pt x="84" y="15"/>
                      <a:pt x="96" y="22"/>
                    </a:cubicBezTo>
                    <a:lnTo>
                      <a:pt x="101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65" name="Freeform 103"/>
              <p:cNvSpPr>
                <a:spLocks noEditPoints="1"/>
              </p:cNvSpPr>
              <p:nvPr userDrawn="1"/>
            </p:nvSpPr>
            <p:spPr bwMode="auto">
              <a:xfrm>
                <a:off x="2692" y="4236"/>
                <a:ext cx="182" cy="84"/>
              </a:xfrm>
              <a:custGeom>
                <a:avLst/>
                <a:gdLst/>
                <a:ahLst/>
                <a:cxnLst>
                  <a:cxn ang="0">
                    <a:pos x="11" y="27"/>
                  </a:cxn>
                  <a:cxn ang="0">
                    <a:pos x="0" y="0"/>
                  </a:cxn>
                  <a:cxn ang="0">
                    <a:pos x="31" y="77"/>
                  </a:cxn>
                  <a:cxn ang="0">
                    <a:pos x="23" y="36"/>
                  </a:cxn>
                  <a:cxn ang="0">
                    <a:pos x="19" y="12"/>
                  </a:cxn>
                  <a:cxn ang="0">
                    <a:pos x="19" y="84"/>
                  </a:cxn>
                  <a:cxn ang="0">
                    <a:pos x="38" y="36"/>
                  </a:cxn>
                  <a:cxn ang="0">
                    <a:pos x="42" y="61"/>
                  </a:cxn>
                  <a:cxn ang="0">
                    <a:pos x="42" y="12"/>
                  </a:cxn>
                  <a:cxn ang="0">
                    <a:pos x="42" y="77"/>
                  </a:cxn>
                  <a:cxn ang="0">
                    <a:pos x="42" y="0"/>
                  </a:cxn>
                  <a:cxn ang="0">
                    <a:pos x="42" y="27"/>
                  </a:cxn>
                  <a:cxn ang="0">
                    <a:pos x="47" y="52"/>
                  </a:cxn>
                  <a:cxn ang="0">
                    <a:pos x="42" y="84"/>
                  </a:cxn>
                  <a:cxn ang="0">
                    <a:pos x="42" y="84"/>
                  </a:cxn>
                  <a:cxn ang="0">
                    <a:pos x="63" y="36"/>
                  </a:cxn>
                  <a:cxn ang="0">
                    <a:pos x="67" y="61"/>
                  </a:cxn>
                  <a:cxn ang="0">
                    <a:pos x="67" y="12"/>
                  </a:cxn>
                  <a:cxn ang="0">
                    <a:pos x="67" y="77"/>
                  </a:cxn>
                  <a:cxn ang="0">
                    <a:pos x="67" y="0"/>
                  </a:cxn>
                  <a:cxn ang="0">
                    <a:pos x="67" y="27"/>
                  </a:cxn>
                  <a:cxn ang="0">
                    <a:pos x="70" y="52"/>
                  </a:cxn>
                  <a:cxn ang="0">
                    <a:pos x="67" y="84"/>
                  </a:cxn>
                  <a:cxn ang="0">
                    <a:pos x="67" y="84"/>
                  </a:cxn>
                  <a:cxn ang="0">
                    <a:pos x="87" y="36"/>
                  </a:cxn>
                  <a:cxn ang="0">
                    <a:pos x="91" y="61"/>
                  </a:cxn>
                  <a:cxn ang="0">
                    <a:pos x="91" y="12"/>
                  </a:cxn>
                  <a:cxn ang="0">
                    <a:pos x="91" y="77"/>
                  </a:cxn>
                  <a:cxn ang="0">
                    <a:pos x="91" y="0"/>
                  </a:cxn>
                  <a:cxn ang="0">
                    <a:pos x="91" y="27"/>
                  </a:cxn>
                  <a:cxn ang="0">
                    <a:pos x="95" y="52"/>
                  </a:cxn>
                  <a:cxn ang="0">
                    <a:pos x="91" y="84"/>
                  </a:cxn>
                  <a:cxn ang="0">
                    <a:pos x="91" y="84"/>
                  </a:cxn>
                  <a:cxn ang="0">
                    <a:pos x="110" y="36"/>
                  </a:cxn>
                  <a:cxn ang="0">
                    <a:pos x="115" y="61"/>
                  </a:cxn>
                  <a:cxn ang="0">
                    <a:pos x="115" y="12"/>
                  </a:cxn>
                  <a:cxn ang="0">
                    <a:pos x="115" y="77"/>
                  </a:cxn>
                  <a:cxn ang="0">
                    <a:pos x="115" y="0"/>
                  </a:cxn>
                  <a:cxn ang="0">
                    <a:pos x="115" y="27"/>
                  </a:cxn>
                  <a:cxn ang="0">
                    <a:pos x="119" y="52"/>
                  </a:cxn>
                  <a:cxn ang="0">
                    <a:pos x="115" y="84"/>
                  </a:cxn>
                  <a:cxn ang="0">
                    <a:pos x="115" y="84"/>
                  </a:cxn>
                  <a:cxn ang="0">
                    <a:pos x="135" y="36"/>
                  </a:cxn>
                  <a:cxn ang="0">
                    <a:pos x="139" y="61"/>
                  </a:cxn>
                  <a:cxn ang="0">
                    <a:pos x="139" y="12"/>
                  </a:cxn>
                  <a:cxn ang="0">
                    <a:pos x="139" y="77"/>
                  </a:cxn>
                  <a:cxn ang="0">
                    <a:pos x="139" y="0"/>
                  </a:cxn>
                  <a:cxn ang="0">
                    <a:pos x="139" y="27"/>
                  </a:cxn>
                  <a:cxn ang="0">
                    <a:pos x="142" y="52"/>
                  </a:cxn>
                  <a:cxn ang="0">
                    <a:pos x="139" y="84"/>
                  </a:cxn>
                  <a:cxn ang="0">
                    <a:pos x="139" y="84"/>
                  </a:cxn>
                  <a:cxn ang="0">
                    <a:pos x="155" y="27"/>
                  </a:cxn>
                  <a:cxn ang="0">
                    <a:pos x="151" y="0"/>
                  </a:cxn>
                  <a:cxn ang="0">
                    <a:pos x="151" y="52"/>
                  </a:cxn>
                  <a:cxn ang="0">
                    <a:pos x="151" y="77"/>
                  </a:cxn>
                  <a:cxn ang="0">
                    <a:pos x="182" y="0"/>
                  </a:cxn>
                  <a:cxn ang="0">
                    <a:pos x="171" y="27"/>
                  </a:cxn>
                </a:cxnLst>
                <a:rect l="0" t="0" r="r" b="b"/>
                <a:pathLst>
                  <a:path w="182" h="84">
                    <a:moveTo>
                      <a:pt x="0" y="84"/>
                    </a:moveTo>
                    <a:lnTo>
                      <a:pt x="19" y="84"/>
                    </a:lnTo>
                    <a:lnTo>
                      <a:pt x="19" y="27"/>
                    </a:lnTo>
                    <a:lnTo>
                      <a:pt x="11" y="27"/>
                    </a:lnTo>
                    <a:lnTo>
                      <a:pt x="11" y="12"/>
                    </a:lnTo>
                    <a:lnTo>
                      <a:pt x="19" y="12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84"/>
                    </a:lnTo>
                    <a:close/>
                    <a:moveTo>
                      <a:pt x="19" y="84"/>
                    </a:moveTo>
                    <a:lnTo>
                      <a:pt x="31" y="84"/>
                    </a:lnTo>
                    <a:lnTo>
                      <a:pt x="31" y="77"/>
                    </a:lnTo>
                    <a:lnTo>
                      <a:pt x="31" y="61"/>
                    </a:lnTo>
                    <a:lnTo>
                      <a:pt x="31" y="52"/>
                    </a:lnTo>
                    <a:lnTo>
                      <a:pt x="23" y="52"/>
                    </a:lnTo>
                    <a:lnTo>
                      <a:pt x="23" y="36"/>
                    </a:lnTo>
                    <a:lnTo>
                      <a:pt x="31" y="36"/>
                    </a:lnTo>
                    <a:lnTo>
                      <a:pt x="31" y="0"/>
                    </a:lnTo>
                    <a:lnTo>
                      <a:pt x="19" y="0"/>
                    </a:lnTo>
                    <a:lnTo>
                      <a:pt x="19" y="12"/>
                    </a:lnTo>
                    <a:lnTo>
                      <a:pt x="27" y="12"/>
                    </a:lnTo>
                    <a:lnTo>
                      <a:pt x="27" y="27"/>
                    </a:lnTo>
                    <a:lnTo>
                      <a:pt x="19" y="27"/>
                    </a:lnTo>
                    <a:lnTo>
                      <a:pt x="19" y="84"/>
                    </a:lnTo>
                    <a:close/>
                    <a:moveTo>
                      <a:pt x="42" y="0"/>
                    </a:moveTo>
                    <a:lnTo>
                      <a:pt x="31" y="0"/>
                    </a:lnTo>
                    <a:lnTo>
                      <a:pt x="31" y="36"/>
                    </a:lnTo>
                    <a:lnTo>
                      <a:pt x="38" y="36"/>
                    </a:lnTo>
                    <a:lnTo>
                      <a:pt x="38" y="52"/>
                    </a:lnTo>
                    <a:lnTo>
                      <a:pt x="31" y="52"/>
                    </a:lnTo>
                    <a:lnTo>
                      <a:pt x="31" y="61"/>
                    </a:lnTo>
                    <a:lnTo>
                      <a:pt x="42" y="61"/>
                    </a:lnTo>
                    <a:lnTo>
                      <a:pt x="42" y="27"/>
                    </a:lnTo>
                    <a:lnTo>
                      <a:pt x="36" y="27"/>
                    </a:lnTo>
                    <a:lnTo>
                      <a:pt x="36" y="12"/>
                    </a:lnTo>
                    <a:lnTo>
                      <a:pt x="42" y="12"/>
                    </a:lnTo>
                    <a:lnTo>
                      <a:pt x="42" y="0"/>
                    </a:lnTo>
                    <a:close/>
                    <a:moveTo>
                      <a:pt x="31" y="84"/>
                    </a:moveTo>
                    <a:lnTo>
                      <a:pt x="42" y="84"/>
                    </a:lnTo>
                    <a:lnTo>
                      <a:pt x="42" y="77"/>
                    </a:lnTo>
                    <a:lnTo>
                      <a:pt x="31" y="77"/>
                    </a:lnTo>
                    <a:lnTo>
                      <a:pt x="31" y="84"/>
                    </a:lnTo>
                    <a:close/>
                    <a:moveTo>
                      <a:pt x="55" y="0"/>
                    </a:moveTo>
                    <a:lnTo>
                      <a:pt x="42" y="0"/>
                    </a:lnTo>
                    <a:lnTo>
                      <a:pt x="42" y="12"/>
                    </a:lnTo>
                    <a:lnTo>
                      <a:pt x="51" y="12"/>
                    </a:lnTo>
                    <a:lnTo>
                      <a:pt x="51" y="27"/>
                    </a:lnTo>
                    <a:lnTo>
                      <a:pt x="42" y="27"/>
                    </a:lnTo>
                    <a:lnTo>
                      <a:pt x="42" y="61"/>
                    </a:lnTo>
                    <a:lnTo>
                      <a:pt x="55" y="61"/>
                    </a:lnTo>
                    <a:lnTo>
                      <a:pt x="55" y="52"/>
                    </a:lnTo>
                    <a:lnTo>
                      <a:pt x="47" y="52"/>
                    </a:lnTo>
                    <a:lnTo>
                      <a:pt x="47" y="36"/>
                    </a:lnTo>
                    <a:lnTo>
                      <a:pt x="55" y="36"/>
                    </a:lnTo>
                    <a:lnTo>
                      <a:pt x="55" y="0"/>
                    </a:lnTo>
                    <a:close/>
                    <a:moveTo>
                      <a:pt x="42" y="84"/>
                    </a:moveTo>
                    <a:lnTo>
                      <a:pt x="55" y="84"/>
                    </a:lnTo>
                    <a:lnTo>
                      <a:pt x="55" y="77"/>
                    </a:lnTo>
                    <a:lnTo>
                      <a:pt x="42" y="77"/>
                    </a:lnTo>
                    <a:lnTo>
                      <a:pt x="42" y="84"/>
                    </a:lnTo>
                    <a:close/>
                    <a:moveTo>
                      <a:pt x="67" y="0"/>
                    </a:moveTo>
                    <a:lnTo>
                      <a:pt x="55" y="0"/>
                    </a:lnTo>
                    <a:lnTo>
                      <a:pt x="55" y="36"/>
                    </a:lnTo>
                    <a:lnTo>
                      <a:pt x="63" y="36"/>
                    </a:lnTo>
                    <a:lnTo>
                      <a:pt x="63" y="52"/>
                    </a:lnTo>
                    <a:lnTo>
                      <a:pt x="55" y="52"/>
                    </a:lnTo>
                    <a:lnTo>
                      <a:pt x="55" y="61"/>
                    </a:lnTo>
                    <a:lnTo>
                      <a:pt x="67" y="61"/>
                    </a:lnTo>
                    <a:lnTo>
                      <a:pt x="67" y="27"/>
                    </a:lnTo>
                    <a:lnTo>
                      <a:pt x="59" y="27"/>
                    </a:lnTo>
                    <a:lnTo>
                      <a:pt x="59" y="12"/>
                    </a:lnTo>
                    <a:lnTo>
                      <a:pt x="67" y="12"/>
                    </a:lnTo>
                    <a:lnTo>
                      <a:pt x="67" y="0"/>
                    </a:lnTo>
                    <a:close/>
                    <a:moveTo>
                      <a:pt x="55" y="84"/>
                    </a:moveTo>
                    <a:lnTo>
                      <a:pt x="67" y="84"/>
                    </a:lnTo>
                    <a:lnTo>
                      <a:pt x="67" y="77"/>
                    </a:lnTo>
                    <a:lnTo>
                      <a:pt x="55" y="77"/>
                    </a:lnTo>
                    <a:lnTo>
                      <a:pt x="55" y="84"/>
                    </a:lnTo>
                    <a:close/>
                    <a:moveTo>
                      <a:pt x="78" y="0"/>
                    </a:moveTo>
                    <a:lnTo>
                      <a:pt x="67" y="0"/>
                    </a:lnTo>
                    <a:lnTo>
                      <a:pt x="67" y="12"/>
                    </a:lnTo>
                    <a:lnTo>
                      <a:pt x="74" y="12"/>
                    </a:lnTo>
                    <a:lnTo>
                      <a:pt x="74" y="27"/>
                    </a:lnTo>
                    <a:lnTo>
                      <a:pt x="67" y="27"/>
                    </a:lnTo>
                    <a:lnTo>
                      <a:pt x="67" y="61"/>
                    </a:lnTo>
                    <a:lnTo>
                      <a:pt x="78" y="61"/>
                    </a:lnTo>
                    <a:lnTo>
                      <a:pt x="78" y="52"/>
                    </a:lnTo>
                    <a:lnTo>
                      <a:pt x="70" y="52"/>
                    </a:lnTo>
                    <a:lnTo>
                      <a:pt x="70" y="36"/>
                    </a:lnTo>
                    <a:lnTo>
                      <a:pt x="78" y="36"/>
                    </a:lnTo>
                    <a:lnTo>
                      <a:pt x="78" y="0"/>
                    </a:lnTo>
                    <a:close/>
                    <a:moveTo>
                      <a:pt x="67" y="84"/>
                    </a:moveTo>
                    <a:lnTo>
                      <a:pt x="78" y="84"/>
                    </a:lnTo>
                    <a:lnTo>
                      <a:pt x="78" y="77"/>
                    </a:lnTo>
                    <a:lnTo>
                      <a:pt x="67" y="77"/>
                    </a:lnTo>
                    <a:lnTo>
                      <a:pt x="67" y="84"/>
                    </a:lnTo>
                    <a:close/>
                    <a:moveTo>
                      <a:pt x="91" y="0"/>
                    </a:moveTo>
                    <a:lnTo>
                      <a:pt x="78" y="0"/>
                    </a:lnTo>
                    <a:lnTo>
                      <a:pt x="78" y="36"/>
                    </a:lnTo>
                    <a:lnTo>
                      <a:pt x="87" y="36"/>
                    </a:lnTo>
                    <a:lnTo>
                      <a:pt x="87" y="52"/>
                    </a:lnTo>
                    <a:lnTo>
                      <a:pt x="78" y="52"/>
                    </a:lnTo>
                    <a:lnTo>
                      <a:pt x="78" y="61"/>
                    </a:lnTo>
                    <a:lnTo>
                      <a:pt x="91" y="61"/>
                    </a:lnTo>
                    <a:lnTo>
                      <a:pt x="91" y="27"/>
                    </a:lnTo>
                    <a:lnTo>
                      <a:pt x="83" y="27"/>
                    </a:lnTo>
                    <a:lnTo>
                      <a:pt x="83" y="12"/>
                    </a:lnTo>
                    <a:lnTo>
                      <a:pt x="91" y="12"/>
                    </a:lnTo>
                    <a:lnTo>
                      <a:pt x="91" y="0"/>
                    </a:lnTo>
                    <a:close/>
                    <a:moveTo>
                      <a:pt x="78" y="84"/>
                    </a:moveTo>
                    <a:lnTo>
                      <a:pt x="91" y="84"/>
                    </a:lnTo>
                    <a:lnTo>
                      <a:pt x="91" y="77"/>
                    </a:lnTo>
                    <a:lnTo>
                      <a:pt x="78" y="77"/>
                    </a:lnTo>
                    <a:lnTo>
                      <a:pt x="78" y="84"/>
                    </a:lnTo>
                    <a:close/>
                    <a:moveTo>
                      <a:pt x="103" y="0"/>
                    </a:moveTo>
                    <a:lnTo>
                      <a:pt x="91" y="0"/>
                    </a:lnTo>
                    <a:lnTo>
                      <a:pt x="91" y="12"/>
                    </a:lnTo>
                    <a:lnTo>
                      <a:pt x="99" y="12"/>
                    </a:lnTo>
                    <a:lnTo>
                      <a:pt x="99" y="27"/>
                    </a:lnTo>
                    <a:lnTo>
                      <a:pt x="91" y="27"/>
                    </a:lnTo>
                    <a:lnTo>
                      <a:pt x="91" y="61"/>
                    </a:lnTo>
                    <a:lnTo>
                      <a:pt x="103" y="61"/>
                    </a:lnTo>
                    <a:lnTo>
                      <a:pt x="103" y="52"/>
                    </a:lnTo>
                    <a:lnTo>
                      <a:pt x="95" y="52"/>
                    </a:lnTo>
                    <a:lnTo>
                      <a:pt x="95" y="36"/>
                    </a:lnTo>
                    <a:lnTo>
                      <a:pt x="103" y="36"/>
                    </a:lnTo>
                    <a:lnTo>
                      <a:pt x="103" y="0"/>
                    </a:lnTo>
                    <a:close/>
                    <a:moveTo>
                      <a:pt x="91" y="84"/>
                    </a:moveTo>
                    <a:lnTo>
                      <a:pt x="103" y="84"/>
                    </a:lnTo>
                    <a:lnTo>
                      <a:pt x="103" y="77"/>
                    </a:lnTo>
                    <a:lnTo>
                      <a:pt x="91" y="77"/>
                    </a:lnTo>
                    <a:lnTo>
                      <a:pt x="91" y="84"/>
                    </a:lnTo>
                    <a:close/>
                    <a:moveTo>
                      <a:pt x="115" y="0"/>
                    </a:moveTo>
                    <a:lnTo>
                      <a:pt x="103" y="0"/>
                    </a:lnTo>
                    <a:lnTo>
                      <a:pt x="103" y="36"/>
                    </a:lnTo>
                    <a:lnTo>
                      <a:pt x="110" y="36"/>
                    </a:lnTo>
                    <a:lnTo>
                      <a:pt x="110" y="52"/>
                    </a:lnTo>
                    <a:lnTo>
                      <a:pt x="103" y="52"/>
                    </a:lnTo>
                    <a:lnTo>
                      <a:pt x="103" y="61"/>
                    </a:lnTo>
                    <a:lnTo>
                      <a:pt x="115" y="61"/>
                    </a:lnTo>
                    <a:lnTo>
                      <a:pt x="115" y="27"/>
                    </a:lnTo>
                    <a:lnTo>
                      <a:pt x="106" y="27"/>
                    </a:lnTo>
                    <a:lnTo>
                      <a:pt x="106" y="12"/>
                    </a:lnTo>
                    <a:lnTo>
                      <a:pt x="115" y="12"/>
                    </a:lnTo>
                    <a:lnTo>
                      <a:pt x="115" y="0"/>
                    </a:lnTo>
                    <a:close/>
                    <a:moveTo>
                      <a:pt x="103" y="84"/>
                    </a:moveTo>
                    <a:lnTo>
                      <a:pt x="115" y="84"/>
                    </a:lnTo>
                    <a:lnTo>
                      <a:pt x="115" y="77"/>
                    </a:lnTo>
                    <a:lnTo>
                      <a:pt x="103" y="77"/>
                    </a:lnTo>
                    <a:lnTo>
                      <a:pt x="103" y="84"/>
                    </a:lnTo>
                    <a:close/>
                    <a:moveTo>
                      <a:pt x="127" y="0"/>
                    </a:moveTo>
                    <a:lnTo>
                      <a:pt x="115" y="0"/>
                    </a:lnTo>
                    <a:lnTo>
                      <a:pt x="115" y="12"/>
                    </a:lnTo>
                    <a:lnTo>
                      <a:pt x="123" y="12"/>
                    </a:lnTo>
                    <a:lnTo>
                      <a:pt x="123" y="27"/>
                    </a:lnTo>
                    <a:lnTo>
                      <a:pt x="115" y="27"/>
                    </a:lnTo>
                    <a:lnTo>
                      <a:pt x="115" y="61"/>
                    </a:lnTo>
                    <a:lnTo>
                      <a:pt x="127" y="61"/>
                    </a:lnTo>
                    <a:lnTo>
                      <a:pt x="127" y="52"/>
                    </a:lnTo>
                    <a:lnTo>
                      <a:pt x="119" y="52"/>
                    </a:lnTo>
                    <a:lnTo>
                      <a:pt x="119" y="36"/>
                    </a:lnTo>
                    <a:lnTo>
                      <a:pt x="127" y="36"/>
                    </a:lnTo>
                    <a:lnTo>
                      <a:pt x="127" y="0"/>
                    </a:lnTo>
                    <a:close/>
                    <a:moveTo>
                      <a:pt x="115" y="84"/>
                    </a:moveTo>
                    <a:lnTo>
                      <a:pt x="127" y="84"/>
                    </a:lnTo>
                    <a:lnTo>
                      <a:pt x="127" y="77"/>
                    </a:lnTo>
                    <a:lnTo>
                      <a:pt x="115" y="77"/>
                    </a:lnTo>
                    <a:lnTo>
                      <a:pt x="115" y="84"/>
                    </a:lnTo>
                    <a:close/>
                    <a:moveTo>
                      <a:pt x="139" y="0"/>
                    </a:moveTo>
                    <a:lnTo>
                      <a:pt x="127" y="0"/>
                    </a:lnTo>
                    <a:lnTo>
                      <a:pt x="127" y="36"/>
                    </a:lnTo>
                    <a:lnTo>
                      <a:pt x="135" y="36"/>
                    </a:lnTo>
                    <a:lnTo>
                      <a:pt x="135" y="52"/>
                    </a:lnTo>
                    <a:lnTo>
                      <a:pt x="127" y="52"/>
                    </a:lnTo>
                    <a:lnTo>
                      <a:pt x="127" y="61"/>
                    </a:lnTo>
                    <a:lnTo>
                      <a:pt x="139" y="61"/>
                    </a:lnTo>
                    <a:lnTo>
                      <a:pt x="139" y="27"/>
                    </a:lnTo>
                    <a:lnTo>
                      <a:pt x="131" y="27"/>
                    </a:lnTo>
                    <a:lnTo>
                      <a:pt x="131" y="12"/>
                    </a:lnTo>
                    <a:lnTo>
                      <a:pt x="139" y="12"/>
                    </a:lnTo>
                    <a:lnTo>
                      <a:pt x="139" y="0"/>
                    </a:lnTo>
                    <a:close/>
                    <a:moveTo>
                      <a:pt x="127" y="84"/>
                    </a:moveTo>
                    <a:lnTo>
                      <a:pt x="139" y="84"/>
                    </a:lnTo>
                    <a:lnTo>
                      <a:pt x="139" y="77"/>
                    </a:lnTo>
                    <a:lnTo>
                      <a:pt x="127" y="77"/>
                    </a:lnTo>
                    <a:lnTo>
                      <a:pt x="127" y="84"/>
                    </a:lnTo>
                    <a:close/>
                    <a:moveTo>
                      <a:pt x="151" y="0"/>
                    </a:moveTo>
                    <a:lnTo>
                      <a:pt x="139" y="0"/>
                    </a:lnTo>
                    <a:lnTo>
                      <a:pt x="139" y="12"/>
                    </a:lnTo>
                    <a:lnTo>
                      <a:pt x="146" y="12"/>
                    </a:lnTo>
                    <a:lnTo>
                      <a:pt x="146" y="27"/>
                    </a:lnTo>
                    <a:lnTo>
                      <a:pt x="139" y="27"/>
                    </a:lnTo>
                    <a:lnTo>
                      <a:pt x="139" y="61"/>
                    </a:lnTo>
                    <a:lnTo>
                      <a:pt x="151" y="61"/>
                    </a:lnTo>
                    <a:lnTo>
                      <a:pt x="151" y="52"/>
                    </a:lnTo>
                    <a:lnTo>
                      <a:pt x="142" y="52"/>
                    </a:lnTo>
                    <a:lnTo>
                      <a:pt x="142" y="36"/>
                    </a:lnTo>
                    <a:lnTo>
                      <a:pt x="151" y="36"/>
                    </a:lnTo>
                    <a:lnTo>
                      <a:pt x="151" y="0"/>
                    </a:lnTo>
                    <a:close/>
                    <a:moveTo>
                      <a:pt x="139" y="84"/>
                    </a:moveTo>
                    <a:lnTo>
                      <a:pt x="151" y="84"/>
                    </a:lnTo>
                    <a:lnTo>
                      <a:pt x="151" y="77"/>
                    </a:lnTo>
                    <a:lnTo>
                      <a:pt x="139" y="77"/>
                    </a:lnTo>
                    <a:lnTo>
                      <a:pt x="139" y="84"/>
                    </a:lnTo>
                    <a:close/>
                    <a:moveTo>
                      <a:pt x="151" y="84"/>
                    </a:moveTo>
                    <a:lnTo>
                      <a:pt x="163" y="84"/>
                    </a:lnTo>
                    <a:lnTo>
                      <a:pt x="163" y="27"/>
                    </a:lnTo>
                    <a:lnTo>
                      <a:pt x="155" y="27"/>
                    </a:lnTo>
                    <a:lnTo>
                      <a:pt x="155" y="12"/>
                    </a:lnTo>
                    <a:lnTo>
                      <a:pt x="163" y="12"/>
                    </a:lnTo>
                    <a:lnTo>
                      <a:pt x="163" y="0"/>
                    </a:lnTo>
                    <a:lnTo>
                      <a:pt x="151" y="0"/>
                    </a:lnTo>
                    <a:lnTo>
                      <a:pt x="151" y="36"/>
                    </a:lnTo>
                    <a:lnTo>
                      <a:pt x="159" y="36"/>
                    </a:lnTo>
                    <a:lnTo>
                      <a:pt x="159" y="52"/>
                    </a:lnTo>
                    <a:lnTo>
                      <a:pt x="151" y="52"/>
                    </a:lnTo>
                    <a:lnTo>
                      <a:pt x="151" y="61"/>
                    </a:lnTo>
                    <a:lnTo>
                      <a:pt x="151" y="61"/>
                    </a:lnTo>
                    <a:lnTo>
                      <a:pt x="151" y="77"/>
                    </a:lnTo>
                    <a:lnTo>
                      <a:pt x="151" y="77"/>
                    </a:lnTo>
                    <a:lnTo>
                      <a:pt x="151" y="84"/>
                    </a:lnTo>
                    <a:close/>
                    <a:moveTo>
                      <a:pt x="163" y="84"/>
                    </a:moveTo>
                    <a:lnTo>
                      <a:pt x="182" y="84"/>
                    </a:lnTo>
                    <a:lnTo>
                      <a:pt x="182" y="0"/>
                    </a:lnTo>
                    <a:lnTo>
                      <a:pt x="163" y="0"/>
                    </a:lnTo>
                    <a:lnTo>
                      <a:pt x="163" y="12"/>
                    </a:lnTo>
                    <a:lnTo>
                      <a:pt x="171" y="12"/>
                    </a:lnTo>
                    <a:lnTo>
                      <a:pt x="171" y="27"/>
                    </a:lnTo>
                    <a:lnTo>
                      <a:pt x="163" y="27"/>
                    </a:lnTo>
                    <a:lnTo>
                      <a:pt x="163" y="8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66" name="Freeform 104"/>
              <p:cNvSpPr>
                <a:spLocks/>
              </p:cNvSpPr>
              <p:nvPr userDrawn="1"/>
            </p:nvSpPr>
            <p:spPr bwMode="auto">
              <a:xfrm>
                <a:off x="2726" y="4197"/>
                <a:ext cx="105" cy="26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5" y="19"/>
                  </a:cxn>
                  <a:cxn ang="0">
                    <a:pos x="38" y="11"/>
                  </a:cxn>
                  <a:cxn ang="0">
                    <a:pos x="71" y="19"/>
                  </a:cxn>
                  <a:cxn ang="0">
                    <a:pos x="76" y="9"/>
                  </a:cxn>
                  <a:cxn ang="0">
                    <a:pos x="38" y="0"/>
                  </a:cxn>
                  <a:cxn ang="0">
                    <a:pos x="0" y="9"/>
                  </a:cxn>
                </a:cxnLst>
                <a:rect l="0" t="0" r="r" b="b"/>
                <a:pathLst>
                  <a:path w="76" h="19">
                    <a:moveTo>
                      <a:pt x="0" y="9"/>
                    </a:moveTo>
                    <a:cubicBezTo>
                      <a:pt x="5" y="19"/>
                      <a:pt x="5" y="19"/>
                      <a:pt x="5" y="19"/>
                    </a:cubicBezTo>
                    <a:cubicBezTo>
                      <a:pt x="14" y="14"/>
                      <a:pt x="26" y="11"/>
                      <a:pt x="38" y="11"/>
                    </a:cubicBezTo>
                    <a:cubicBezTo>
                      <a:pt x="50" y="11"/>
                      <a:pt x="62" y="14"/>
                      <a:pt x="71" y="1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65" y="3"/>
                      <a:pt x="52" y="0"/>
                      <a:pt x="38" y="0"/>
                    </a:cubicBezTo>
                    <a:cubicBezTo>
                      <a:pt x="24" y="0"/>
                      <a:pt x="11" y="3"/>
                      <a:pt x="0" y="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67" name="Freeform 105"/>
              <p:cNvSpPr>
                <a:spLocks/>
              </p:cNvSpPr>
              <p:nvPr userDrawn="1"/>
            </p:nvSpPr>
            <p:spPr bwMode="auto">
              <a:xfrm>
                <a:off x="2708" y="4170"/>
                <a:ext cx="141" cy="28"/>
              </a:xfrm>
              <a:custGeom>
                <a:avLst/>
                <a:gdLst/>
                <a:ahLst/>
                <a:cxnLst>
                  <a:cxn ang="0">
                    <a:pos x="102" y="12"/>
                  </a:cxn>
                  <a:cxn ang="0">
                    <a:pos x="51" y="0"/>
                  </a:cxn>
                  <a:cxn ang="0">
                    <a:pos x="0" y="12"/>
                  </a:cxn>
                  <a:cxn ang="0">
                    <a:pos x="5" y="21"/>
                  </a:cxn>
                  <a:cxn ang="0">
                    <a:pos x="51" y="10"/>
                  </a:cxn>
                  <a:cxn ang="0">
                    <a:pos x="97" y="21"/>
                  </a:cxn>
                  <a:cxn ang="0">
                    <a:pos x="102" y="12"/>
                  </a:cxn>
                </a:cxnLst>
                <a:rect l="0" t="0" r="r" b="b"/>
                <a:pathLst>
                  <a:path w="102" h="21">
                    <a:moveTo>
                      <a:pt x="102" y="12"/>
                    </a:moveTo>
                    <a:cubicBezTo>
                      <a:pt x="87" y="4"/>
                      <a:pt x="69" y="0"/>
                      <a:pt x="51" y="0"/>
                    </a:cubicBezTo>
                    <a:cubicBezTo>
                      <a:pt x="33" y="0"/>
                      <a:pt x="14" y="4"/>
                      <a:pt x="0" y="1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18" y="14"/>
                      <a:pt x="34" y="10"/>
                      <a:pt x="51" y="10"/>
                    </a:cubicBezTo>
                    <a:cubicBezTo>
                      <a:pt x="68" y="10"/>
                      <a:pt x="84" y="14"/>
                      <a:pt x="97" y="21"/>
                    </a:cubicBezTo>
                    <a:lnTo>
                      <a:pt x="102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68" name="Freeform 106"/>
              <p:cNvSpPr>
                <a:spLocks/>
              </p:cNvSpPr>
              <p:nvPr userDrawn="1"/>
            </p:nvSpPr>
            <p:spPr bwMode="auto">
              <a:xfrm>
                <a:off x="5306" y="96"/>
                <a:ext cx="29" cy="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7"/>
                  </a:cxn>
                  <a:cxn ang="0">
                    <a:pos x="21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27">
                    <a:moveTo>
                      <a:pt x="0" y="0"/>
                    </a:moveTo>
                    <a:cubicBezTo>
                      <a:pt x="0" y="11"/>
                      <a:pt x="4" y="20"/>
                      <a:pt x="8" y="27"/>
                    </a:cubicBezTo>
                    <a:cubicBezTo>
                      <a:pt x="15" y="20"/>
                      <a:pt x="20" y="10"/>
                      <a:pt x="2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69" name="Freeform 107"/>
              <p:cNvSpPr>
                <a:spLocks/>
              </p:cNvSpPr>
              <p:nvPr userDrawn="1"/>
            </p:nvSpPr>
            <p:spPr bwMode="auto">
              <a:xfrm>
                <a:off x="5306" y="49"/>
                <a:ext cx="29" cy="37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27"/>
                  </a:cxn>
                  <a:cxn ang="0">
                    <a:pos x="21" y="27"/>
                  </a:cxn>
                  <a:cxn ang="0">
                    <a:pos x="8" y="0"/>
                  </a:cxn>
                </a:cxnLst>
                <a:rect l="0" t="0" r="r" b="b"/>
                <a:pathLst>
                  <a:path w="21" h="27">
                    <a:moveTo>
                      <a:pt x="8" y="0"/>
                    </a:moveTo>
                    <a:cubicBezTo>
                      <a:pt x="4" y="7"/>
                      <a:pt x="0" y="16"/>
                      <a:pt x="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0" y="16"/>
                      <a:pt x="15" y="7"/>
                      <a:pt x="8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70" name="Freeform 108"/>
              <p:cNvSpPr>
                <a:spLocks/>
              </p:cNvSpPr>
              <p:nvPr userDrawn="1"/>
            </p:nvSpPr>
            <p:spPr bwMode="auto">
              <a:xfrm>
                <a:off x="5284" y="35"/>
                <a:ext cx="25" cy="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7"/>
                  </a:cxn>
                  <a:cxn ang="0">
                    <a:pos x="9" y="37"/>
                  </a:cxn>
                  <a:cxn ang="0">
                    <a:pos x="18" y="6"/>
                  </a:cxn>
                  <a:cxn ang="0">
                    <a:pos x="0" y="0"/>
                  </a:cxn>
                </a:cxnLst>
                <a:rect l="0" t="0" r="r" b="b"/>
                <a:pathLst>
                  <a:path w="18" h="37">
                    <a:moveTo>
                      <a:pt x="0" y="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25"/>
                      <a:pt x="13" y="14"/>
                      <a:pt x="18" y="6"/>
                    </a:cubicBezTo>
                    <a:cubicBezTo>
                      <a:pt x="13" y="3"/>
                      <a:pt x="7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71" name="Freeform 109"/>
              <p:cNvSpPr>
                <a:spLocks/>
              </p:cNvSpPr>
              <p:nvPr userDrawn="1"/>
            </p:nvSpPr>
            <p:spPr bwMode="auto">
              <a:xfrm>
                <a:off x="5248" y="96"/>
                <a:ext cx="26" cy="51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19" y="0"/>
                  </a:cxn>
                  <a:cxn ang="0">
                    <a:pos x="9" y="0"/>
                  </a:cxn>
                  <a:cxn ang="0">
                    <a:pos x="0" y="31"/>
                  </a:cxn>
                  <a:cxn ang="0">
                    <a:pos x="19" y="37"/>
                  </a:cxn>
                </a:cxnLst>
                <a:rect l="0" t="0" r="r" b="b"/>
                <a:pathLst>
                  <a:path w="19" h="37">
                    <a:moveTo>
                      <a:pt x="19" y="37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2"/>
                      <a:pt x="5" y="23"/>
                      <a:pt x="0" y="31"/>
                    </a:cubicBezTo>
                    <a:cubicBezTo>
                      <a:pt x="5" y="34"/>
                      <a:pt x="12" y="37"/>
                      <a:pt x="19" y="3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72" name="Freeform 110"/>
              <p:cNvSpPr>
                <a:spLocks/>
              </p:cNvSpPr>
              <p:nvPr userDrawn="1"/>
            </p:nvSpPr>
            <p:spPr bwMode="auto">
              <a:xfrm>
                <a:off x="5248" y="35"/>
                <a:ext cx="26" cy="51"/>
              </a:xfrm>
              <a:custGeom>
                <a:avLst/>
                <a:gdLst/>
                <a:ahLst/>
                <a:cxnLst>
                  <a:cxn ang="0">
                    <a:pos x="9" y="37"/>
                  </a:cxn>
                  <a:cxn ang="0">
                    <a:pos x="19" y="37"/>
                  </a:cxn>
                  <a:cxn ang="0">
                    <a:pos x="19" y="0"/>
                  </a:cxn>
                  <a:cxn ang="0">
                    <a:pos x="0" y="6"/>
                  </a:cxn>
                  <a:cxn ang="0">
                    <a:pos x="9" y="37"/>
                  </a:cxn>
                </a:cxnLst>
                <a:rect l="0" t="0" r="r" b="b"/>
                <a:pathLst>
                  <a:path w="19" h="37">
                    <a:moveTo>
                      <a:pt x="9" y="37"/>
                    </a:move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2" y="0"/>
                      <a:pt x="5" y="3"/>
                      <a:pt x="0" y="6"/>
                    </a:cubicBezTo>
                    <a:cubicBezTo>
                      <a:pt x="5" y="14"/>
                      <a:pt x="9" y="25"/>
                      <a:pt x="9" y="3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73" name="Freeform 111"/>
              <p:cNvSpPr>
                <a:spLocks/>
              </p:cNvSpPr>
              <p:nvPr userDrawn="1"/>
            </p:nvSpPr>
            <p:spPr bwMode="auto">
              <a:xfrm>
                <a:off x="5221" y="96"/>
                <a:ext cx="30" cy="36"/>
              </a:xfrm>
              <a:custGeom>
                <a:avLst/>
                <a:gdLst/>
                <a:ahLst/>
                <a:cxnLst>
                  <a:cxn ang="0">
                    <a:pos x="13" y="26"/>
                  </a:cxn>
                  <a:cxn ang="0">
                    <a:pos x="21" y="0"/>
                  </a:cxn>
                  <a:cxn ang="0">
                    <a:pos x="0" y="0"/>
                  </a:cxn>
                  <a:cxn ang="0">
                    <a:pos x="13" y="26"/>
                  </a:cxn>
                </a:cxnLst>
                <a:rect l="0" t="0" r="r" b="b"/>
                <a:pathLst>
                  <a:path w="21" h="26">
                    <a:moveTo>
                      <a:pt x="13" y="26"/>
                    </a:moveTo>
                    <a:cubicBezTo>
                      <a:pt x="18" y="20"/>
                      <a:pt x="21" y="10"/>
                      <a:pt x="2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0"/>
                      <a:pt x="6" y="20"/>
                      <a:pt x="13" y="2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74" name="Freeform 112"/>
              <p:cNvSpPr>
                <a:spLocks/>
              </p:cNvSpPr>
              <p:nvPr userDrawn="1"/>
            </p:nvSpPr>
            <p:spPr bwMode="auto">
              <a:xfrm>
                <a:off x="5221" y="50"/>
                <a:ext cx="30" cy="3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26"/>
                  </a:cxn>
                  <a:cxn ang="0">
                    <a:pos x="21" y="26"/>
                  </a:cxn>
                  <a:cxn ang="0">
                    <a:pos x="13" y="0"/>
                  </a:cxn>
                </a:cxnLst>
                <a:rect l="0" t="0" r="r" b="b"/>
                <a:pathLst>
                  <a:path w="21" h="26">
                    <a:moveTo>
                      <a:pt x="13" y="0"/>
                    </a:moveTo>
                    <a:cubicBezTo>
                      <a:pt x="6" y="6"/>
                      <a:pt x="1" y="16"/>
                      <a:pt x="0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15"/>
                      <a:pt x="18" y="6"/>
                      <a:pt x="13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75" name="Freeform 113"/>
              <p:cNvSpPr>
                <a:spLocks/>
              </p:cNvSpPr>
              <p:nvPr userDrawn="1"/>
            </p:nvSpPr>
            <p:spPr bwMode="auto">
              <a:xfrm>
                <a:off x="5284" y="96"/>
                <a:ext cx="25" cy="5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8" y="31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37"/>
                  </a:cxn>
                </a:cxnLst>
                <a:rect l="0" t="0" r="r" b="b"/>
                <a:pathLst>
                  <a:path w="18" h="37">
                    <a:moveTo>
                      <a:pt x="0" y="37"/>
                    </a:moveTo>
                    <a:cubicBezTo>
                      <a:pt x="7" y="37"/>
                      <a:pt x="13" y="34"/>
                      <a:pt x="18" y="31"/>
                    </a:cubicBezTo>
                    <a:cubicBezTo>
                      <a:pt x="13" y="23"/>
                      <a:pt x="9" y="12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76" name="Freeform 114"/>
              <p:cNvSpPr>
                <a:spLocks noEditPoints="1"/>
              </p:cNvSpPr>
              <p:nvPr userDrawn="1"/>
            </p:nvSpPr>
            <p:spPr bwMode="auto">
              <a:xfrm>
                <a:off x="6808" y="4176"/>
                <a:ext cx="93" cy="92"/>
              </a:xfrm>
              <a:custGeom>
                <a:avLst/>
                <a:gdLst/>
                <a:ahLst/>
                <a:cxnLst>
                  <a:cxn ang="0">
                    <a:pos x="47" y="61"/>
                  </a:cxn>
                  <a:cxn ang="0">
                    <a:pos x="44" y="55"/>
                  </a:cxn>
                  <a:cxn ang="0">
                    <a:pos x="41" y="54"/>
                  </a:cxn>
                  <a:cxn ang="0">
                    <a:pos x="37" y="47"/>
                  </a:cxn>
                  <a:cxn ang="0">
                    <a:pos x="46" y="42"/>
                  </a:cxn>
                  <a:cxn ang="0">
                    <a:pos x="53" y="46"/>
                  </a:cxn>
                  <a:cxn ang="0">
                    <a:pos x="0" y="43"/>
                  </a:cxn>
                  <a:cxn ang="0">
                    <a:pos x="1" y="64"/>
                  </a:cxn>
                  <a:cxn ang="0">
                    <a:pos x="11" y="83"/>
                  </a:cxn>
                  <a:cxn ang="0">
                    <a:pos x="32" y="99"/>
                  </a:cxn>
                  <a:cxn ang="0">
                    <a:pos x="52" y="81"/>
                  </a:cxn>
                  <a:cxn ang="0">
                    <a:pos x="50" y="73"/>
                  </a:cxn>
                  <a:cxn ang="0">
                    <a:pos x="53" y="65"/>
                  </a:cxn>
                  <a:cxn ang="0">
                    <a:pos x="47" y="63"/>
                  </a:cxn>
                  <a:cxn ang="0">
                    <a:pos x="40" y="59"/>
                  </a:cxn>
                  <a:cxn ang="0">
                    <a:pos x="29" y="54"/>
                  </a:cxn>
                  <a:cxn ang="0">
                    <a:pos x="25" y="46"/>
                  </a:cxn>
                  <a:cxn ang="0">
                    <a:pos x="22" y="45"/>
                  </a:cxn>
                  <a:cxn ang="0">
                    <a:pos x="22" y="46"/>
                  </a:cxn>
                  <a:cxn ang="0">
                    <a:pos x="19" y="38"/>
                  </a:cxn>
                  <a:cxn ang="0">
                    <a:pos x="18" y="29"/>
                  </a:cxn>
                  <a:cxn ang="0">
                    <a:pos x="22" y="20"/>
                  </a:cxn>
                  <a:cxn ang="0">
                    <a:pos x="22" y="15"/>
                  </a:cxn>
                  <a:cxn ang="0">
                    <a:pos x="49" y="4"/>
                  </a:cxn>
                  <a:cxn ang="0">
                    <a:pos x="52" y="0"/>
                  </a:cxn>
                  <a:cxn ang="0">
                    <a:pos x="30" y="5"/>
                  </a:cxn>
                  <a:cxn ang="0">
                    <a:pos x="13" y="17"/>
                  </a:cxn>
                  <a:cxn ang="0">
                    <a:pos x="3" y="34"/>
                  </a:cxn>
                  <a:cxn ang="0">
                    <a:pos x="70" y="99"/>
                  </a:cxn>
                  <a:cxn ang="0">
                    <a:pos x="91" y="83"/>
                  </a:cxn>
                  <a:cxn ang="0">
                    <a:pos x="99" y="69"/>
                  </a:cxn>
                  <a:cxn ang="0">
                    <a:pos x="102" y="46"/>
                  </a:cxn>
                  <a:cxn ang="0">
                    <a:pos x="97" y="29"/>
                  </a:cxn>
                  <a:cxn ang="0">
                    <a:pos x="85" y="13"/>
                  </a:cxn>
                  <a:cxn ang="0">
                    <a:pos x="72" y="4"/>
                  </a:cxn>
                  <a:cxn ang="0">
                    <a:pos x="61" y="1"/>
                  </a:cxn>
                  <a:cxn ang="0">
                    <a:pos x="59" y="5"/>
                  </a:cxn>
                  <a:cxn ang="0">
                    <a:pos x="62" y="4"/>
                  </a:cxn>
                  <a:cxn ang="0">
                    <a:pos x="71" y="7"/>
                  </a:cxn>
                  <a:cxn ang="0">
                    <a:pos x="67" y="9"/>
                  </a:cxn>
                  <a:cxn ang="0">
                    <a:pos x="62" y="10"/>
                  </a:cxn>
                  <a:cxn ang="0">
                    <a:pos x="57" y="15"/>
                  </a:cxn>
                  <a:cxn ang="0">
                    <a:pos x="63" y="20"/>
                  </a:cxn>
                  <a:cxn ang="0">
                    <a:pos x="71" y="12"/>
                  </a:cxn>
                  <a:cxn ang="0">
                    <a:pos x="75" y="10"/>
                  </a:cxn>
                  <a:cxn ang="0">
                    <a:pos x="79" y="14"/>
                  </a:cxn>
                  <a:cxn ang="0">
                    <a:pos x="84" y="18"/>
                  </a:cxn>
                  <a:cxn ang="0">
                    <a:pos x="85" y="25"/>
                  </a:cxn>
                  <a:cxn ang="0">
                    <a:pos x="83" y="21"/>
                  </a:cxn>
                  <a:cxn ang="0">
                    <a:pos x="77" y="22"/>
                  </a:cxn>
                  <a:cxn ang="0">
                    <a:pos x="76" y="26"/>
                  </a:cxn>
                  <a:cxn ang="0">
                    <a:pos x="73" y="27"/>
                  </a:cxn>
                  <a:cxn ang="0">
                    <a:pos x="64" y="32"/>
                  </a:cxn>
                  <a:cxn ang="0">
                    <a:pos x="58" y="38"/>
                  </a:cxn>
                  <a:cxn ang="0">
                    <a:pos x="56" y="62"/>
                  </a:cxn>
                  <a:cxn ang="0">
                    <a:pos x="62" y="61"/>
                  </a:cxn>
                  <a:cxn ang="0">
                    <a:pos x="70" y="62"/>
                  </a:cxn>
                  <a:cxn ang="0">
                    <a:pos x="76" y="67"/>
                  </a:cxn>
                  <a:cxn ang="0">
                    <a:pos x="83" y="74"/>
                  </a:cxn>
                  <a:cxn ang="0">
                    <a:pos x="90" y="76"/>
                  </a:cxn>
                  <a:cxn ang="0">
                    <a:pos x="62" y="92"/>
                  </a:cxn>
                  <a:cxn ang="0">
                    <a:pos x="55" y="102"/>
                  </a:cxn>
                </a:cxnLst>
                <a:rect l="0" t="0" r="r" b="b"/>
                <a:pathLst>
                  <a:path w="102" h="102">
                    <a:moveTo>
                      <a:pt x="55" y="40"/>
                    </a:moveTo>
                    <a:cubicBezTo>
                      <a:pt x="55" y="64"/>
                      <a:pt x="55" y="64"/>
                      <a:pt x="55" y="64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4" y="64"/>
                      <a:pt x="53" y="64"/>
                      <a:pt x="53" y="63"/>
                    </a:cubicBezTo>
                    <a:cubicBezTo>
                      <a:pt x="51" y="63"/>
                      <a:pt x="51" y="64"/>
                      <a:pt x="50" y="64"/>
                    </a:cubicBezTo>
                    <a:cubicBezTo>
                      <a:pt x="49" y="64"/>
                      <a:pt x="47" y="62"/>
                      <a:pt x="47" y="61"/>
                    </a:cubicBezTo>
                    <a:cubicBezTo>
                      <a:pt x="48" y="61"/>
                      <a:pt x="48" y="60"/>
                      <a:pt x="48" y="59"/>
                    </a:cubicBezTo>
                    <a:cubicBezTo>
                      <a:pt x="48" y="59"/>
                      <a:pt x="48" y="58"/>
                      <a:pt x="48" y="58"/>
                    </a:cubicBezTo>
                    <a:cubicBezTo>
                      <a:pt x="48" y="57"/>
                      <a:pt x="47" y="57"/>
                      <a:pt x="47" y="57"/>
                    </a:cubicBezTo>
                    <a:cubicBezTo>
                      <a:pt x="46" y="56"/>
                      <a:pt x="45" y="57"/>
                      <a:pt x="43" y="57"/>
                    </a:cubicBezTo>
                    <a:cubicBezTo>
                      <a:pt x="43" y="56"/>
                      <a:pt x="44" y="56"/>
                      <a:pt x="44" y="56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44" y="55"/>
                      <a:pt x="44" y="54"/>
                      <a:pt x="45" y="54"/>
                    </a:cubicBezTo>
                    <a:cubicBezTo>
                      <a:pt x="45" y="54"/>
                      <a:pt x="45" y="53"/>
                      <a:pt x="45" y="53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45" y="52"/>
                      <a:pt x="45" y="51"/>
                      <a:pt x="45" y="51"/>
                    </a:cubicBezTo>
                    <a:cubicBezTo>
                      <a:pt x="44" y="51"/>
                      <a:pt x="43" y="51"/>
                      <a:pt x="43" y="51"/>
                    </a:cubicBezTo>
                    <a:cubicBezTo>
                      <a:pt x="42" y="52"/>
                      <a:pt x="42" y="53"/>
                      <a:pt x="41" y="54"/>
                    </a:cubicBezTo>
                    <a:cubicBezTo>
                      <a:pt x="40" y="54"/>
                      <a:pt x="40" y="54"/>
                      <a:pt x="39" y="54"/>
                    </a:cubicBezTo>
                    <a:cubicBezTo>
                      <a:pt x="39" y="54"/>
                      <a:pt x="38" y="54"/>
                      <a:pt x="38" y="54"/>
                    </a:cubicBezTo>
                    <a:cubicBezTo>
                      <a:pt x="38" y="54"/>
                      <a:pt x="37" y="54"/>
                      <a:pt x="36" y="53"/>
                    </a:cubicBezTo>
                    <a:cubicBezTo>
                      <a:pt x="36" y="53"/>
                      <a:pt x="36" y="52"/>
                      <a:pt x="35" y="52"/>
                    </a:cubicBezTo>
                    <a:cubicBezTo>
                      <a:pt x="35" y="50"/>
                      <a:pt x="35" y="49"/>
                      <a:pt x="36" y="47"/>
                    </a:cubicBezTo>
                    <a:cubicBezTo>
                      <a:pt x="36" y="47"/>
                      <a:pt x="36" y="47"/>
                      <a:pt x="37" y="47"/>
                    </a:cubicBezTo>
                    <a:cubicBezTo>
                      <a:pt x="37" y="46"/>
                      <a:pt x="37" y="46"/>
                      <a:pt x="37" y="45"/>
                    </a:cubicBezTo>
                    <a:cubicBezTo>
                      <a:pt x="37" y="45"/>
                      <a:pt x="38" y="44"/>
                      <a:pt x="39" y="44"/>
                    </a:cubicBezTo>
                    <a:cubicBezTo>
                      <a:pt x="39" y="43"/>
                      <a:pt x="40" y="43"/>
                      <a:pt x="41" y="43"/>
                    </a:cubicBezTo>
                    <a:cubicBezTo>
                      <a:pt x="42" y="43"/>
                      <a:pt x="42" y="43"/>
                      <a:pt x="43" y="43"/>
                    </a:cubicBezTo>
                    <a:cubicBezTo>
                      <a:pt x="43" y="43"/>
                      <a:pt x="43" y="43"/>
                      <a:pt x="44" y="43"/>
                    </a:cubicBezTo>
                    <a:cubicBezTo>
                      <a:pt x="45" y="43"/>
                      <a:pt x="45" y="42"/>
                      <a:pt x="46" y="42"/>
                    </a:cubicBezTo>
                    <a:cubicBezTo>
                      <a:pt x="47" y="42"/>
                      <a:pt x="47" y="42"/>
                      <a:pt x="48" y="42"/>
                    </a:cubicBezTo>
                    <a:cubicBezTo>
                      <a:pt x="49" y="42"/>
                      <a:pt x="49" y="43"/>
                      <a:pt x="49" y="43"/>
                    </a:cubicBezTo>
                    <a:cubicBezTo>
                      <a:pt x="50" y="43"/>
                      <a:pt x="50" y="42"/>
                      <a:pt x="50" y="42"/>
                    </a:cubicBezTo>
                    <a:cubicBezTo>
                      <a:pt x="51" y="42"/>
                      <a:pt x="51" y="43"/>
                      <a:pt x="51" y="44"/>
                    </a:cubicBezTo>
                    <a:cubicBezTo>
                      <a:pt x="51" y="44"/>
                      <a:pt x="51" y="44"/>
                      <a:pt x="51" y="45"/>
                    </a:cubicBezTo>
                    <a:cubicBezTo>
                      <a:pt x="52" y="46"/>
                      <a:pt x="53" y="46"/>
                      <a:pt x="53" y="46"/>
                    </a:cubicBezTo>
                    <a:cubicBezTo>
                      <a:pt x="54" y="46"/>
                      <a:pt x="53" y="45"/>
                      <a:pt x="53" y="44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53" y="43"/>
                      <a:pt x="53" y="43"/>
                      <a:pt x="53" y="42"/>
                    </a:cubicBezTo>
                    <a:cubicBezTo>
                      <a:pt x="53" y="41"/>
                      <a:pt x="54" y="41"/>
                      <a:pt x="55" y="40"/>
                    </a:cubicBezTo>
                    <a:moveTo>
                      <a:pt x="1" y="41"/>
                    </a:moveTo>
                    <a:cubicBezTo>
                      <a:pt x="1" y="42"/>
                      <a:pt x="1" y="43"/>
                      <a:pt x="0" y="43"/>
                    </a:cubicBezTo>
                    <a:cubicBezTo>
                      <a:pt x="0" y="44"/>
                      <a:pt x="0" y="45"/>
                      <a:pt x="0" y="46"/>
                    </a:cubicBezTo>
                    <a:cubicBezTo>
                      <a:pt x="0" y="48"/>
                      <a:pt x="0" y="49"/>
                      <a:pt x="0" y="51"/>
                    </a:cubicBezTo>
                    <a:cubicBezTo>
                      <a:pt x="0" y="53"/>
                      <a:pt x="0" y="55"/>
                      <a:pt x="0" y="56"/>
                    </a:cubicBezTo>
                    <a:cubicBezTo>
                      <a:pt x="0" y="57"/>
                      <a:pt x="0" y="58"/>
                      <a:pt x="0" y="59"/>
                    </a:cubicBezTo>
                    <a:cubicBezTo>
                      <a:pt x="1" y="60"/>
                      <a:pt x="1" y="61"/>
                      <a:pt x="1" y="62"/>
                    </a:cubicBezTo>
                    <a:cubicBezTo>
                      <a:pt x="1" y="62"/>
                      <a:pt x="1" y="63"/>
                      <a:pt x="1" y="64"/>
                    </a:cubicBezTo>
                    <a:cubicBezTo>
                      <a:pt x="2" y="66"/>
                      <a:pt x="2" y="67"/>
                      <a:pt x="3" y="69"/>
                    </a:cubicBezTo>
                    <a:cubicBezTo>
                      <a:pt x="3" y="70"/>
                      <a:pt x="4" y="70"/>
                      <a:pt x="4" y="71"/>
                    </a:cubicBezTo>
                    <a:cubicBezTo>
                      <a:pt x="4" y="72"/>
                      <a:pt x="5" y="73"/>
                      <a:pt x="5" y="73"/>
                    </a:cubicBezTo>
                    <a:cubicBezTo>
                      <a:pt x="5" y="74"/>
                      <a:pt x="5" y="74"/>
                      <a:pt x="5" y="75"/>
                    </a:cubicBezTo>
                    <a:cubicBezTo>
                      <a:pt x="6" y="75"/>
                      <a:pt x="6" y="76"/>
                      <a:pt x="7" y="77"/>
                    </a:cubicBezTo>
                    <a:cubicBezTo>
                      <a:pt x="8" y="79"/>
                      <a:pt x="9" y="81"/>
                      <a:pt x="11" y="83"/>
                    </a:cubicBezTo>
                    <a:cubicBezTo>
                      <a:pt x="12" y="84"/>
                      <a:pt x="12" y="85"/>
                      <a:pt x="13" y="86"/>
                    </a:cubicBezTo>
                    <a:cubicBezTo>
                      <a:pt x="14" y="86"/>
                      <a:pt x="14" y="87"/>
                      <a:pt x="15" y="87"/>
                    </a:cubicBezTo>
                    <a:cubicBezTo>
                      <a:pt x="15" y="88"/>
                      <a:pt x="16" y="89"/>
                      <a:pt x="17" y="89"/>
                    </a:cubicBezTo>
                    <a:cubicBezTo>
                      <a:pt x="19" y="92"/>
                      <a:pt x="22" y="94"/>
                      <a:pt x="26" y="96"/>
                    </a:cubicBezTo>
                    <a:cubicBezTo>
                      <a:pt x="26" y="96"/>
                      <a:pt x="27" y="96"/>
                      <a:pt x="28" y="97"/>
                    </a:cubicBezTo>
                    <a:cubicBezTo>
                      <a:pt x="29" y="98"/>
                      <a:pt x="31" y="98"/>
                      <a:pt x="32" y="99"/>
                    </a:cubicBezTo>
                    <a:cubicBezTo>
                      <a:pt x="33" y="99"/>
                      <a:pt x="34" y="99"/>
                      <a:pt x="35" y="100"/>
                    </a:cubicBezTo>
                    <a:cubicBezTo>
                      <a:pt x="40" y="101"/>
                      <a:pt x="45" y="102"/>
                      <a:pt x="51" y="102"/>
                    </a:cubicBezTo>
                    <a:cubicBezTo>
                      <a:pt x="52" y="102"/>
                      <a:pt x="53" y="102"/>
                      <a:pt x="55" y="102"/>
                    </a:cubicBezTo>
                    <a:cubicBezTo>
                      <a:pt x="55" y="86"/>
                      <a:pt x="55" y="86"/>
                      <a:pt x="55" y="86"/>
                    </a:cubicBezTo>
                    <a:cubicBezTo>
                      <a:pt x="54" y="85"/>
                      <a:pt x="54" y="85"/>
                      <a:pt x="54" y="85"/>
                    </a:cubicBezTo>
                    <a:cubicBezTo>
                      <a:pt x="53" y="84"/>
                      <a:pt x="53" y="83"/>
                      <a:pt x="52" y="81"/>
                    </a:cubicBezTo>
                    <a:cubicBezTo>
                      <a:pt x="52" y="81"/>
                      <a:pt x="51" y="80"/>
                      <a:pt x="51" y="80"/>
                    </a:cubicBezTo>
                    <a:cubicBezTo>
                      <a:pt x="51" y="80"/>
                      <a:pt x="50" y="79"/>
                      <a:pt x="50" y="79"/>
                    </a:cubicBezTo>
                    <a:cubicBezTo>
                      <a:pt x="50" y="79"/>
                      <a:pt x="49" y="78"/>
                      <a:pt x="49" y="77"/>
                    </a:cubicBezTo>
                    <a:cubicBezTo>
                      <a:pt x="50" y="77"/>
                      <a:pt x="51" y="76"/>
                      <a:pt x="51" y="76"/>
                    </a:cubicBezTo>
                    <a:cubicBezTo>
                      <a:pt x="51" y="76"/>
                      <a:pt x="50" y="75"/>
                      <a:pt x="50" y="75"/>
                    </a:cubicBezTo>
                    <a:cubicBezTo>
                      <a:pt x="50" y="74"/>
                      <a:pt x="50" y="74"/>
                      <a:pt x="50" y="73"/>
                    </a:cubicBezTo>
                    <a:cubicBezTo>
                      <a:pt x="51" y="73"/>
                      <a:pt x="51" y="72"/>
                      <a:pt x="51" y="72"/>
                    </a:cubicBezTo>
                    <a:cubicBezTo>
                      <a:pt x="51" y="72"/>
                      <a:pt x="51" y="72"/>
                      <a:pt x="52" y="71"/>
                    </a:cubicBezTo>
                    <a:cubicBezTo>
                      <a:pt x="52" y="71"/>
                      <a:pt x="52" y="71"/>
                      <a:pt x="52" y="71"/>
                    </a:cubicBezTo>
                    <a:cubicBezTo>
                      <a:pt x="52" y="70"/>
                      <a:pt x="53" y="70"/>
                      <a:pt x="53" y="69"/>
                    </a:cubicBezTo>
                    <a:cubicBezTo>
                      <a:pt x="53" y="69"/>
                      <a:pt x="54" y="67"/>
                      <a:pt x="53" y="66"/>
                    </a:cubicBezTo>
                    <a:cubicBezTo>
                      <a:pt x="53" y="66"/>
                      <a:pt x="53" y="66"/>
                      <a:pt x="53" y="65"/>
                    </a:cubicBezTo>
                    <a:cubicBezTo>
                      <a:pt x="53" y="65"/>
                      <a:pt x="52" y="64"/>
                      <a:pt x="52" y="64"/>
                    </a:cubicBezTo>
                    <a:cubicBezTo>
                      <a:pt x="51" y="64"/>
                      <a:pt x="51" y="64"/>
                      <a:pt x="51" y="65"/>
                    </a:cubicBezTo>
                    <a:cubicBezTo>
                      <a:pt x="51" y="65"/>
                      <a:pt x="51" y="65"/>
                      <a:pt x="50" y="66"/>
                    </a:cubicBezTo>
                    <a:cubicBezTo>
                      <a:pt x="50" y="66"/>
                      <a:pt x="49" y="65"/>
                      <a:pt x="49" y="65"/>
                    </a:cubicBezTo>
                    <a:cubicBezTo>
                      <a:pt x="48" y="65"/>
                      <a:pt x="48" y="65"/>
                      <a:pt x="48" y="64"/>
                    </a:cubicBezTo>
                    <a:cubicBezTo>
                      <a:pt x="47" y="64"/>
                      <a:pt x="47" y="63"/>
                      <a:pt x="47" y="63"/>
                    </a:cubicBezTo>
                    <a:cubicBezTo>
                      <a:pt x="46" y="63"/>
                      <a:pt x="46" y="63"/>
                      <a:pt x="45" y="63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5" y="61"/>
                      <a:pt x="44" y="60"/>
                      <a:pt x="44" y="60"/>
                    </a:cubicBezTo>
                    <a:cubicBezTo>
                      <a:pt x="43" y="59"/>
                      <a:pt x="42" y="59"/>
                      <a:pt x="42" y="59"/>
                    </a:cubicBezTo>
                    <a:cubicBezTo>
                      <a:pt x="42" y="59"/>
                      <a:pt x="41" y="59"/>
                      <a:pt x="41" y="59"/>
                    </a:cubicBezTo>
                    <a:cubicBezTo>
                      <a:pt x="41" y="59"/>
                      <a:pt x="40" y="59"/>
                      <a:pt x="40" y="59"/>
                    </a:cubicBezTo>
                    <a:cubicBezTo>
                      <a:pt x="39" y="58"/>
                      <a:pt x="38" y="56"/>
                      <a:pt x="37" y="56"/>
                    </a:cubicBezTo>
                    <a:cubicBezTo>
                      <a:pt x="36" y="56"/>
                      <a:pt x="36" y="57"/>
                      <a:pt x="35" y="57"/>
                    </a:cubicBezTo>
                    <a:cubicBezTo>
                      <a:pt x="35" y="57"/>
                      <a:pt x="34" y="57"/>
                      <a:pt x="33" y="56"/>
                    </a:cubicBezTo>
                    <a:cubicBezTo>
                      <a:pt x="33" y="56"/>
                      <a:pt x="32" y="56"/>
                      <a:pt x="31" y="55"/>
                    </a:cubicBezTo>
                    <a:cubicBezTo>
                      <a:pt x="31" y="55"/>
                      <a:pt x="31" y="55"/>
                      <a:pt x="30" y="55"/>
                    </a:cubicBezTo>
                    <a:cubicBezTo>
                      <a:pt x="30" y="55"/>
                      <a:pt x="29" y="54"/>
                      <a:pt x="29" y="54"/>
                    </a:cubicBezTo>
                    <a:cubicBezTo>
                      <a:pt x="29" y="54"/>
                      <a:pt x="28" y="54"/>
                      <a:pt x="28" y="54"/>
                    </a:cubicBezTo>
                    <a:cubicBezTo>
                      <a:pt x="28" y="53"/>
                      <a:pt x="27" y="53"/>
                      <a:pt x="27" y="52"/>
                    </a:cubicBezTo>
                    <a:cubicBezTo>
                      <a:pt x="27" y="52"/>
                      <a:pt x="28" y="52"/>
                      <a:pt x="28" y="51"/>
                    </a:cubicBezTo>
                    <a:cubicBezTo>
                      <a:pt x="28" y="50"/>
                      <a:pt x="27" y="49"/>
                      <a:pt x="26" y="48"/>
                    </a:cubicBezTo>
                    <a:cubicBezTo>
                      <a:pt x="26" y="48"/>
                      <a:pt x="25" y="47"/>
                      <a:pt x="25" y="47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4" y="46"/>
                      <a:pt x="24" y="45"/>
                      <a:pt x="24" y="45"/>
                    </a:cubicBezTo>
                    <a:cubicBezTo>
                      <a:pt x="23" y="44"/>
                      <a:pt x="23" y="44"/>
                      <a:pt x="23" y="43"/>
                    </a:cubicBezTo>
                    <a:cubicBezTo>
                      <a:pt x="23" y="43"/>
                      <a:pt x="23" y="42"/>
                      <a:pt x="23" y="41"/>
                    </a:cubicBezTo>
                    <a:cubicBezTo>
                      <a:pt x="22" y="40"/>
                      <a:pt x="21" y="41"/>
                      <a:pt x="21" y="42"/>
                    </a:cubicBezTo>
                    <a:cubicBezTo>
                      <a:pt x="21" y="43"/>
                      <a:pt x="22" y="43"/>
                      <a:pt x="22" y="43"/>
                    </a:cubicBezTo>
                    <a:cubicBezTo>
                      <a:pt x="22" y="44"/>
                      <a:pt x="22" y="44"/>
                      <a:pt x="22" y="45"/>
                    </a:cubicBezTo>
                    <a:cubicBezTo>
                      <a:pt x="22" y="45"/>
                      <a:pt x="23" y="45"/>
                      <a:pt x="23" y="46"/>
                    </a:cubicBezTo>
                    <a:cubicBezTo>
                      <a:pt x="23" y="47"/>
                      <a:pt x="23" y="47"/>
                      <a:pt x="23" y="48"/>
                    </a:cubicBezTo>
                    <a:cubicBezTo>
                      <a:pt x="23" y="48"/>
                      <a:pt x="24" y="49"/>
                      <a:pt x="24" y="49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23" y="48"/>
                      <a:pt x="22" y="48"/>
                      <a:pt x="22" y="48"/>
                    </a:cubicBezTo>
                    <a:cubicBezTo>
                      <a:pt x="22" y="47"/>
                      <a:pt x="22" y="47"/>
                      <a:pt x="22" y="46"/>
                    </a:cubicBezTo>
                    <a:cubicBezTo>
                      <a:pt x="22" y="46"/>
                      <a:pt x="20" y="46"/>
                      <a:pt x="20" y="45"/>
                    </a:cubicBezTo>
                    <a:cubicBezTo>
                      <a:pt x="20" y="44"/>
                      <a:pt x="21" y="44"/>
                      <a:pt x="21" y="44"/>
                    </a:cubicBezTo>
                    <a:cubicBezTo>
                      <a:pt x="21" y="43"/>
                      <a:pt x="20" y="43"/>
                      <a:pt x="20" y="42"/>
                    </a:cubicBezTo>
                    <a:cubicBezTo>
                      <a:pt x="20" y="42"/>
                      <a:pt x="20" y="41"/>
                      <a:pt x="20" y="41"/>
                    </a:cubicBezTo>
                    <a:cubicBezTo>
                      <a:pt x="20" y="40"/>
                      <a:pt x="20" y="40"/>
                      <a:pt x="20" y="39"/>
                    </a:cubicBezTo>
                    <a:cubicBezTo>
                      <a:pt x="19" y="39"/>
                      <a:pt x="19" y="38"/>
                      <a:pt x="19" y="38"/>
                    </a:cubicBezTo>
                    <a:cubicBezTo>
                      <a:pt x="18" y="38"/>
                      <a:pt x="18" y="38"/>
                      <a:pt x="17" y="38"/>
                    </a:cubicBezTo>
                    <a:cubicBezTo>
                      <a:pt x="17" y="37"/>
                      <a:pt x="17" y="36"/>
                      <a:pt x="17" y="36"/>
                    </a:cubicBezTo>
                    <a:cubicBezTo>
                      <a:pt x="17" y="35"/>
                      <a:pt x="17" y="35"/>
                      <a:pt x="17" y="34"/>
                    </a:cubicBezTo>
                    <a:cubicBezTo>
                      <a:pt x="17" y="33"/>
                      <a:pt x="17" y="33"/>
                      <a:pt x="17" y="32"/>
                    </a:cubicBezTo>
                    <a:cubicBezTo>
                      <a:pt x="17" y="31"/>
                      <a:pt x="18" y="31"/>
                      <a:pt x="18" y="31"/>
                    </a:cubicBezTo>
                    <a:cubicBezTo>
                      <a:pt x="18" y="30"/>
                      <a:pt x="18" y="30"/>
                      <a:pt x="18" y="29"/>
                    </a:cubicBezTo>
                    <a:cubicBezTo>
                      <a:pt x="19" y="29"/>
                      <a:pt x="20" y="28"/>
                      <a:pt x="20" y="27"/>
                    </a:cubicBezTo>
                    <a:cubicBezTo>
                      <a:pt x="21" y="27"/>
                      <a:pt x="22" y="26"/>
                      <a:pt x="22" y="25"/>
                    </a:cubicBezTo>
                    <a:cubicBezTo>
                      <a:pt x="22" y="25"/>
                      <a:pt x="22" y="24"/>
                      <a:pt x="22" y="24"/>
                    </a:cubicBezTo>
                    <a:cubicBezTo>
                      <a:pt x="22" y="23"/>
                      <a:pt x="21" y="23"/>
                      <a:pt x="21" y="22"/>
                    </a:cubicBezTo>
                    <a:cubicBezTo>
                      <a:pt x="21" y="22"/>
                      <a:pt x="22" y="22"/>
                      <a:pt x="22" y="21"/>
                    </a:cubicBezTo>
                    <a:cubicBezTo>
                      <a:pt x="22" y="21"/>
                      <a:pt x="22" y="20"/>
                      <a:pt x="22" y="20"/>
                    </a:cubicBezTo>
                    <a:cubicBezTo>
                      <a:pt x="22" y="20"/>
                      <a:pt x="22" y="19"/>
                      <a:pt x="22" y="19"/>
                    </a:cubicBezTo>
                    <a:cubicBezTo>
                      <a:pt x="22" y="18"/>
                      <a:pt x="23" y="18"/>
                      <a:pt x="23" y="17"/>
                    </a:cubicBezTo>
                    <a:cubicBezTo>
                      <a:pt x="22" y="17"/>
                      <a:pt x="22" y="18"/>
                      <a:pt x="21" y="17"/>
                    </a:cubicBezTo>
                    <a:cubicBezTo>
                      <a:pt x="21" y="17"/>
                      <a:pt x="21" y="17"/>
                      <a:pt x="21" y="16"/>
                    </a:cubicBezTo>
                    <a:cubicBezTo>
                      <a:pt x="21" y="16"/>
                      <a:pt x="21" y="16"/>
                      <a:pt x="21" y="15"/>
                    </a:cubicBezTo>
                    <a:cubicBezTo>
                      <a:pt x="21" y="15"/>
                      <a:pt x="22" y="15"/>
                      <a:pt x="22" y="15"/>
                    </a:cubicBezTo>
                    <a:cubicBezTo>
                      <a:pt x="21" y="14"/>
                      <a:pt x="21" y="14"/>
                      <a:pt x="21" y="13"/>
                    </a:cubicBezTo>
                    <a:cubicBezTo>
                      <a:pt x="27" y="8"/>
                      <a:pt x="34" y="5"/>
                      <a:pt x="42" y="4"/>
                    </a:cubicBezTo>
                    <a:cubicBezTo>
                      <a:pt x="42" y="4"/>
                      <a:pt x="43" y="4"/>
                      <a:pt x="43" y="4"/>
                    </a:cubicBezTo>
                    <a:cubicBezTo>
                      <a:pt x="43" y="4"/>
                      <a:pt x="44" y="4"/>
                      <a:pt x="44" y="4"/>
                    </a:cubicBezTo>
                    <a:cubicBezTo>
                      <a:pt x="45" y="4"/>
                      <a:pt x="45" y="4"/>
                      <a:pt x="46" y="4"/>
                    </a:cubicBezTo>
                    <a:cubicBezTo>
                      <a:pt x="47" y="4"/>
                      <a:pt x="48" y="5"/>
                      <a:pt x="49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3"/>
                      <a:pt x="50" y="3"/>
                      <a:pt x="50" y="3"/>
                    </a:cubicBezTo>
                    <a:cubicBezTo>
                      <a:pt x="50" y="3"/>
                      <a:pt x="51" y="3"/>
                      <a:pt x="51" y="3"/>
                    </a:cubicBezTo>
                    <a:cubicBezTo>
                      <a:pt x="52" y="3"/>
                      <a:pt x="53" y="3"/>
                      <a:pt x="55" y="3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4" y="0"/>
                      <a:pt x="53" y="0"/>
                      <a:pt x="52" y="0"/>
                    </a:cubicBezTo>
                    <a:cubicBezTo>
                      <a:pt x="52" y="0"/>
                      <a:pt x="51" y="0"/>
                      <a:pt x="51" y="0"/>
                    </a:cubicBezTo>
                    <a:cubicBezTo>
                      <a:pt x="50" y="0"/>
                      <a:pt x="50" y="0"/>
                      <a:pt x="49" y="0"/>
                    </a:cubicBezTo>
                    <a:cubicBezTo>
                      <a:pt x="44" y="0"/>
                      <a:pt x="39" y="1"/>
                      <a:pt x="35" y="3"/>
                    </a:cubicBezTo>
                    <a:cubicBezTo>
                      <a:pt x="34" y="3"/>
                      <a:pt x="33" y="3"/>
                      <a:pt x="32" y="4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1" y="4"/>
                      <a:pt x="30" y="4"/>
                      <a:pt x="30" y="5"/>
                    </a:cubicBezTo>
                    <a:cubicBezTo>
                      <a:pt x="29" y="5"/>
                      <a:pt x="28" y="5"/>
                      <a:pt x="28" y="6"/>
                    </a:cubicBezTo>
                    <a:cubicBezTo>
                      <a:pt x="27" y="6"/>
                      <a:pt x="26" y="6"/>
                      <a:pt x="26" y="7"/>
                    </a:cubicBezTo>
                    <a:cubicBezTo>
                      <a:pt x="23" y="8"/>
                      <a:pt x="20" y="10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6" y="14"/>
                      <a:pt x="15" y="14"/>
                      <a:pt x="15" y="15"/>
                    </a:cubicBezTo>
                    <a:cubicBezTo>
                      <a:pt x="14" y="16"/>
                      <a:pt x="14" y="16"/>
                      <a:pt x="13" y="17"/>
                    </a:cubicBezTo>
                    <a:cubicBezTo>
                      <a:pt x="12" y="18"/>
                      <a:pt x="12" y="19"/>
                      <a:pt x="11" y="20"/>
                    </a:cubicBezTo>
                    <a:cubicBezTo>
                      <a:pt x="9" y="22"/>
                      <a:pt x="8" y="24"/>
                      <a:pt x="7" y="26"/>
                    </a:cubicBezTo>
                    <a:cubicBezTo>
                      <a:pt x="6" y="26"/>
                      <a:pt x="6" y="27"/>
                      <a:pt x="5" y="28"/>
                    </a:cubicBezTo>
                    <a:cubicBezTo>
                      <a:pt x="5" y="28"/>
                      <a:pt x="5" y="29"/>
                      <a:pt x="5" y="29"/>
                    </a:cubicBezTo>
                    <a:cubicBezTo>
                      <a:pt x="4" y="30"/>
                      <a:pt x="4" y="31"/>
                      <a:pt x="3" y="32"/>
                    </a:cubicBezTo>
                    <a:cubicBezTo>
                      <a:pt x="3" y="33"/>
                      <a:pt x="3" y="33"/>
                      <a:pt x="3" y="34"/>
                    </a:cubicBezTo>
                    <a:cubicBezTo>
                      <a:pt x="2" y="35"/>
                      <a:pt x="2" y="37"/>
                      <a:pt x="1" y="38"/>
                    </a:cubicBezTo>
                    <a:cubicBezTo>
                      <a:pt x="1" y="39"/>
                      <a:pt x="1" y="40"/>
                      <a:pt x="1" y="41"/>
                    </a:cubicBezTo>
                    <a:moveTo>
                      <a:pt x="55" y="102"/>
                    </a:moveTo>
                    <a:cubicBezTo>
                      <a:pt x="57" y="102"/>
                      <a:pt x="60" y="102"/>
                      <a:pt x="62" y="101"/>
                    </a:cubicBezTo>
                    <a:cubicBezTo>
                      <a:pt x="64" y="101"/>
                      <a:pt x="66" y="100"/>
                      <a:pt x="67" y="100"/>
                    </a:cubicBezTo>
                    <a:cubicBezTo>
                      <a:pt x="68" y="99"/>
                      <a:pt x="69" y="99"/>
                      <a:pt x="70" y="99"/>
                    </a:cubicBezTo>
                    <a:cubicBezTo>
                      <a:pt x="71" y="98"/>
                      <a:pt x="73" y="98"/>
                      <a:pt x="74" y="97"/>
                    </a:cubicBezTo>
                    <a:cubicBezTo>
                      <a:pt x="75" y="96"/>
                      <a:pt x="76" y="96"/>
                      <a:pt x="76" y="96"/>
                    </a:cubicBezTo>
                    <a:cubicBezTo>
                      <a:pt x="80" y="94"/>
                      <a:pt x="83" y="92"/>
                      <a:pt x="85" y="89"/>
                    </a:cubicBezTo>
                    <a:cubicBezTo>
                      <a:pt x="86" y="89"/>
                      <a:pt x="87" y="88"/>
                      <a:pt x="87" y="87"/>
                    </a:cubicBezTo>
                    <a:cubicBezTo>
                      <a:pt x="88" y="87"/>
                      <a:pt x="88" y="86"/>
                      <a:pt x="89" y="86"/>
                    </a:cubicBezTo>
                    <a:cubicBezTo>
                      <a:pt x="90" y="85"/>
                      <a:pt x="90" y="84"/>
                      <a:pt x="91" y="83"/>
                    </a:cubicBezTo>
                    <a:cubicBezTo>
                      <a:pt x="92" y="81"/>
                      <a:pt x="94" y="80"/>
                      <a:pt x="95" y="78"/>
                    </a:cubicBezTo>
                    <a:cubicBezTo>
                      <a:pt x="95" y="78"/>
                      <a:pt x="95" y="77"/>
                      <a:pt x="95" y="77"/>
                    </a:cubicBezTo>
                    <a:cubicBezTo>
                      <a:pt x="96" y="76"/>
                      <a:pt x="96" y="75"/>
                      <a:pt x="97" y="75"/>
                    </a:cubicBezTo>
                    <a:cubicBezTo>
                      <a:pt x="97" y="74"/>
                      <a:pt x="97" y="74"/>
                      <a:pt x="97" y="73"/>
                    </a:cubicBezTo>
                    <a:cubicBezTo>
                      <a:pt x="97" y="73"/>
                      <a:pt x="98" y="72"/>
                      <a:pt x="98" y="71"/>
                    </a:cubicBezTo>
                    <a:cubicBezTo>
                      <a:pt x="98" y="70"/>
                      <a:pt x="99" y="70"/>
                      <a:pt x="99" y="69"/>
                    </a:cubicBezTo>
                    <a:cubicBezTo>
                      <a:pt x="100" y="67"/>
                      <a:pt x="100" y="66"/>
                      <a:pt x="101" y="64"/>
                    </a:cubicBezTo>
                    <a:cubicBezTo>
                      <a:pt x="101" y="63"/>
                      <a:pt x="101" y="62"/>
                      <a:pt x="101" y="62"/>
                    </a:cubicBezTo>
                    <a:cubicBezTo>
                      <a:pt x="101" y="61"/>
                      <a:pt x="101" y="60"/>
                      <a:pt x="102" y="59"/>
                    </a:cubicBezTo>
                    <a:cubicBezTo>
                      <a:pt x="102" y="58"/>
                      <a:pt x="102" y="57"/>
                      <a:pt x="102" y="56"/>
                    </a:cubicBezTo>
                    <a:cubicBezTo>
                      <a:pt x="102" y="55"/>
                      <a:pt x="102" y="53"/>
                      <a:pt x="102" y="51"/>
                    </a:cubicBezTo>
                    <a:cubicBezTo>
                      <a:pt x="102" y="49"/>
                      <a:pt x="102" y="48"/>
                      <a:pt x="102" y="46"/>
                    </a:cubicBezTo>
                    <a:cubicBezTo>
                      <a:pt x="102" y="45"/>
                      <a:pt x="102" y="44"/>
                      <a:pt x="102" y="43"/>
                    </a:cubicBezTo>
                    <a:cubicBezTo>
                      <a:pt x="101" y="43"/>
                      <a:pt x="101" y="42"/>
                      <a:pt x="101" y="41"/>
                    </a:cubicBezTo>
                    <a:cubicBezTo>
                      <a:pt x="101" y="40"/>
                      <a:pt x="101" y="39"/>
                      <a:pt x="101" y="38"/>
                    </a:cubicBezTo>
                    <a:cubicBezTo>
                      <a:pt x="100" y="37"/>
                      <a:pt x="100" y="35"/>
                      <a:pt x="99" y="34"/>
                    </a:cubicBezTo>
                    <a:cubicBezTo>
                      <a:pt x="99" y="33"/>
                      <a:pt x="99" y="33"/>
                      <a:pt x="99" y="32"/>
                    </a:cubicBezTo>
                    <a:cubicBezTo>
                      <a:pt x="98" y="31"/>
                      <a:pt x="98" y="30"/>
                      <a:pt x="97" y="29"/>
                    </a:cubicBezTo>
                    <a:cubicBezTo>
                      <a:pt x="97" y="29"/>
                      <a:pt x="97" y="28"/>
                      <a:pt x="97" y="28"/>
                    </a:cubicBezTo>
                    <a:cubicBezTo>
                      <a:pt x="96" y="27"/>
                      <a:pt x="96" y="26"/>
                      <a:pt x="95" y="26"/>
                    </a:cubicBezTo>
                    <a:cubicBezTo>
                      <a:pt x="94" y="24"/>
                      <a:pt x="93" y="22"/>
                      <a:pt x="91" y="20"/>
                    </a:cubicBezTo>
                    <a:cubicBezTo>
                      <a:pt x="90" y="19"/>
                      <a:pt x="90" y="18"/>
                      <a:pt x="89" y="17"/>
                    </a:cubicBezTo>
                    <a:cubicBezTo>
                      <a:pt x="88" y="16"/>
                      <a:pt x="88" y="16"/>
                      <a:pt x="87" y="15"/>
                    </a:cubicBezTo>
                    <a:cubicBezTo>
                      <a:pt x="87" y="14"/>
                      <a:pt x="86" y="14"/>
                      <a:pt x="85" y="13"/>
                    </a:cubicBezTo>
                    <a:cubicBezTo>
                      <a:pt x="84" y="12"/>
                      <a:pt x="83" y="11"/>
                      <a:pt x="82" y="10"/>
                    </a:cubicBezTo>
                    <a:cubicBezTo>
                      <a:pt x="80" y="9"/>
                      <a:pt x="78" y="8"/>
                      <a:pt x="76" y="7"/>
                    </a:cubicBezTo>
                    <a:cubicBezTo>
                      <a:pt x="76" y="6"/>
                      <a:pt x="75" y="6"/>
                      <a:pt x="74" y="6"/>
                    </a:cubicBezTo>
                    <a:cubicBezTo>
                      <a:pt x="74" y="5"/>
                      <a:pt x="74" y="5"/>
                      <a:pt x="73" y="5"/>
                    </a:cubicBezTo>
                    <a:cubicBezTo>
                      <a:pt x="73" y="5"/>
                      <a:pt x="72" y="5"/>
                      <a:pt x="72" y="5"/>
                    </a:cubicBezTo>
                    <a:cubicBezTo>
                      <a:pt x="72" y="5"/>
                      <a:pt x="72" y="4"/>
                      <a:pt x="72" y="4"/>
                    </a:cubicBezTo>
                    <a:cubicBezTo>
                      <a:pt x="71" y="4"/>
                      <a:pt x="70" y="4"/>
                      <a:pt x="70" y="4"/>
                    </a:cubicBezTo>
                    <a:cubicBezTo>
                      <a:pt x="70" y="4"/>
                      <a:pt x="70" y="4"/>
                      <a:pt x="70" y="4"/>
                    </a:cubicBezTo>
                    <a:cubicBezTo>
                      <a:pt x="69" y="3"/>
                      <a:pt x="68" y="3"/>
                      <a:pt x="68" y="3"/>
                    </a:cubicBezTo>
                    <a:cubicBezTo>
                      <a:pt x="68" y="3"/>
                      <a:pt x="68" y="3"/>
                      <a:pt x="67" y="3"/>
                    </a:cubicBezTo>
                    <a:cubicBezTo>
                      <a:pt x="66" y="2"/>
                      <a:pt x="64" y="2"/>
                      <a:pt x="63" y="1"/>
                    </a:cubicBezTo>
                    <a:cubicBezTo>
                      <a:pt x="62" y="1"/>
                      <a:pt x="62" y="1"/>
                      <a:pt x="61" y="1"/>
                    </a:cubicBezTo>
                    <a:cubicBezTo>
                      <a:pt x="61" y="1"/>
                      <a:pt x="61" y="1"/>
                      <a:pt x="60" y="1"/>
                    </a:cubicBezTo>
                    <a:cubicBezTo>
                      <a:pt x="58" y="1"/>
                      <a:pt x="56" y="0"/>
                      <a:pt x="55" y="0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57" y="3"/>
                      <a:pt x="59" y="3"/>
                      <a:pt x="61" y="4"/>
                    </a:cubicBezTo>
                    <a:cubicBezTo>
                      <a:pt x="61" y="4"/>
                      <a:pt x="60" y="4"/>
                      <a:pt x="60" y="4"/>
                    </a:cubicBezTo>
                    <a:cubicBezTo>
                      <a:pt x="59" y="4"/>
                      <a:pt x="59" y="5"/>
                      <a:pt x="59" y="5"/>
                    </a:cubicBezTo>
                    <a:cubicBezTo>
                      <a:pt x="58" y="5"/>
                      <a:pt x="57" y="4"/>
                      <a:pt x="56" y="4"/>
                    </a:cubicBezTo>
                    <a:cubicBezTo>
                      <a:pt x="56" y="5"/>
                      <a:pt x="57" y="5"/>
                      <a:pt x="57" y="5"/>
                    </a:cubicBezTo>
                    <a:cubicBezTo>
                      <a:pt x="58" y="6"/>
                      <a:pt x="58" y="6"/>
                      <a:pt x="59" y="5"/>
                    </a:cubicBezTo>
                    <a:cubicBezTo>
                      <a:pt x="60" y="5"/>
                      <a:pt x="61" y="6"/>
                      <a:pt x="61" y="5"/>
                    </a:cubicBezTo>
                    <a:cubicBezTo>
                      <a:pt x="61" y="5"/>
                      <a:pt x="61" y="5"/>
                      <a:pt x="62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3" y="4"/>
                      <a:pt x="63" y="4"/>
                      <a:pt x="64" y="5"/>
                    </a:cubicBezTo>
                    <a:cubicBezTo>
                      <a:pt x="64" y="5"/>
                      <a:pt x="63" y="5"/>
                      <a:pt x="63" y="5"/>
                    </a:cubicBezTo>
                    <a:cubicBezTo>
                      <a:pt x="63" y="6"/>
                      <a:pt x="64" y="5"/>
                      <a:pt x="65" y="5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6" y="5"/>
                      <a:pt x="67" y="5"/>
                      <a:pt x="67" y="6"/>
                    </a:cubicBezTo>
                    <a:cubicBezTo>
                      <a:pt x="68" y="6"/>
                      <a:pt x="70" y="6"/>
                      <a:pt x="71" y="7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70" y="7"/>
                      <a:pt x="69" y="7"/>
                      <a:pt x="69" y="7"/>
                    </a:cubicBezTo>
                    <a:cubicBezTo>
                      <a:pt x="69" y="7"/>
                      <a:pt x="69" y="8"/>
                      <a:pt x="70" y="8"/>
                    </a:cubicBezTo>
                    <a:cubicBezTo>
                      <a:pt x="70" y="8"/>
                      <a:pt x="71" y="8"/>
                      <a:pt x="71" y="9"/>
                    </a:cubicBezTo>
                    <a:cubicBezTo>
                      <a:pt x="71" y="10"/>
                      <a:pt x="70" y="9"/>
                      <a:pt x="69" y="9"/>
                    </a:cubicBezTo>
                    <a:cubicBezTo>
                      <a:pt x="68" y="9"/>
                      <a:pt x="67" y="10"/>
                      <a:pt x="67" y="9"/>
                    </a:cubicBezTo>
                    <a:cubicBezTo>
                      <a:pt x="67" y="9"/>
                      <a:pt x="67" y="8"/>
                      <a:pt x="68" y="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8"/>
                      <a:pt x="67" y="8"/>
                      <a:pt x="66" y="8"/>
                    </a:cubicBezTo>
                    <a:cubicBezTo>
                      <a:pt x="66" y="9"/>
                      <a:pt x="66" y="9"/>
                      <a:pt x="65" y="9"/>
                    </a:cubicBezTo>
                    <a:cubicBezTo>
                      <a:pt x="65" y="9"/>
                      <a:pt x="64" y="9"/>
                      <a:pt x="64" y="9"/>
                    </a:cubicBezTo>
                    <a:cubicBezTo>
                      <a:pt x="63" y="9"/>
                      <a:pt x="63" y="10"/>
                      <a:pt x="62" y="10"/>
                    </a:cubicBezTo>
                    <a:cubicBezTo>
                      <a:pt x="62" y="10"/>
                      <a:pt x="62" y="10"/>
                      <a:pt x="61" y="10"/>
                    </a:cubicBezTo>
                    <a:cubicBezTo>
                      <a:pt x="61" y="10"/>
                      <a:pt x="60" y="11"/>
                      <a:pt x="59" y="11"/>
                    </a:cubicBezTo>
                    <a:cubicBezTo>
                      <a:pt x="59" y="11"/>
                      <a:pt x="58" y="12"/>
                      <a:pt x="57" y="12"/>
                    </a:cubicBezTo>
                    <a:cubicBezTo>
                      <a:pt x="57" y="12"/>
                      <a:pt x="56" y="13"/>
                      <a:pt x="57" y="13"/>
                    </a:cubicBezTo>
                    <a:cubicBezTo>
                      <a:pt x="57" y="14"/>
                      <a:pt x="57" y="14"/>
                      <a:pt x="57" y="14"/>
                    </a:cubicBezTo>
                    <a:cubicBezTo>
                      <a:pt x="57" y="14"/>
                      <a:pt x="57" y="15"/>
                      <a:pt x="57" y="15"/>
                    </a:cubicBezTo>
                    <a:cubicBezTo>
                      <a:pt x="57" y="15"/>
                      <a:pt x="58" y="15"/>
                      <a:pt x="58" y="15"/>
                    </a:cubicBezTo>
                    <a:cubicBezTo>
                      <a:pt x="59" y="15"/>
                      <a:pt x="60" y="16"/>
                      <a:pt x="60" y="16"/>
                    </a:cubicBezTo>
                    <a:cubicBezTo>
                      <a:pt x="61" y="17"/>
                      <a:pt x="61" y="17"/>
                      <a:pt x="62" y="17"/>
                    </a:cubicBezTo>
                    <a:cubicBezTo>
                      <a:pt x="63" y="17"/>
                      <a:pt x="64" y="17"/>
                      <a:pt x="64" y="17"/>
                    </a:cubicBezTo>
                    <a:cubicBezTo>
                      <a:pt x="64" y="18"/>
                      <a:pt x="63" y="18"/>
                      <a:pt x="63" y="19"/>
                    </a:cubicBezTo>
                    <a:cubicBezTo>
                      <a:pt x="63" y="19"/>
                      <a:pt x="63" y="19"/>
                      <a:pt x="63" y="20"/>
                    </a:cubicBezTo>
                    <a:cubicBezTo>
                      <a:pt x="63" y="20"/>
                      <a:pt x="63" y="21"/>
                      <a:pt x="64" y="21"/>
                    </a:cubicBezTo>
                    <a:cubicBezTo>
                      <a:pt x="64" y="21"/>
                      <a:pt x="65" y="20"/>
                      <a:pt x="65" y="20"/>
                    </a:cubicBezTo>
                    <a:cubicBezTo>
                      <a:pt x="65" y="19"/>
                      <a:pt x="65" y="18"/>
                      <a:pt x="66" y="18"/>
                    </a:cubicBezTo>
                    <a:cubicBezTo>
                      <a:pt x="68" y="18"/>
                      <a:pt x="71" y="17"/>
                      <a:pt x="70" y="14"/>
                    </a:cubicBezTo>
                    <a:cubicBezTo>
                      <a:pt x="70" y="14"/>
                      <a:pt x="70" y="13"/>
                      <a:pt x="70" y="13"/>
                    </a:cubicBezTo>
                    <a:cubicBezTo>
                      <a:pt x="70" y="13"/>
                      <a:pt x="71" y="12"/>
                      <a:pt x="71" y="12"/>
                    </a:cubicBezTo>
                    <a:cubicBezTo>
                      <a:pt x="71" y="12"/>
                      <a:pt x="71" y="11"/>
                      <a:pt x="72" y="11"/>
                    </a:cubicBezTo>
                    <a:cubicBezTo>
                      <a:pt x="72" y="11"/>
                      <a:pt x="72" y="10"/>
                      <a:pt x="72" y="10"/>
                    </a:cubicBezTo>
                    <a:cubicBezTo>
                      <a:pt x="72" y="10"/>
                      <a:pt x="72" y="10"/>
                      <a:pt x="72" y="10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4" y="10"/>
                      <a:pt x="74" y="11"/>
                      <a:pt x="75" y="11"/>
                    </a:cubicBezTo>
                    <a:cubicBezTo>
                      <a:pt x="75" y="11"/>
                      <a:pt x="75" y="10"/>
                      <a:pt x="75" y="10"/>
                    </a:cubicBezTo>
                    <a:cubicBezTo>
                      <a:pt x="76" y="10"/>
                      <a:pt x="76" y="11"/>
                      <a:pt x="77" y="11"/>
                    </a:cubicBezTo>
                    <a:cubicBezTo>
                      <a:pt x="77" y="12"/>
                      <a:pt x="77" y="12"/>
                      <a:pt x="78" y="12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4"/>
                      <a:pt x="78" y="14"/>
                      <a:pt x="78" y="14"/>
                    </a:cubicBezTo>
                    <a:cubicBezTo>
                      <a:pt x="78" y="14"/>
                      <a:pt x="79" y="14"/>
                      <a:pt x="79" y="14"/>
                    </a:cubicBezTo>
                    <a:cubicBezTo>
                      <a:pt x="80" y="14"/>
                      <a:pt x="80" y="13"/>
                      <a:pt x="80" y="13"/>
                    </a:cubicBezTo>
                    <a:cubicBezTo>
                      <a:pt x="81" y="13"/>
                      <a:pt x="81" y="14"/>
                      <a:pt x="82" y="14"/>
                    </a:cubicBezTo>
                    <a:cubicBezTo>
                      <a:pt x="82" y="14"/>
                      <a:pt x="82" y="15"/>
                      <a:pt x="82" y="15"/>
                    </a:cubicBezTo>
                    <a:cubicBezTo>
                      <a:pt x="82" y="15"/>
                      <a:pt x="82" y="16"/>
                      <a:pt x="82" y="16"/>
                    </a:cubicBezTo>
                    <a:cubicBezTo>
                      <a:pt x="82" y="17"/>
                      <a:pt x="83" y="17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20"/>
                      <a:pt x="84" y="20"/>
                      <a:pt x="84" y="21"/>
                    </a:cubicBezTo>
                    <a:cubicBezTo>
                      <a:pt x="84" y="22"/>
                      <a:pt x="83" y="22"/>
                      <a:pt x="83" y="22"/>
                    </a:cubicBezTo>
                    <a:cubicBezTo>
                      <a:pt x="84" y="23"/>
                      <a:pt x="85" y="22"/>
                      <a:pt x="85" y="23"/>
                    </a:cubicBezTo>
                    <a:cubicBezTo>
                      <a:pt x="85" y="23"/>
                      <a:pt x="85" y="24"/>
                      <a:pt x="85" y="24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3" y="25"/>
                      <a:pt x="83" y="25"/>
                      <a:pt x="83" y="25"/>
                    </a:cubicBezTo>
                    <a:cubicBezTo>
                      <a:pt x="82" y="25"/>
                      <a:pt x="82" y="25"/>
                      <a:pt x="82" y="25"/>
                    </a:cubicBezTo>
                    <a:cubicBezTo>
                      <a:pt x="81" y="24"/>
                      <a:pt x="80" y="25"/>
                      <a:pt x="80" y="24"/>
                    </a:cubicBezTo>
                    <a:cubicBezTo>
                      <a:pt x="81" y="23"/>
                      <a:pt x="81" y="23"/>
                      <a:pt x="82" y="22"/>
                    </a:cubicBezTo>
                    <a:cubicBezTo>
                      <a:pt x="83" y="22"/>
                      <a:pt x="83" y="21"/>
                      <a:pt x="83" y="21"/>
                    </a:cubicBezTo>
                    <a:cubicBezTo>
                      <a:pt x="83" y="21"/>
                      <a:pt x="82" y="21"/>
                      <a:pt x="82" y="21"/>
                    </a:cubicBezTo>
                    <a:cubicBezTo>
                      <a:pt x="81" y="22"/>
                      <a:pt x="80" y="22"/>
                      <a:pt x="80" y="22"/>
                    </a:cubicBezTo>
                    <a:cubicBezTo>
                      <a:pt x="79" y="22"/>
                      <a:pt x="78" y="22"/>
                      <a:pt x="77" y="22"/>
                    </a:cubicBezTo>
                    <a:cubicBezTo>
                      <a:pt x="77" y="23"/>
                      <a:pt x="78" y="22"/>
                      <a:pt x="78" y="23"/>
                    </a:cubicBezTo>
                    <a:cubicBezTo>
                      <a:pt x="77" y="23"/>
                      <a:pt x="77" y="23"/>
                      <a:pt x="77" y="23"/>
                    </a:cubicBezTo>
                    <a:cubicBezTo>
                      <a:pt x="77" y="23"/>
                      <a:pt x="77" y="22"/>
                      <a:pt x="77" y="22"/>
                    </a:cubicBezTo>
                    <a:cubicBezTo>
                      <a:pt x="76" y="22"/>
                      <a:pt x="75" y="22"/>
                      <a:pt x="75" y="22"/>
                    </a:cubicBezTo>
                    <a:cubicBezTo>
                      <a:pt x="74" y="22"/>
                      <a:pt x="74" y="22"/>
                      <a:pt x="74" y="23"/>
                    </a:cubicBezTo>
                    <a:cubicBezTo>
                      <a:pt x="74" y="23"/>
                      <a:pt x="75" y="23"/>
                      <a:pt x="76" y="23"/>
                    </a:cubicBezTo>
                    <a:cubicBezTo>
                      <a:pt x="75" y="24"/>
                      <a:pt x="74" y="24"/>
                      <a:pt x="75" y="25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7" y="26"/>
                    </a:cubicBezTo>
                    <a:cubicBezTo>
                      <a:pt x="77" y="26"/>
                      <a:pt x="77" y="25"/>
                      <a:pt x="78" y="25"/>
                    </a:cubicBezTo>
                    <a:cubicBezTo>
                      <a:pt x="79" y="26"/>
                      <a:pt x="77" y="27"/>
                      <a:pt x="77" y="27"/>
                    </a:cubicBezTo>
                    <a:cubicBezTo>
                      <a:pt x="76" y="27"/>
                      <a:pt x="75" y="27"/>
                      <a:pt x="74" y="28"/>
                    </a:cubicBezTo>
                    <a:cubicBezTo>
                      <a:pt x="74" y="28"/>
                      <a:pt x="72" y="29"/>
                      <a:pt x="72" y="28"/>
                    </a:cubicBezTo>
                    <a:cubicBezTo>
                      <a:pt x="72" y="27"/>
                      <a:pt x="73" y="28"/>
                      <a:pt x="73" y="27"/>
                    </a:cubicBezTo>
                    <a:cubicBezTo>
                      <a:pt x="72" y="27"/>
                      <a:pt x="71" y="27"/>
                      <a:pt x="71" y="28"/>
                    </a:cubicBezTo>
                    <a:cubicBezTo>
                      <a:pt x="69" y="28"/>
                      <a:pt x="68" y="28"/>
                      <a:pt x="67" y="30"/>
                    </a:cubicBezTo>
                    <a:cubicBezTo>
                      <a:pt x="67" y="30"/>
                      <a:pt x="67" y="30"/>
                      <a:pt x="67" y="31"/>
                    </a:cubicBezTo>
                    <a:cubicBezTo>
                      <a:pt x="67" y="31"/>
                      <a:pt x="66" y="31"/>
                      <a:pt x="66" y="31"/>
                    </a:cubicBezTo>
                    <a:cubicBezTo>
                      <a:pt x="65" y="31"/>
                      <a:pt x="65" y="31"/>
                      <a:pt x="65" y="3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3" y="32"/>
                      <a:pt x="63" y="32"/>
                      <a:pt x="63" y="33"/>
                    </a:cubicBezTo>
                    <a:cubicBezTo>
                      <a:pt x="63" y="33"/>
                      <a:pt x="62" y="33"/>
                      <a:pt x="62" y="33"/>
                    </a:cubicBezTo>
                    <a:cubicBezTo>
                      <a:pt x="62" y="33"/>
                      <a:pt x="62" y="34"/>
                      <a:pt x="61" y="34"/>
                    </a:cubicBezTo>
                    <a:cubicBezTo>
                      <a:pt x="61" y="34"/>
                      <a:pt x="61" y="34"/>
                      <a:pt x="60" y="34"/>
                    </a:cubicBezTo>
                    <a:cubicBezTo>
                      <a:pt x="60" y="35"/>
                      <a:pt x="60" y="36"/>
                      <a:pt x="60" y="37"/>
                    </a:cubicBezTo>
                    <a:cubicBezTo>
                      <a:pt x="60" y="37"/>
                      <a:pt x="59" y="38"/>
                      <a:pt x="58" y="38"/>
                    </a:cubicBezTo>
                    <a:cubicBezTo>
                      <a:pt x="58" y="38"/>
                      <a:pt x="57" y="38"/>
                      <a:pt x="57" y="39"/>
                    </a:cubicBezTo>
                    <a:cubicBezTo>
                      <a:pt x="56" y="39"/>
                      <a:pt x="56" y="39"/>
                      <a:pt x="55" y="4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64"/>
                      <a:pt x="55" y="64"/>
                      <a:pt x="55" y="64"/>
                    </a:cubicBezTo>
                    <a:cubicBezTo>
                      <a:pt x="55" y="64"/>
                      <a:pt x="55" y="63"/>
                      <a:pt x="55" y="63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7" y="61"/>
                      <a:pt x="57" y="62"/>
                      <a:pt x="58" y="61"/>
                    </a:cubicBezTo>
                    <a:cubicBezTo>
                      <a:pt x="58" y="61"/>
                      <a:pt x="59" y="61"/>
                      <a:pt x="59" y="61"/>
                    </a:cubicBezTo>
                    <a:cubicBezTo>
                      <a:pt x="59" y="61"/>
                      <a:pt x="59" y="60"/>
                      <a:pt x="60" y="60"/>
                    </a:cubicBezTo>
                    <a:cubicBezTo>
                      <a:pt x="60" y="61"/>
                      <a:pt x="59" y="61"/>
                      <a:pt x="60" y="62"/>
                    </a:cubicBezTo>
                    <a:cubicBezTo>
                      <a:pt x="60" y="62"/>
                      <a:pt x="61" y="61"/>
                      <a:pt x="61" y="61"/>
                    </a:cubicBezTo>
                    <a:cubicBezTo>
                      <a:pt x="61" y="61"/>
                      <a:pt x="62" y="61"/>
                      <a:pt x="62" y="61"/>
                    </a:cubicBezTo>
                    <a:cubicBezTo>
                      <a:pt x="63" y="62"/>
                      <a:pt x="63" y="62"/>
                      <a:pt x="63" y="62"/>
                    </a:cubicBezTo>
                    <a:cubicBezTo>
                      <a:pt x="64" y="62"/>
                      <a:pt x="64" y="62"/>
                      <a:pt x="65" y="62"/>
                    </a:cubicBezTo>
                    <a:cubicBezTo>
                      <a:pt x="65" y="62"/>
                      <a:pt x="66" y="63"/>
                      <a:pt x="66" y="63"/>
                    </a:cubicBezTo>
                    <a:cubicBezTo>
                      <a:pt x="66" y="63"/>
                      <a:pt x="67" y="62"/>
                      <a:pt x="67" y="62"/>
                    </a:cubicBezTo>
                    <a:cubicBezTo>
                      <a:pt x="68" y="62"/>
                      <a:pt x="68" y="62"/>
                      <a:pt x="69" y="63"/>
                    </a:cubicBezTo>
                    <a:cubicBezTo>
                      <a:pt x="69" y="63"/>
                      <a:pt x="69" y="62"/>
                      <a:pt x="70" y="62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1" y="64"/>
                      <a:pt x="71" y="64"/>
                      <a:pt x="72" y="64"/>
                    </a:cubicBezTo>
                    <a:cubicBezTo>
                      <a:pt x="72" y="65"/>
                      <a:pt x="72" y="65"/>
                      <a:pt x="73" y="66"/>
                    </a:cubicBezTo>
                    <a:cubicBezTo>
                      <a:pt x="73" y="66"/>
                      <a:pt x="74" y="67"/>
                      <a:pt x="75" y="67"/>
                    </a:cubicBezTo>
                    <a:cubicBezTo>
                      <a:pt x="75" y="67"/>
                      <a:pt x="76" y="67"/>
                      <a:pt x="76" y="67"/>
                    </a:cubicBezTo>
                    <a:cubicBezTo>
                      <a:pt x="77" y="67"/>
                      <a:pt x="78" y="67"/>
                      <a:pt x="79" y="68"/>
                    </a:cubicBezTo>
                    <a:cubicBezTo>
                      <a:pt x="79" y="68"/>
                      <a:pt x="80" y="69"/>
                      <a:pt x="80" y="69"/>
                    </a:cubicBezTo>
                    <a:cubicBezTo>
                      <a:pt x="80" y="69"/>
                      <a:pt x="80" y="70"/>
                      <a:pt x="80" y="70"/>
                    </a:cubicBezTo>
                    <a:cubicBezTo>
                      <a:pt x="80" y="71"/>
                      <a:pt x="81" y="71"/>
                      <a:pt x="81" y="72"/>
                    </a:cubicBezTo>
                    <a:cubicBezTo>
                      <a:pt x="81" y="73"/>
                      <a:pt x="81" y="73"/>
                      <a:pt x="82" y="73"/>
                    </a:cubicBezTo>
                    <a:cubicBezTo>
                      <a:pt x="82" y="73"/>
                      <a:pt x="82" y="74"/>
                      <a:pt x="83" y="74"/>
                    </a:cubicBezTo>
                    <a:cubicBezTo>
                      <a:pt x="83" y="74"/>
                      <a:pt x="83" y="74"/>
                      <a:pt x="83" y="74"/>
                    </a:cubicBezTo>
                    <a:cubicBezTo>
                      <a:pt x="84" y="74"/>
                      <a:pt x="84" y="74"/>
                      <a:pt x="85" y="74"/>
                    </a:cubicBezTo>
                    <a:cubicBezTo>
                      <a:pt x="85" y="74"/>
                      <a:pt x="86" y="74"/>
                      <a:pt x="86" y="74"/>
                    </a:cubicBezTo>
                    <a:cubicBezTo>
                      <a:pt x="86" y="75"/>
                      <a:pt x="86" y="75"/>
                      <a:pt x="87" y="75"/>
                    </a:cubicBezTo>
                    <a:cubicBezTo>
                      <a:pt x="87" y="75"/>
                      <a:pt x="87" y="75"/>
                      <a:pt x="88" y="75"/>
                    </a:cubicBezTo>
                    <a:cubicBezTo>
                      <a:pt x="88" y="75"/>
                      <a:pt x="89" y="76"/>
                      <a:pt x="90" y="76"/>
                    </a:cubicBezTo>
                    <a:cubicBezTo>
                      <a:pt x="90" y="76"/>
                      <a:pt x="90" y="76"/>
                      <a:pt x="90" y="76"/>
                    </a:cubicBezTo>
                    <a:cubicBezTo>
                      <a:pt x="91" y="76"/>
                      <a:pt x="92" y="76"/>
                      <a:pt x="92" y="77"/>
                    </a:cubicBezTo>
                    <a:cubicBezTo>
                      <a:pt x="86" y="87"/>
                      <a:pt x="75" y="95"/>
                      <a:pt x="62" y="98"/>
                    </a:cubicBezTo>
                    <a:cubicBezTo>
                      <a:pt x="62" y="98"/>
                      <a:pt x="62" y="97"/>
                      <a:pt x="62" y="97"/>
                    </a:cubicBezTo>
                    <a:cubicBezTo>
                      <a:pt x="62" y="96"/>
                      <a:pt x="62" y="95"/>
                      <a:pt x="62" y="94"/>
                    </a:cubicBezTo>
                    <a:cubicBezTo>
                      <a:pt x="62" y="93"/>
                      <a:pt x="62" y="92"/>
                      <a:pt x="62" y="92"/>
                    </a:cubicBezTo>
                    <a:cubicBezTo>
                      <a:pt x="61" y="91"/>
                      <a:pt x="60" y="90"/>
                      <a:pt x="60" y="90"/>
                    </a:cubicBezTo>
                    <a:cubicBezTo>
                      <a:pt x="59" y="90"/>
                      <a:pt x="59" y="90"/>
                      <a:pt x="58" y="90"/>
                    </a:cubicBezTo>
                    <a:cubicBezTo>
                      <a:pt x="57" y="89"/>
                      <a:pt x="56" y="88"/>
                      <a:pt x="55" y="87"/>
                    </a:cubicBezTo>
                    <a:cubicBezTo>
                      <a:pt x="55" y="87"/>
                      <a:pt x="55" y="87"/>
                      <a:pt x="55" y="86"/>
                    </a:cubicBezTo>
                    <a:cubicBezTo>
                      <a:pt x="55" y="86"/>
                      <a:pt x="55" y="86"/>
                      <a:pt x="55" y="86"/>
                    </a:cubicBezTo>
                    <a:lnTo>
                      <a:pt x="55" y="10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77" name="Freeform 115"/>
              <p:cNvSpPr>
                <a:spLocks noEditPoints="1"/>
              </p:cNvSpPr>
              <p:nvPr userDrawn="1"/>
            </p:nvSpPr>
            <p:spPr bwMode="auto">
              <a:xfrm>
                <a:off x="2942" y="18"/>
                <a:ext cx="141" cy="141"/>
              </a:xfrm>
              <a:custGeom>
                <a:avLst/>
                <a:gdLst/>
                <a:ahLst/>
                <a:cxnLst>
                  <a:cxn ang="0">
                    <a:pos x="48" y="61"/>
                  </a:cxn>
                  <a:cxn ang="0">
                    <a:pos x="44" y="55"/>
                  </a:cxn>
                  <a:cxn ang="0">
                    <a:pos x="41" y="54"/>
                  </a:cxn>
                  <a:cxn ang="0">
                    <a:pos x="37" y="47"/>
                  </a:cxn>
                  <a:cxn ang="0">
                    <a:pos x="46" y="42"/>
                  </a:cxn>
                  <a:cxn ang="0">
                    <a:pos x="53" y="46"/>
                  </a:cxn>
                  <a:cxn ang="0">
                    <a:pos x="1" y="43"/>
                  </a:cxn>
                  <a:cxn ang="0">
                    <a:pos x="2" y="64"/>
                  </a:cxn>
                  <a:cxn ang="0">
                    <a:pos x="11" y="83"/>
                  </a:cxn>
                  <a:cxn ang="0">
                    <a:pos x="32" y="99"/>
                  </a:cxn>
                  <a:cxn ang="0">
                    <a:pos x="52" y="82"/>
                  </a:cxn>
                  <a:cxn ang="0">
                    <a:pos x="50" y="73"/>
                  </a:cxn>
                  <a:cxn ang="0">
                    <a:pos x="53" y="65"/>
                  </a:cxn>
                  <a:cxn ang="0">
                    <a:pos x="47" y="63"/>
                  </a:cxn>
                  <a:cxn ang="0">
                    <a:pos x="40" y="59"/>
                  </a:cxn>
                  <a:cxn ang="0">
                    <a:pos x="29" y="54"/>
                  </a:cxn>
                  <a:cxn ang="0">
                    <a:pos x="25" y="46"/>
                  </a:cxn>
                  <a:cxn ang="0">
                    <a:pos x="22" y="45"/>
                  </a:cxn>
                  <a:cxn ang="0">
                    <a:pos x="22" y="47"/>
                  </a:cxn>
                  <a:cxn ang="0">
                    <a:pos x="19" y="38"/>
                  </a:cxn>
                  <a:cxn ang="0">
                    <a:pos x="19" y="29"/>
                  </a:cxn>
                  <a:cxn ang="0">
                    <a:pos x="22" y="20"/>
                  </a:cxn>
                  <a:cxn ang="0">
                    <a:pos x="22" y="15"/>
                  </a:cxn>
                  <a:cxn ang="0">
                    <a:pos x="49" y="4"/>
                  </a:cxn>
                  <a:cxn ang="0">
                    <a:pos x="52" y="0"/>
                  </a:cxn>
                  <a:cxn ang="0">
                    <a:pos x="30" y="5"/>
                  </a:cxn>
                  <a:cxn ang="0">
                    <a:pos x="13" y="17"/>
                  </a:cxn>
                  <a:cxn ang="0">
                    <a:pos x="3" y="34"/>
                  </a:cxn>
                  <a:cxn ang="0">
                    <a:pos x="70" y="99"/>
                  </a:cxn>
                  <a:cxn ang="0">
                    <a:pos x="91" y="83"/>
                  </a:cxn>
                  <a:cxn ang="0">
                    <a:pos x="99" y="69"/>
                  </a:cxn>
                  <a:cxn ang="0">
                    <a:pos x="102" y="46"/>
                  </a:cxn>
                  <a:cxn ang="0">
                    <a:pos x="97" y="29"/>
                  </a:cxn>
                  <a:cxn ang="0">
                    <a:pos x="85" y="13"/>
                  </a:cxn>
                  <a:cxn ang="0">
                    <a:pos x="72" y="4"/>
                  </a:cxn>
                  <a:cxn ang="0">
                    <a:pos x="61" y="1"/>
                  </a:cxn>
                  <a:cxn ang="0">
                    <a:pos x="59" y="5"/>
                  </a:cxn>
                  <a:cxn ang="0">
                    <a:pos x="62" y="4"/>
                  </a:cxn>
                  <a:cxn ang="0">
                    <a:pos x="71" y="7"/>
                  </a:cxn>
                  <a:cxn ang="0">
                    <a:pos x="67" y="9"/>
                  </a:cxn>
                  <a:cxn ang="0">
                    <a:pos x="62" y="10"/>
                  </a:cxn>
                  <a:cxn ang="0">
                    <a:pos x="57" y="15"/>
                  </a:cxn>
                  <a:cxn ang="0">
                    <a:pos x="63" y="20"/>
                  </a:cxn>
                  <a:cxn ang="0">
                    <a:pos x="71" y="12"/>
                  </a:cxn>
                  <a:cxn ang="0">
                    <a:pos x="75" y="10"/>
                  </a:cxn>
                  <a:cxn ang="0">
                    <a:pos x="79" y="14"/>
                  </a:cxn>
                  <a:cxn ang="0">
                    <a:pos x="84" y="18"/>
                  </a:cxn>
                  <a:cxn ang="0">
                    <a:pos x="85" y="25"/>
                  </a:cxn>
                  <a:cxn ang="0">
                    <a:pos x="83" y="21"/>
                  </a:cxn>
                  <a:cxn ang="0">
                    <a:pos x="77" y="22"/>
                  </a:cxn>
                  <a:cxn ang="0">
                    <a:pos x="76" y="26"/>
                  </a:cxn>
                  <a:cxn ang="0">
                    <a:pos x="73" y="27"/>
                  </a:cxn>
                  <a:cxn ang="0">
                    <a:pos x="64" y="32"/>
                  </a:cxn>
                  <a:cxn ang="0">
                    <a:pos x="58" y="38"/>
                  </a:cxn>
                  <a:cxn ang="0">
                    <a:pos x="56" y="62"/>
                  </a:cxn>
                  <a:cxn ang="0">
                    <a:pos x="62" y="61"/>
                  </a:cxn>
                  <a:cxn ang="0">
                    <a:pos x="70" y="62"/>
                  </a:cxn>
                  <a:cxn ang="0">
                    <a:pos x="76" y="67"/>
                  </a:cxn>
                  <a:cxn ang="0">
                    <a:pos x="83" y="74"/>
                  </a:cxn>
                  <a:cxn ang="0">
                    <a:pos x="90" y="76"/>
                  </a:cxn>
                  <a:cxn ang="0">
                    <a:pos x="62" y="92"/>
                  </a:cxn>
                  <a:cxn ang="0">
                    <a:pos x="55" y="102"/>
                  </a:cxn>
                </a:cxnLst>
                <a:rect l="0" t="0" r="r" b="b"/>
                <a:pathLst>
                  <a:path w="102" h="102">
                    <a:moveTo>
                      <a:pt x="55" y="40"/>
                    </a:moveTo>
                    <a:cubicBezTo>
                      <a:pt x="55" y="64"/>
                      <a:pt x="55" y="64"/>
                      <a:pt x="55" y="64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4" y="64"/>
                      <a:pt x="53" y="64"/>
                      <a:pt x="53" y="63"/>
                    </a:cubicBezTo>
                    <a:cubicBezTo>
                      <a:pt x="52" y="63"/>
                      <a:pt x="51" y="64"/>
                      <a:pt x="50" y="64"/>
                    </a:cubicBezTo>
                    <a:cubicBezTo>
                      <a:pt x="49" y="64"/>
                      <a:pt x="48" y="62"/>
                      <a:pt x="48" y="61"/>
                    </a:cubicBezTo>
                    <a:cubicBezTo>
                      <a:pt x="48" y="61"/>
                      <a:pt x="48" y="60"/>
                      <a:pt x="48" y="59"/>
                    </a:cubicBezTo>
                    <a:cubicBezTo>
                      <a:pt x="48" y="59"/>
                      <a:pt x="48" y="58"/>
                      <a:pt x="48" y="58"/>
                    </a:cubicBezTo>
                    <a:cubicBezTo>
                      <a:pt x="48" y="57"/>
                      <a:pt x="48" y="57"/>
                      <a:pt x="47" y="57"/>
                    </a:cubicBezTo>
                    <a:cubicBezTo>
                      <a:pt x="46" y="57"/>
                      <a:pt x="45" y="57"/>
                      <a:pt x="43" y="57"/>
                    </a:cubicBezTo>
                    <a:cubicBezTo>
                      <a:pt x="43" y="56"/>
                      <a:pt x="44" y="56"/>
                      <a:pt x="44" y="56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44" y="55"/>
                      <a:pt x="44" y="54"/>
                      <a:pt x="45" y="54"/>
                    </a:cubicBezTo>
                    <a:cubicBezTo>
                      <a:pt x="45" y="54"/>
                      <a:pt x="45" y="53"/>
                      <a:pt x="45" y="53"/>
                    </a:cubicBezTo>
                    <a:cubicBezTo>
                      <a:pt x="45" y="53"/>
                      <a:pt x="45" y="52"/>
                      <a:pt x="45" y="52"/>
                    </a:cubicBezTo>
                    <a:cubicBezTo>
                      <a:pt x="45" y="52"/>
                      <a:pt x="45" y="51"/>
                      <a:pt x="45" y="51"/>
                    </a:cubicBezTo>
                    <a:cubicBezTo>
                      <a:pt x="44" y="51"/>
                      <a:pt x="43" y="51"/>
                      <a:pt x="43" y="51"/>
                    </a:cubicBezTo>
                    <a:cubicBezTo>
                      <a:pt x="42" y="52"/>
                      <a:pt x="42" y="53"/>
                      <a:pt x="41" y="54"/>
                    </a:cubicBezTo>
                    <a:cubicBezTo>
                      <a:pt x="40" y="54"/>
                      <a:pt x="40" y="54"/>
                      <a:pt x="39" y="54"/>
                    </a:cubicBezTo>
                    <a:cubicBezTo>
                      <a:pt x="39" y="54"/>
                      <a:pt x="38" y="54"/>
                      <a:pt x="38" y="54"/>
                    </a:cubicBezTo>
                    <a:cubicBezTo>
                      <a:pt x="38" y="54"/>
                      <a:pt x="37" y="54"/>
                      <a:pt x="36" y="54"/>
                    </a:cubicBezTo>
                    <a:cubicBezTo>
                      <a:pt x="36" y="53"/>
                      <a:pt x="36" y="52"/>
                      <a:pt x="36" y="52"/>
                    </a:cubicBezTo>
                    <a:cubicBezTo>
                      <a:pt x="35" y="50"/>
                      <a:pt x="36" y="49"/>
                      <a:pt x="36" y="47"/>
                    </a:cubicBezTo>
                    <a:cubicBezTo>
                      <a:pt x="36" y="47"/>
                      <a:pt x="37" y="47"/>
                      <a:pt x="37" y="47"/>
                    </a:cubicBezTo>
                    <a:cubicBezTo>
                      <a:pt x="37" y="46"/>
                      <a:pt x="37" y="46"/>
                      <a:pt x="37" y="45"/>
                    </a:cubicBezTo>
                    <a:cubicBezTo>
                      <a:pt x="37" y="45"/>
                      <a:pt x="38" y="44"/>
                      <a:pt x="39" y="44"/>
                    </a:cubicBezTo>
                    <a:cubicBezTo>
                      <a:pt x="40" y="43"/>
                      <a:pt x="40" y="43"/>
                      <a:pt x="41" y="43"/>
                    </a:cubicBezTo>
                    <a:cubicBezTo>
                      <a:pt x="42" y="43"/>
                      <a:pt x="42" y="43"/>
                      <a:pt x="43" y="43"/>
                    </a:cubicBezTo>
                    <a:cubicBezTo>
                      <a:pt x="43" y="43"/>
                      <a:pt x="43" y="43"/>
                      <a:pt x="44" y="43"/>
                    </a:cubicBezTo>
                    <a:cubicBezTo>
                      <a:pt x="45" y="43"/>
                      <a:pt x="45" y="42"/>
                      <a:pt x="46" y="42"/>
                    </a:cubicBezTo>
                    <a:cubicBezTo>
                      <a:pt x="47" y="42"/>
                      <a:pt x="47" y="42"/>
                      <a:pt x="48" y="42"/>
                    </a:cubicBezTo>
                    <a:cubicBezTo>
                      <a:pt x="49" y="42"/>
                      <a:pt x="49" y="43"/>
                      <a:pt x="49" y="43"/>
                    </a:cubicBezTo>
                    <a:cubicBezTo>
                      <a:pt x="50" y="43"/>
                      <a:pt x="50" y="42"/>
                      <a:pt x="50" y="42"/>
                    </a:cubicBezTo>
                    <a:cubicBezTo>
                      <a:pt x="51" y="42"/>
                      <a:pt x="51" y="43"/>
                      <a:pt x="51" y="44"/>
                    </a:cubicBezTo>
                    <a:cubicBezTo>
                      <a:pt x="51" y="44"/>
                      <a:pt x="51" y="44"/>
                      <a:pt x="51" y="45"/>
                    </a:cubicBezTo>
                    <a:cubicBezTo>
                      <a:pt x="52" y="46"/>
                      <a:pt x="53" y="46"/>
                      <a:pt x="53" y="46"/>
                    </a:cubicBezTo>
                    <a:cubicBezTo>
                      <a:pt x="54" y="46"/>
                      <a:pt x="53" y="45"/>
                      <a:pt x="53" y="44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53" y="43"/>
                      <a:pt x="53" y="43"/>
                      <a:pt x="53" y="42"/>
                    </a:cubicBezTo>
                    <a:cubicBezTo>
                      <a:pt x="53" y="41"/>
                      <a:pt x="54" y="41"/>
                      <a:pt x="55" y="40"/>
                    </a:cubicBezTo>
                    <a:moveTo>
                      <a:pt x="1" y="41"/>
                    </a:moveTo>
                    <a:cubicBezTo>
                      <a:pt x="1" y="42"/>
                      <a:pt x="1" y="43"/>
                      <a:pt x="1" y="43"/>
                    </a:cubicBezTo>
                    <a:cubicBezTo>
                      <a:pt x="0" y="44"/>
                      <a:pt x="0" y="45"/>
                      <a:pt x="0" y="46"/>
                    </a:cubicBezTo>
                    <a:cubicBezTo>
                      <a:pt x="0" y="48"/>
                      <a:pt x="0" y="49"/>
                      <a:pt x="0" y="51"/>
                    </a:cubicBezTo>
                    <a:cubicBezTo>
                      <a:pt x="0" y="53"/>
                      <a:pt x="0" y="55"/>
                      <a:pt x="0" y="56"/>
                    </a:cubicBezTo>
                    <a:cubicBezTo>
                      <a:pt x="0" y="57"/>
                      <a:pt x="0" y="58"/>
                      <a:pt x="1" y="59"/>
                    </a:cubicBezTo>
                    <a:cubicBezTo>
                      <a:pt x="1" y="60"/>
                      <a:pt x="1" y="61"/>
                      <a:pt x="1" y="62"/>
                    </a:cubicBezTo>
                    <a:cubicBezTo>
                      <a:pt x="1" y="62"/>
                      <a:pt x="1" y="63"/>
                      <a:pt x="2" y="64"/>
                    </a:cubicBezTo>
                    <a:cubicBezTo>
                      <a:pt x="2" y="66"/>
                      <a:pt x="2" y="67"/>
                      <a:pt x="3" y="69"/>
                    </a:cubicBezTo>
                    <a:cubicBezTo>
                      <a:pt x="3" y="70"/>
                      <a:pt x="4" y="70"/>
                      <a:pt x="4" y="71"/>
                    </a:cubicBezTo>
                    <a:cubicBezTo>
                      <a:pt x="4" y="72"/>
                      <a:pt x="5" y="73"/>
                      <a:pt x="5" y="73"/>
                    </a:cubicBezTo>
                    <a:cubicBezTo>
                      <a:pt x="5" y="74"/>
                      <a:pt x="5" y="74"/>
                      <a:pt x="6" y="75"/>
                    </a:cubicBezTo>
                    <a:cubicBezTo>
                      <a:pt x="6" y="75"/>
                      <a:pt x="6" y="76"/>
                      <a:pt x="7" y="77"/>
                    </a:cubicBezTo>
                    <a:cubicBezTo>
                      <a:pt x="8" y="79"/>
                      <a:pt x="9" y="81"/>
                      <a:pt x="11" y="83"/>
                    </a:cubicBezTo>
                    <a:cubicBezTo>
                      <a:pt x="12" y="84"/>
                      <a:pt x="12" y="85"/>
                      <a:pt x="13" y="86"/>
                    </a:cubicBezTo>
                    <a:cubicBezTo>
                      <a:pt x="14" y="86"/>
                      <a:pt x="14" y="87"/>
                      <a:pt x="15" y="87"/>
                    </a:cubicBezTo>
                    <a:cubicBezTo>
                      <a:pt x="15" y="88"/>
                      <a:pt x="16" y="89"/>
                      <a:pt x="17" y="89"/>
                    </a:cubicBezTo>
                    <a:cubicBezTo>
                      <a:pt x="19" y="92"/>
                      <a:pt x="22" y="94"/>
                      <a:pt x="26" y="96"/>
                    </a:cubicBezTo>
                    <a:cubicBezTo>
                      <a:pt x="26" y="96"/>
                      <a:pt x="27" y="96"/>
                      <a:pt x="28" y="97"/>
                    </a:cubicBezTo>
                    <a:cubicBezTo>
                      <a:pt x="29" y="98"/>
                      <a:pt x="31" y="98"/>
                      <a:pt x="32" y="99"/>
                    </a:cubicBezTo>
                    <a:cubicBezTo>
                      <a:pt x="33" y="99"/>
                      <a:pt x="34" y="99"/>
                      <a:pt x="35" y="100"/>
                    </a:cubicBezTo>
                    <a:cubicBezTo>
                      <a:pt x="40" y="101"/>
                      <a:pt x="45" y="102"/>
                      <a:pt x="51" y="102"/>
                    </a:cubicBezTo>
                    <a:cubicBezTo>
                      <a:pt x="52" y="102"/>
                      <a:pt x="53" y="102"/>
                      <a:pt x="55" y="102"/>
                    </a:cubicBezTo>
                    <a:cubicBezTo>
                      <a:pt x="55" y="86"/>
                      <a:pt x="55" y="86"/>
                      <a:pt x="55" y="86"/>
                    </a:cubicBezTo>
                    <a:cubicBezTo>
                      <a:pt x="54" y="85"/>
                      <a:pt x="54" y="85"/>
                      <a:pt x="54" y="85"/>
                    </a:cubicBezTo>
                    <a:cubicBezTo>
                      <a:pt x="53" y="84"/>
                      <a:pt x="53" y="83"/>
                      <a:pt x="52" y="82"/>
                    </a:cubicBezTo>
                    <a:cubicBezTo>
                      <a:pt x="52" y="81"/>
                      <a:pt x="51" y="80"/>
                      <a:pt x="51" y="80"/>
                    </a:cubicBezTo>
                    <a:cubicBezTo>
                      <a:pt x="51" y="80"/>
                      <a:pt x="50" y="79"/>
                      <a:pt x="50" y="79"/>
                    </a:cubicBezTo>
                    <a:cubicBezTo>
                      <a:pt x="50" y="79"/>
                      <a:pt x="49" y="78"/>
                      <a:pt x="50" y="77"/>
                    </a:cubicBezTo>
                    <a:cubicBezTo>
                      <a:pt x="50" y="77"/>
                      <a:pt x="51" y="76"/>
                      <a:pt x="51" y="76"/>
                    </a:cubicBezTo>
                    <a:cubicBezTo>
                      <a:pt x="51" y="76"/>
                      <a:pt x="50" y="75"/>
                      <a:pt x="50" y="75"/>
                    </a:cubicBezTo>
                    <a:cubicBezTo>
                      <a:pt x="50" y="74"/>
                      <a:pt x="50" y="74"/>
                      <a:pt x="50" y="73"/>
                    </a:cubicBezTo>
                    <a:cubicBezTo>
                      <a:pt x="51" y="73"/>
                      <a:pt x="51" y="72"/>
                      <a:pt x="51" y="72"/>
                    </a:cubicBezTo>
                    <a:cubicBezTo>
                      <a:pt x="51" y="72"/>
                      <a:pt x="51" y="72"/>
                      <a:pt x="52" y="72"/>
                    </a:cubicBezTo>
                    <a:cubicBezTo>
                      <a:pt x="52" y="71"/>
                      <a:pt x="52" y="71"/>
                      <a:pt x="52" y="71"/>
                    </a:cubicBezTo>
                    <a:cubicBezTo>
                      <a:pt x="53" y="70"/>
                      <a:pt x="53" y="70"/>
                      <a:pt x="53" y="69"/>
                    </a:cubicBezTo>
                    <a:cubicBezTo>
                      <a:pt x="54" y="69"/>
                      <a:pt x="54" y="67"/>
                      <a:pt x="53" y="66"/>
                    </a:cubicBezTo>
                    <a:cubicBezTo>
                      <a:pt x="53" y="66"/>
                      <a:pt x="53" y="66"/>
                      <a:pt x="53" y="65"/>
                    </a:cubicBezTo>
                    <a:cubicBezTo>
                      <a:pt x="53" y="65"/>
                      <a:pt x="53" y="64"/>
                      <a:pt x="52" y="64"/>
                    </a:cubicBezTo>
                    <a:cubicBezTo>
                      <a:pt x="51" y="64"/>
                      <a:pt x="51" y="64"/>
                      <a:pt x="51" y="65"/>
                    </a:cubicBezTo>
                    <a:cubicBezTo>
                      <a:pt x="51" y="65"/>
                      <a:pt x="51" y="65"/>
                      <a:pt x="50" y="66"/>
                    </a:cubicBezTo>
                    <a:cubicBezTo>
                      <a:pt x="50" y="66"/>
                      <a:pt x="50" y="65"/>
                      <a:pt x="49" y="65"/>
                    </a:cubicBezTo>
                    <a:cubicBezTo>
                      <a:pt x="49" y="65"/>
                      <a:pt x="48" y="65"/>
                      <a:pt x="48" y="64"/>
                    </a:cubicBezTo>
                    <a:cubicBezTo>
                      <a:pt x="47" y="64"/>
                      <a:pt x="47" y="63"/>
                      <a:pt x="47" y="63"/>
                    </a:cubicBezTo>
                    <a:cubicBezTo>
                      <a:pt x="46" y="63"/>
                      <a:pt x="46" y="63"/>
                      <a:pt x="45" y="63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5" y="61"/>
                      <a:pt x="44" y="60"/>
                      <a:pt x="44" y="60"/>
                    </a:cubicBezTo>
                    <a:cubicBezTo>
                      <a:pt x="43" y="59"/>
                      <a:pt x="42" y="59"/>
                      <a:pt x="42" y="59"/>
                    </a:cubicBezTo>
                    <a:cubicBezTo>
                      <a:pt x="42" y="59"/>
                      <a:pt x="41" y="59"/>
                      <a:pt x="41" y="59"/>
                    </a:cubicBezTo>
                    <a:cubicBezTo>
                      <a:pt x="41" y="59"/>
                      <a:pt x="40" y="59"/>
                      <a:pt x="40" y="59"/>
                    </a:cubicBezTo>
                    <a:cubicBezTo>
                      <a:pt x="39" y="58"/>
                      <a:pt x="38" y="56"/>
                      <a:pt x="37" y="56"/>
                    </a:cubicBezTo>
                    <a:cubicBezTo>
                      <a:pt x="36" y="56"/>
                      <a:pt x="36" y="57"/>
                      <a:pt x="35" y="57"/>
                    </a:cubicBezTo>
                    <a:cubicBezTo>
                      <a:pt x="35" y="57"/>
                      <a:pt x="34" y="57"/>
                      <a:pt x="33" y="56"/>
                    </a:cubicBezTo>
                    <a:cubicBezTo>
                      <a:pt x="33" y="56"/>
                      <a:pt x="32" y="56"/>
                      <a:pt x="31" y="55"/>
                    </a:cubicBezTo>
                    <a:cubicBezTo>
                      <a:pt x="31" y="55"/>
                      <a:pt x="31" y="55"/>
                      <a:pt x="30" y="55"/>
                    </a:cubicBezTo>
                    <a:cubicBezTo>
                      <a:pt x="30" y="55"/>
                      <a:pt x="30" y="55"/>
                      <a:pt x="29" y="54"/>
                    </a:cubicBezTo>
                    <a:cubicBezTo>
                      <a:pt x="29" y="54"/>
                      <a:pt x="29" y="54"/>
                      <a:pt x="28" y="54"/>
                    </a:cubicBezTo>
                    <a:cubicBezTo>
                      <a:pt x="28" y="53"/>
                      <a:pt x="27" y="53"/>
                      <a:pt x="27" y="52"/>
                    </a:cubicBezTo>
                    <a:cubicBezTo>
                      <a:pt x="27" y="52"/>
                      <a:pt x="28" y="52"/>
                      <a:pt x="28" y="51"/>
                    </a:cubicBezTo>
                    <a:cubicBezTo>
                      <a:pt x="28" y="50"/>
                      <a:pt x="27" y="49"/>
                      <a:pt x="26" y="48"/>
                    </a:cubicBezTo>
                    <a:cubicBezTo>
                      <a:pt x="26" y="48"/>
                      <a:pt x="25" y="47"/>
                      <a:pt x="25" y="47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4" y="46"/>
                      <a:pt x="24" y="45"/>
                      <a:pt x="24" y="45"/>
                    </a:cubicBezTo>
                    <a:cubicBezTo>
                      <a:pt x="23" y="44"/>
                      <a:pt x="23" y="44"/>
                      <a:pt x="23" y="43"/>
                    </a:cubicBezTo>
                    <a:cubicBezTo>
                      <a:pt x="23" y="43"/>
                      <a:pt x="23" y="42"/>
                      <a:pt x="23" y="41"/>
                    </a:cubicBezTo>
                    <a:cubicBezTo>
                      <a:pt x="22" y="40"/>
                      <a:pt x="21" y="41"/>
                      <a:pt x="21" y="42"/>
                    </a:cubicBezTo>
                    <a:cubicBezTo>
                      <a:pt x="21" y="43"/>
                      <a:pt x="22" y="43"/>
                      <a:pt x="22" y="43"/>
                    </a:cubicBezTo>
                    <a:cubicBezTo>
                      <a:pt x="22" y="44"/>
                      <a:pt x="22" y="44"/>
                      <a:pt x="22" y="45"/>
                    </a:cubicBezTo>
                    <a:cubicBezTo>
                      <a:pt x="22" y="45"/>
                      <a:pt x="23" y="45"/>
                      <a:pt x="23" y="46"/>
                    </a:cubicBezTo>
                    <a:cubicBezTo>
                      <a:pt x="23" y="47"/>
                      <a:pt x="23" y="47"/>
                      <a:pt x="23" y="48"/>
                    </a:cubicBezTo>
                    <a:cubicBezTo>
                      <a:pt x="24" y="48"/>
                      <a:pt x="24" y="49"/>
                      <a:pt x="24" y="49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23" y="48"/>
                      <a:pt x="22" y="48"/>
                      <a:pt x="22" y="48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2" y="46"/>
                      <a:pt x="20" y="46"/>
                      <a:pt x="20" y="45"/>
                    </a:cubicBezTo>
                    <a:cubicBezTo>
                      <a:pt x="20" y="44"/>
                      <a:pt x="21" y="44"/>
                      <a:pt x="21" y="44"/>
                    </a:cubicBezTo>
                    <a:cubicBezTo>
                      <a:pt x="21" y="43"/>
                      <a:pt x="20" y="43"/>
                      <a:pt x="20" y="42"/>
                    </a:cubicBezTo>
                    <a:cubicBezTo>
                      <a:pt x="20" y="42"/>
                      <a:pt x="20" y="41"/>
                      <a:pt x="20" y="41"/>
                    </a:cubicBezTo>
                    <a:cubicBezTo>
                      <a:pt x="20" y="40"/>
                      <a:pt x="20" y="40"/>
                      <a:pt x="20" y="39"/>
                    </a:cubicBezTo>
                    <a:cubicBezTo>
                      <a:pt x="20" y="39"/>
                      <a:pt x="19" y="38"/>
                      <a:pt x="19" y="38"/>
                    </a:cubicBezTo>
                    <a:cubicBezTo>
                      <a:pt x="18" y="38"/>
                      <a:pt x="18" y="38"/>
                      <a:pt x="17" y="38"/>
                    </a:cubicBezTo>
                    <a:cubicBezTo>
                      <a:pt x="17" y="37"/>
                      <a:pt x="17" y="37"/>
                      <a:pt x="17" y="36"/>
                    </a:cubicBezTo>
                    <a:cubicBezTo>
                      <a:pt x="17" y="35"/>
                      <a:pt x="17" y="35"/>
                      <a:pt x="17" y="34"/>
                    </a:cubicBezTo>
                    <a:cubicBezTo>
                      <a:pt x="17" y="33"/>
                      <a:pt x="17" y="33"/>
                      <a:pt x="17" y="32"/>
                    </a:cubicBezTo>
                    <a:cubicBezTo>
                      <a:pt x="17" y="31"/>
                      <a:pt x="18" y="31"/>
                      <a:pt x="18" y="31"/>
                    </a:cubicBezTo>
                    <a:cubicBezTo>
                      <a:pt x="18" y="30"/>
                      <a:pt x="18" y="30"/>
                      <a:pt x="19" y="29"/>
                    </a:cubicBezTo>
                    <a:cubicBezTo>
                      <a:pt x="19" y="29"/>
                      <a:pt x="20" y="28"/>
                      <a:pt x="20" y="27"/>
                    </a:cubicBezTo>
                    <a:cubicBezTo>
                      <a:pt x="21" y="27"/>
                      <a:pt x="22" y="26"/>
                      <a:pt x="22" y="25"/>
                    </a:cubicBezTo>
                    <a:cubicBezTo>
                      <a:pt x="22" y="25"/>
                      <a:pt x="23" y="24"/>
                      <a:pt x="22" y="24"/>
                    </a:cubicBezTo>
                    <a:cubicBezTo>
                      <a:pt x="22" y="23"/>
                      <a:pt x="21" y="23"/>
                      <a:pt x="21" y="22"/>
                    </a:cubicBezTo>
                    <a:cubicBezTo>
                      <a:pt x="22" y="22"/>
                      <a:pt x="22" y="22"/>
                      <a:pt x="22" y="21"/>
                    </a:cubicBezTo>
                    <a:cubicBezTo>
                      <a:pt x="22" y="21"/>
                      <a:pt x="22" y="20"/>
                      <a:pt x="22" y="20"/>
                    </a:cubicBezTo>
                    <a:cubicBezTo>
                      <a:pt x="22" y="20"/>
                      <a:pt x="22" y="19"/>
                      <a:pt x="22" y="19"/>
                    </a:cubicBezTo>
                    <a:cubicBezTo>
                      <a:pt x="22" y="18"/>
                      <a:pt x="23" y="18"/>
                      <a:pt x="23" y="17"/>
                    </a:cubicBezTo>
                    <a:cubicBezTo>
                      <a:pt x="22" y="17"/>
                      <a:pt x="22" y="18"/>
                      <a:pt x="21" y="17"/>
                    </a:cubicBezTo>
                    <a:cubicBezTo>
                      <a:pt x="21" y="17"/>
                      <a:pt x="21" y="17"/>
                      <a:pt x="21" y="16"/>
                    </a:cubicBezTo>
                    <a:cubicBezTo>
                      <a:pt x="21" y="16"/>
                      <a:pt x="21" y="16"/>
                      <a:pt x="21" y="15"/>
                    </a:cubicBezTo>
                    <a:cubicBezTo>
                      <a:pt x="21" y="15"/>
                      <a:pt x="22" y="15"/>
                      <a:pt x="22" y="15"/>
                    </a:cubicBezTo>
                    <a:cubicBezTo>
                      <a:pt x="21" y="14"/>
                      <a:pt x="21" y="14"/>
                      <a:pt x="21" y="13"/>
                    </a:cubicBezTo>
                    <a:cubicBezTo>
                      <a:pt x="27" y="9"/>
                      <a:pt x="34" y="5"/>
                      <a:pt x="42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3" y="4"/>
                      <a:pt x="44" y="4"/>
                      <a:pt x="44" y="4"/>
                    </a:cubicBezTo>
                    <a:cubicBezTo>
                      <a:pt x="45" y="4"/>
                      <a:pt x="45" y="4"/>
                      <a:pt x="46" y="4"/>
                    </a:cubicBezTo>
                    <a:cubicBezTo>
                      <a:pt x="47" y="4"/>
                      <a:pt x="48" y="5"/>
                      <a:pt x="49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1" y="3"/>
                      <a:pt x="51" y="3"/>
                    </a:cubicBezTo>
                    <a:cubicBezTo>
                      <a:pt x="52" y="3"/>
                      <a:pt x="53" y="3"/>
                      <a:pt x="55" y="3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4" y="0"/>
                      <a:pt x="53" y="0"/>
                      <a:pt x="52" y="0"/>
                    </a:cubicBezTo>
                    <a:cubicBezTo>
                      <a:pt x="52" y="0"/>
                      <a:pt x="51" y="0"/>
                      <a:pt x="51" y="0"/>
                    </a:cubicBezTo>
                    <a:cubicBezTo>
                      <a:pt x="51" y="0"/>
                      <a:pt x="50" y="0"/>
                      <a:pt x="49" y="0"/>
                    </a:cubicBezTo>
                    <a:cubicBezTo>
                      <a:pt x="44" y="0"/>
                      <a:pt x="39" y="1"/>
                      <a:pt x="35" y="3"/>
                    </a:cubicBezTo>
                    <a:cubicBezTo>
                      <a:pt x="34" y="3"/>
                      <a:pt x="33" y="3"/>
                      <a:pt x="32" y="4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1" y="4"/>
                      <a:pt x="31" y="4"/>
                      <a:pt x="30" y="5"/>
                    </a:cubicBezTo>
                    <a:cubicBezTo>
                      <a:pt x="29" y="5"/>
                      <a:pt x="29" y="5"/>
                      <a:pt x="28" y="6"/>
                    </a:cubicBezTo>
                    <a:cubicBezTo>
                      <a:pt x="27" y="6"/>
                      <a:pt x="26" y="6"/>
                      <a:pt x="26" y="7"/>
                    </a:cubicBezTo>
                    <a:cubicBezTo>
                      <a:pt x="23" y="9"/>
                      <a:pt x="20" y="10"/>
                      <a:pt x="18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6" y="14"/>
                      <a:pt x="15" y="14"/>
                      <a:pt x="15" y="15"/>
                    </a:cubicBezTo>
                    <a:cubicBezTo>
                      <a:pt x="14" y="16"/>
                      <a:pt x="14" y="16"/>
                      <a:pt x="13" y="17"/>
                    </a:cubicBezTo>
                    <a:cubicBezTo>
                      <a:pt x="12" y="18"/>
                      <a:pt x="12" y="19"/>
                      <a:pt x="11" y="20"/>
                    </a:cubicBezTo>
                    <a:cubicBezTo>
                      <a:pt x="9" y="22"/>
                      <a:pt x="8" y="24"/>
                      <a:pt x="7" y="26"/>
                    </a:cubicBezTo>
                    <a:cubicBezTo>
                      <a:pt x="6" y="26"/>
                      <a:pt x="6" y="27"/>
                      <a:pt x="6" y="28"/>
                    </a:cubicBezTo>
                    <a:cubicBezTo>
                      <a:pt x="5" y="28"/>
                      <a:pt x="5" y="29"/>
                      <a:pt x="5" y="29"/>
                    </a:cubicBezTo>
                    <a:cubicBezTo>
                      <a:pt x="4" y="30"/>
                      <a:pt x="4" y="31"/>
                      <a:pt x="3" y="32"/>
                    </a:cubicBezTo>
                    <a:cubicBezTo>
                      <a:pt x="3" y="33"/>
                      <a:pt x="3" y="33"/>
                      <a:pt x="3" y="34"/>
                    </a:cubicBezTo>
                    <a:cubicBezTo>
                      <a:pt x="2" y="35"/>
                      <a:pt x="2" y="37"/>
                      <a:pt x="2" y="38"/>
                    </a:cubicBezTo>
                    <a:cubicBezTo>
                      <a:pt x="1" y="39"/>
                      <a:pt x="1" y="40"/>
                      <a:pt x="1" y="41"/>
                    </a:cubicBezTo>
                    <a:moveTo>
                      <a:pt x="55" y="102"/>
                    </a:moveTo>
                    <a:cubicBezTo>
                      <a:pt x="57" y="102"/>
                      <a:pt x="60" y="102"/>
                      <a:pt x="62" y="101"/>
                    </a:cubicBezTo>
                    <a:cubicBezTo>
                      <a:pt x="64" y="101"/>
                      <a:pt x="66" y="100"/>
                      <a:pt x="67" y="100"/>
                    </a:cubicBezTo>
                    <a:cubicBezTo>
                      <a:pt x="68" y="99"/>
                      <a:pt x="69" y="99"/>
                      <a:pt x="70" y="99"/>
                    </a:cubicBezTo>
                    <a:cubicBezTo>
                      <a:pt x="71" y="98"/>
                      <a:pt x="73" y="98"/>
                      <a:pt x="74" y="97"/>
                    </a:cubicBezTo>
                    <a:cubicBezTo>
                      <a:pt x="75" y="96"/>
                      <a:pt x="76" y="96"/>
                      <a:pt x="77" y="96"/>
                    </a:cubicBezTo>
                    <a:cubicBezTo>
                      <a:pt x="80" y="94"/>
                      <a:pt x="83" y="92"/>
                      <a:pt x="85" y="89"/>
                    </a:cubicBezTo>
                    <a:cubicBezTo>
                      <a:pt x="86" y="89"/>
                      <a:pt x="87" y="88"/>
                      <a:pt x="87" y="87"/>
                    </a:cubicBezTo>
                    <a:cubicBezTo>
                      <a:pt x="88" y="87"/>
                      <a:pt x="88" y="86"/>
                      <a:pt x="89" y="86"/>
                    </a:cubicBezTo>
                    <a:cubicBezTo>
                      <a:pt x="90" y="85"/>
                      <a:pt x="91" y="84"/>
                      <a:pt x="91" y="83"/>
                    </a:cubicBezTo>
                    <a:cubicBezTo>
                      <a:pt x="93" y="81"/>
                      <a:pt x="94" y="80"/>
                      <a:pt x="95" y="78"/>
                    </a:cubicBezTo>
                    <a:cubicBezTo>
                      <a:pt x="95" y="78"/>
                      <a:pt x="95" y="77"/>
                      <a:pt x="95" y="77"/>
                    </a:cubicBezTo>
                    <a:cubicBezTo>
                      <a:pt x="96" y="76"/>
                      <a:pt x="96" y="75"/>
                      <a:pt x="97" y="75"/>
                    </a:cubicBezTo>
                    <a:cubicBezTo>
                      <a:pt x="97" y="74"/>
                      <a:pt x="97" y="74"/>
                      <a:pt x="97" y="73"/>
                    </a:cubicBezTo>
                    <a:cubicBezTo>
                      <a:pt x="98" y="73"/>
                      <a:pt x="98" y="72"/>
                      <a:pt x="98" y="71"/>
                    </a:cubicBezTo>
                    <a:cubicBezTo>
                      <a:pt x="99" y="70"/>
                      <a:pt x="99" y="70"/>
                      <a:pt x="99" y="69"/>
                    </a:cubicBezTo>
                    <a:cubicBezTo>
                      <a:pt x="100" y="67"/>
                      <a:pt x="100" y="66"/>
                      <a:pt x="101" y="64"/>
                    </a:cubicBezTo>
                    <a:cubicBezTo>
                      <a:pt x="101" y="63"/>
                      <a:pt x="101" y="62"/>
                      <a:pt x="101" y="62"/>
                    </a:cubicBezTo>
                    <a:cubicBezTo>
                      <a:pt x="101" y="61"/>
                      <a:pt x="102" y="60"/>
                      <a:pt x="102" y="59"/>
                    </a:cubicBezTo>
                    <a:cubicBezTo>
                      <a:pt x="102" y="58"/>
                      <a:pt x="102" y="57"/>
                      <a:pt x="102" y="56"/>
                    </a:cubicBezTo>
                    <a:cubicBezTo>
                      <a:pt x="102" y="55"/>
                      <a:pt x="102" y="53"/>
                      <a:pt x="102" y="51"/>
                    </a:cubicBezTo>
                    <a:cubicBezTo>
                      <a:pt x="102" y="49"/>
                      <a:pt x="102" y="48"/>
                      <a:pt x="102" y="46"/>
                    </a:cubicBezTo>
                    <a:cubicBezTo>
                      <a:pt x="102" y="45"/>
                      <a:pt x="102" y="44"/>
                      <a:pt x="102" y="43"/>
                    </a:cubicBezTo>
                    <a:cubicBezTo>
                      <a:pt x="102" y="43"/>
                      <a:pt x="101" y="42"/>
                      <a:pt x="101" y="41"/>
                    </a:cubicBezTo>
                    <a:cubicBezTo>
                      <a:pt x="101" y="40"/>
                      <a:pt x="101" y="39"/>
                      <a:pt x="101" y="38"/>
                    </a:cubicBezTo>
                    <a:cubicBezTo>
                      <a:pt x="100" y="37"/>
                      <a:pt x="100" y="35"/>
                      <a:pt x="99" y="34"/>
                    </a:cubicBezTo>
                    <a:cubicBezTo>
                      <a:pt x="99" y="33"/>
                      <a:pt x="99" y="33"/>
                      <a:pt x="99" y="32"/>
                    </a:cubicBezTo>
                    <a:cubicBezTo>
                      <a:pt x="98" y="31"/>
                      <a:pt x="98" y="30"/>
                      <a:pt x="97" y="29"/>
                    </a:cubicBezTo>
                    <a:cubicBezTo>
                      <a:pt x="97" y="29"/>
                      <a:pt x="97" y="28"/>
                      <a:pt x="97" y="28"/>
                    </a:cubicBezTo>
                    <a:cubicBezTo>
                      <a:pt x="96" y="27"/>
                      <a:pt x="96" y="26"/>
                      <a:pt x="95" y="26"/>
                    </a:cubicBezTo>
                    <a:cubicBezTo>
                      <a:pt x="94" y="24"/>
                      <a:pt x="93" y="22"/>
                      <a:pt x="91" y="20"/>
                    </a:cubicBezTo>
                    <a:cubicBezTo>
                      <a:pt x="91" y="19"/>
                      <a:pt x="90" y="18"/>
                      <a:pt x="89" y="17"/>
                    </a:cubicBezTo>
                    <a:cubicBezTo>
                      <a:pt x="88" y="16"/>
                      <a:pt x="88" y="16"/>
                      <a:pt x="87" y="15"/>
                    </a:cubicBezTo>
                    <a:cubicBezTo>
                      <a:pt x="87" y="14"/>
                      <a:pt x="86" y="14"/>
                      <a:pt x="85" y="13"/>
                    </a:cubicBezTo>
                    <a:cubicBezTo>
                      <a:pt x="84" y="12"/>
                      <a:pt x="83" y="11"/>
                      <a:pt x="82" y="10"/>
                    </a:cubicBezTo>
                    <a:cubicBezTo>
                      <a:pt x="80" y="9"/>
                      <a:pt x="78" y="8"/>
                      <a:pt x="77" y="7"/>
                    </a:cubicBezTo>
                    <a:cubicBezTo>
                      <a:pt x="76" y="6"/>
                      <a:pt x="75" y="6"/>
                      <a:pt x="74" y="6"/>
                    </a:cubicBezTo>
                    <a:cubicBezTo>
                      <a:pt x="74" y="6"/>
                      <a:pt x="74" y="5"/>
                      <a:pt x="73" y="5"/>
                    </a:cubicBezTo>
                    <a:cubicBezTo>
                      <a:pt x="73" y="5"/>
                      <a:pt x="73" y="5"/>
                      <a:pt x="72" y="5"/>
                    </a:cubicBezTo>
                    <a:cubicBezTo>
                      <a:pt x="72" y="5"/>
                      <a:pt x="72" y="4"/>
                      <a:pt x="72" y="4"/>
                    </a:cubicBezTo>
                    <a:cubicBezTo>
                      <a:pt x="71" y="4"/>
                      <a:pt x="70" y="4"/>
                      <a:pt x="70" y="4"/>
                    </a:cubicBezTo>
                    <a:cubicBezTo>
                      <a:pt x="70" y="4"/>
                      <a:pt x="70" y="4"/>
                      <a:pt x="70" y="4"/>
                    </a:cubicBezTo>
                    <a:cubicBezTo>
                      <a:pt x="69" y="3"/>
                      <a:pt x="69" y="3"/>
                      <a:pt x="68" y="3"/>
                    </a:cubicBezTo>
                    <a:cubicBezTo>
                      <a:pt x="68" y="3"/>
                      <a:pt x="68" y="3"/>
                      <a:pt x="67" y="3"/>
                    </a:cubicBezTo>
                    <a:cubicBezTo>
                      <a:pt x="66" y="2"/>
                      <a:pt x="64" y="2"/>
                      <a:pt x="63" y="1"/>
                    </a:cubicBezTo>
                    <a:cubicBezTo>
                      <a:pt x="62" y="1"/>
                      <a:pt x="62" y="1"/>
                      <a:pt x="61" y="1"/>
                    </a:cubicBezTo>
                    <a:cubicBezTo>
                      <a:pt x="61" y="1"/>
                      <a:pt x="61" y="1"/>
                      <a:pt x="60" y="1"/>
                    </a:cubicBezTo>
                    <a:cubicBezTo>
                      <a:pt x="58" y="1"/>
                      <a:pt x="57" y="0"/>
                      <a:pt x="55" y="0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57" y="3"/>
                      <a:pt x="59" y="3"/>
                      <a:pt x="61" y="4"/>
                    </a:cubicBezTo>
                    <a:cubicBezTo>
                      <a:pt x="61" y="4"/>
                      <a:pt x="60" y="4"/>
                      <a:pt x="60" y="4"/>
                    </a:cubicBezTo>
                    <a:cubicBezTo>
                      <a:pt x="59" y="4"/>
                      <a:pt x="59" y="5"/>
                      <a:pt x="59" y="5"/>
                    </a:cubicBezTo>
                    <a:cubicBezTo>
                      <a:pt x="58" y="5"/>
                      <a:pt x="57" y="4"/>
                      <a:pt x="56" y="4"/>
                    </a:cubicBezTo>
                    <a:cubicBezTo>
                      <a:pt x="56" y="5"/>
                      <a:pt x="57" y="5"/>
                      <a:pt x="57" y="5"/>
                    </a:cubicBezTo>
                    <a:cubicBezTo>
                      <a:pt x="58" y="6"/>
                      <a:pt x="58" y="6"/>
                      <a:pt x="59" y="6"/>
                    </a:cubicBezTo>
                    <a:cubicBezTo>
                      <a:pt x="60" y="6"/>
                      <a:pt x="61" y="6"/>
                      <a:pt x="61" y="5"/>
                    </a:cubicBezTo>
                    <a:cubicBezTo>
                      <a:pt x="62" y="5"/>
                      <a:pt x="61" y="5"/>
                      <a:pt x="62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3" y="4"/>
                      <a:pt x="63" y="4"/>
                      <a:pt x="64" y="5"/>
                    </a:cubicBezTo>
                    <a:cubicBezTo>
                      <a:pt x="64" y="5"/>
                      <a:pt x="63" y="5"/>
                      <a:pt x="63" y="5"/>
                    </a:cubicBezTo>
                    <a:cubicBezTo>
                      <a:pt x="64" y="6"/>
                      <a:pt x="64" y="5"/>
                      <a:pt x="65" y="5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6" y="5"/>
                      <a:pt x="67" y="5"/>
                      <a:pt x="67" y="6"/>
                    </a:cubicBezTo>
                    <a:cubicBezTo>
                      <a:pt x="69" y="6"/>
                      <a:pt x="70" y="6"/>
                      <a:pt x="71" y="7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70" y="7"/>
                      <a:pt x="69" y="7"/>
                      <a:pt x="69" y="7"/>
                    </a:cubicBezTo>
                    <a:cubicBezTo>
                      <a:pt x="69" y="7"/>
                      <a:pt x="70" y="8"/>
                      <a:pt x="70" y="8"/>
                    </a:cubicBezTo>
                    <a:cubicBezTo>
                      <a:pt x="70" y="8"/>
                      <a:pt x="71" y="9"/>
                      <a:pt x="71" y="9"/>
                    </a:cubicBezTo>
                    <a:cubicBezTo>
                      <a:pt x="71" y="10"/>
                      <a:pt x="70" y="9"/>
                      <a:pt x="69" y="9"/>
                    </a:cubicBezTo>
                    <a:cubicBezTo>
                      <a:pt x="68" y="9"/>
                      <a:pt x="67" y="10"/>
                      <a:pt x="67" y="9"/>
                    </a:cubicBezTo>
                    <a:cubicBezTo>
                      <a:pt x="67" y="9"/>
                      <a:pt x="67" y="9"/>
                      <a:pt x="68" y="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8"/>
                      <a:pt x="67" y="8"/>
                      <a:pt x="66" y="8"/>
                    </a:cubicBezTo>
                    <a:cubicBezTo>
                      <a:pt x="66" y="9"/>
                      <a:pt x="66" y="9"/>
                      <a:pt x="65" y="9"/>
                    </a:cubicBezTo>
                    <a:cubicBezTo>
                      <a:pt x="65" y="9"/>
                      <a:pt x="65" y="9"/>
                      <a:pt x="64" y="9"/>
                    </a:cubicBezTo>
                    <a:cubicBezTo>
                      <a:pt x="64" y="9"/>
                      <a:pt x="63" y="10"/>
                      <a:pt x="62" y="10"/>
                    </a:cubicBezTo>
                    <a:cubicBezTo>
                      <a:pt x="62" y="10"/>
                      <a:pt x="62" y="10"/>
                      <a:pt x="61" y="10"/>
                    </a:cubicBezTo>
                    <a:cubicBezTo>
                      <a:pt x="61" y="10"/>
                      <a:pt x="60" y="11"/>
                      <a:pt x="59" y="11"/>
                    </a:cubicBezTo>
                    <a:cubicBezTo>
                      <a:pt x="59" y="11"/>
                      <a:pt x="58" y="12"/>
                      <a:pt x="57" y="12"/>
                    </a:cubicBezTo>
                    <a:cubicBezTo>
                      <a:pt x="57" y="12"/>
                      <a:pt x="57" y="13"/>
                      <a:pt x="57" y="13"/>
                    </a:cubicBezTo>
                    <a:cubicBezTo>
                      <a:pt x="57" y="14"/>
                      <a:pt x="57" y="14"/>
                      <a:pt x="57" y="14"/>
                    </a:cubicBezTo>
                    <a:cubicBezTo>
                      <a:pt x="57" y="14"/>
                      <a:pt x="57" y="15"/>
                      <a:pt x="57" y="15"/>
                    </a:cubicBezTo>
                    <a:cubicBezTo>
                      <a:pt x="57" y="15"/>
                      <a:pt x="58" y="15"/>
                      <a:pt x="58" y="15"/>
                    </a:cubicBezTo>
                    <a:cubicBezTo>
                      <a:pt x="59" y="15"/>
                      <a:pt x="60" y="16"/>
                      <a:pt x="60" y="16"/>
                    </a:cubicBezTo>
                    <a:cubicBezTo>
                      <a:pt x="61" y="17"/>
                      <a:pt x="62" y="17"/>
                      <a:pt x="62" y="17"/>
                    </a:cubicBezTo>
                    <a:cubicBezTo>
                      <a:pt x="63" y="17"/>
                      <a:pt x="64" y="17"/>
                      <a:pt x="64" y="17"/>
                    </a:cubicBezTo>
                    <a:cubicBezTo>
                      <a:pt x="64" y="18"/>
                      <a:pt x="63" y="18"/>
                      <a:pt x="63" y="19"/>
                    </a:cubicBezTo>
                    <a:cubicBezTo>
                      <a:pt x="63" y="19"/>
                      <a:pt x="63" y="19"/>
                      <a:pt x="63" y="20"/>
                    </a:cubicBezTo>
                    <a:cubicBezTo>
                      <a:pt x="63" y="20"/>
                      <a:pt x="63" y="21"/>
                      <a:pt x="64" y="21"/>
                    </a:cubicBezTo>
                    <a:cubicBezTo>
                      <a:pt x="64" y="21"/>
                      <a:pt x="65" y="20"/>
                      <a:pt x="65" y="20"/>
                    </a:cubicBezTo>
                    <a:cubicBezTo>
                      <a:pt x="65" y="19"/>
                      <a:pt x="65" y="18"/>
                      <a:pt x="66" y="18"/>
                    </a:cubicBezTo>
                    <a:cubicBezTo>
                      <a:pt x="68" y="18"/>
                      <a:pt x="71" y="17"/>
                      <a:pt x="70" y="14"/>
                    </a:cubicBezTo>
                    <a:cubicBezTo>
                      <a:pt x="70" y="14"/>
                      <a:pt x="70" y="13"/>
                      <a:pt x="70" y="13"/>
                    </a:cubicBezTo>
                    <a:cubicBezTo>
                      <a:pt x="70" y="13"/>
                      <a:pt x="71" y="12"/>
                      <a:pt x="71" y="12"/>
                    </a:cubicBezTo>
                    <a:cubicBezTo>
                      <a:pt x="71" y="12"/>
                      <a:pt x="71" y="11"/>
                      <a:pt x="72" y="11"/>
                    </a:cubicBezTo>
                    <a:cubicBezTo>
                      <a:pt x="72" y="11"/>
                      <a:pt x="72" y="10"/>
                      <a:pt x="72" y="10"/>
                    </a:cubicBezTo>
                    <a:cubicBezTo>
                      <a:pt x="72" y="10"/>
                      <a:pt x="72" y="10"/>
                      <a:pt x="72" y="10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4" y="10"/>
                      <a:pt x="74" y="11"/>
                      <a:pt x="75" y="11"/>
                    </a:cubicBezTo>
                    <a:cubicBezTo>
                      <a:pt x="75" y="11"/>
                      <a:pt x="75" y="10"/>
                      <a:pt x="75" y="10"/>
                    </a:cubicBezTo>
                    <a:cubicBezTo>
                      <a:pt x="76" y="10"/>
                      <a:pt x="76" y="11"/>
                      <a:pt x="77" y="11"/>
                    </a:cubicBezTo>
                    <a:cubicBezTo>
                      <a:pt x="77" y="12"/>
                      <a:pt x="77" y="12"/>
                      <a:pt x="78" y="12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4"/>
                      <a:pt x="78" y="14"/>
                      <a:pt x="78" y="14"/>
                    </a:cubicBezTo>
                    <a:cubicBezTo>
                      <a:pt x="78" y="14"/>
                      <a:pt x="79" y="14"/>
                      <a:pt x="79" y="14"/>
                    </a:cubicBezTo>
                    <a:cubicBezTo>
                      <a:pt x="80" y="14"/>
                      <a:pt x="80" y="13"/>
                      <a:pt x="80" y="13"/>
                    </a:cubicBezTo>
                    <a:cubicBezTo>
                      <a:pt x="81" y="13"/>
                      <a:pt x="82" y="14"/>
                      <a:pt x="82" y="14"/>
                    </a:cubicBezTo>
                    <a:cubicBezTo>
                      <a:pt x="82" y="14"/>
                      <a:pt x="82" y="15"/>
                      <a:pt x="82" y="15"/>
                    </a:cubicBezTo>
                    <a:cubicBezTo>
                      <a:pt x="82" y="15"/>
                      <a:pt x="82" y="16"/>
                      <a:pt x="82" y="16"/>
                    </a:cubicBezTo>
                    <a:cubicBezTo>
                      <a:pt x="82" y="17"/>
                      <a:pt x="83" y="17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20"/>
                      <a:pt x="84" y="20"/>
                      <a:pt x="84" y="21"/>
                    </a:cubicBezTo>
                    <a:cubicBezTo>
                      <a:pt x="84" y="22"/>
                      <a:pt x="84" y="22"/>
                      <a:pt x="84" y="22"/>
                    </a:cubicBezTo>
                    <a:cubicBezTo>
                      <a:pt x="84" y="23"/>
                      <a:pt x="85" y="22"/>
                      <a:pt x="85" y="23"/>
                    </a:cubicBezTo>
                    <a:cubicBezTo>
                      <a:pt x="85" y="23"/>
                      <a:pt x="85" y="24"/>
                      <a:pt x="85" y="24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3" y="25"/>
                      <a:pt x="83" y="25"/>
                      <a:pt x="83" y="25"/>
                    </a:cubicBezTo>
                    <a:cubicBezTo>
                      <a:pt x="82" y="25"/>
                      <a:pt x="82" y="25"/>
                      <a:pt x="82" y="25"/>
                    </a:cubicBezTo>
                    <a:cubicBezTo>
                      <a:pt x="81" y="24"/>
                      <a:pt x="80" y="25"/>
                      <a:pt x="80" y="24"/>
                    </a:cubicBezTo>
                    <a:cubicBezTo>
                      <a:pt x="81" y="23"/>
                      <a:pt x="82" y="23"/>
                      <a:pt x="82" y="22"/>
                    </a:cubicBezTo>
                    <a:cubicBezTo>
                      <a:pt x="83" y="22"/>
                      <a:pt x="83" y="21"/>
                      <a:pt x="83" y="21"/>
                    </a:cubicBezTo>
                    <a:cubicBezTo>
                      <a:pt x="83" y="21"/>
                      <a:pt x="82" y="21"/>
                      <a:pt x="82" y="21"/>
                    </a:cubicBezTo>
                    <a:cubicBezTo>
                      <a:pt x="81" y="22"/>
                      <a:pt x="81" y="22"/>
                      <a:pt x="80" y="22"/>
                    </a:cubicBezTo>
                    <a:cubicBezTo>
                      <a:pt x="79" y="22"/>
                      <a:pt x="78" y="22"/>
                      <a:pt x="77" y="22"/>
                    </a:cubicBezTo>
                    <a:cubicBezTo>
                      <a:pt x="77" y="23"/>
                      <a:pt x="78" y="22"/>
                      <a:pt x="78" y="23"/>
                    </a:cubicBezTo>
                    <a:cubicBezTo>
                      <a:pt x="78" y="23"/>
                      <a:pt x="77" y="23"/>
                      <a:pt x="77" y="23"/>
                    </a:cubicBezTo>
                    <a:cubicBezTo>
                      <a:pt x="77" y="23"/>
                      <a:pt x="77" y="22"/>
                      <a:pt x="77" y="22"/>
                    </a:cubicBezTo>
                    <a:cubicBezTo>
                      <a:pt x="76" y="22"/>
                      <a:pt x="75" y="22"/>
                      <a:pt x="75" y="22"/>
                    </a:cubicBezTo>
                    <a:cubicBezTo>
                      <a:pt x="74" y="22"/>
                      <a:pt x="74" y="22"/>
                      <a:pt x="74" y="23"/>
                    </a:cubicBezTo>
                    <a:cubicBezTo>
                      <a:pt x="74" y="23"/>
                      <a:pt x="76" y="23"/>
                      <a:pt x="76" y="23"/>
                    </a:cubicBezTo>
                    <a:cubicBezTo>
                      <a:pt x="75" y="24"/>
                      <a:pt x="74" y="24"/>
                      <a:pt x="75" y="25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7" y="26"/>
                    </a:cubicBezTo>
                    <a:cubicBezTo>
                      <a:pt x="77" y="26"/>
                      <a:pt x="78" y="25"/>
                      <a:pt x="78" y="25"/>
                    </a:cubicBezTo>
                    <a:cubicBezTo>
                      <a:pt x="79" y="26"/>
                      <a:pt x="78" y="27"/>
                      <a:pt x="77" y="27"/>
                    </a:cubicBezTo>
                    <a:cubicBezTo>
                      <a:pt x="76" y="27"/>
                      <a:pt x="75" y="28"/>
                      <a:pt x="74" y="28"/>
                    </a:cubicBezTo>
                    <a:cubicBezTo>
                      <a:pt x="74" y="28"/>
                      <a:pt x="72" y="29"/>
                      <a:pt x="72" y="28"/>
                    </a:cubicBezTo>
                    <a:cubicBezTo>
                      <a:pt x="72" y="28"/>
                      <a:pt x="73" y="28"/>
                      <a:pt x="73" y="27"/>
                    </a:cubicBezTo>
                    <a:cubicBezTo>
                      <a:pt x="72" y="27"/>
                      <a:pt x="71" y="27"/>
                      <a:pt x="71" y="28"/>
                    </a:cubicBezTo>
                    <a:cubicBezTo>
                      <a:pt x="69" y="28"/>
                      <a:pt x="68" y="28"/>
                      <a:pt x="67" y="30"/>
                    </a:cubicBezTo>
                    <a:cubicBezTo>
                      <a:pt x="67" y="30"/>
                      <a:pt x="67" y="30"/>
                      <a:pt x="67" y="31"/>
                    </a:cubicBezTo>
                    <a:cubicBezTo>
                      <a:pt x="67" y="31"/>
                      <a:pt x="66" y="31"/>
                      <a:pt x="66" y="31"/>
                    </a:cubicBezTo>
                    <a:cubicBezTo>
                      <a:pt x="66" y="31"/>
                      <a:pt x="65" y="31"/>
                      <a:pt x="65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3" y="32"/>
                      <a:pt x="63" y="33"/>
                    </a:cubicBezTo>
                    <a:cubicBezTo>
                      <a:pt x="63" y="33"/>
                      <a:pt x="62" y="33"/>
                      <a:pt x="62" y="33"/>
                    </a:cubicBezTo>
                    <a:cubicBezTo>
                      <a:pt x="62" y="34"/>
                      <a:pt x="62" y="34"/>
                      <a:pt x="61" y="34"/>
                    </a:cubicBezTo>
                    <a:cubicBezTo>
                      <a:pt x="61" y="34"/>
                      <a:pt x="61" y="34"/>
                      <a:pt x="60" y="34"/>
                    </a:cubicBezTo>
                    <a:cubicBezTo>
                      <a:pt x="60" y="35"/>
                      <a:pt x="61" y="36"/>
                      <a:pt x="60" y="37"/>
                    </a:cubicBezTo>
                    <a:cubicBezTo>
                      <a:pt x="60" y="37"/>
                      <a:pt x="59" y="38"/>
                      <a:pt x="58" y="38"/>
                    </a:cubicBezTo>
                    <a:cubicBezTo>
                      <a:pt x="58" y="38"/>
                      <a:pt x="57" y="38"/>
                      <a:pt x="57" y="39"/>
                    </a:cubicBezTo>
                    <a:cubicBezTo>
                      <a:pt x="56" y="39"/>
                      <a:pt x="56" y="39"/>
                      <a:pt x="55" y="4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64"/>
                      <a:pt x="55" y="64"/>
                      <a:pt x="55" y="64"/>
                    </a:cubicBezTo>
                    <a:cubicBezTo>
                      <a:pt x="55" y="64"/>
                      <a:pt x="55" y="63"/>
                      <a:pt x="55" y="63"/>
                    </a:cubicBezTo>
                    <a:cubicBezTo>
                      <a:pt x="56" y="63"/>
                      <a:pt x="56" y="62"/>
                      <a:pt x="56" y="62"/>
                    </a:cubicBezTo>
                    <a:cubicBezTo>
                      <a:pt x="57" y="61"/>
                      <a:pt x="57" y="62"/>
                      <a:pt x="58" y="61"/>
                    </a:cubicBezTo>
                    <a:cubicBezTo>
                      <a:pt x="58" y="61"/>
                      <a:pt x="59" y="61"/>
                      <a:pt x="59" y="61"/>
                    </a:cubicBezTo>
                    <a:cubicBezTo>
                      <a:pt x="59" y="61"/>
                      <a:pt x="59" y="60"/>
                      <a:pt x="60" y="60"/>
                    </a:cubicBezTo>
                    <a:cubicBezTo>
                      <a:pt x="60" y="61"/>
                      <a:pt x="59" y="61"/>
                      <a:pt x="60" y="62"/>
                    </a:cubicBezTo>
                    <a:cubicBezTo>
                      <a:pt x="60" y="62"/>
                      <a:pt x="61" y="61"/>
                      <a:pt x="61" y="61"/>
                    </a:cubicBezTo>
                    <a:cubicBezTo>
                      <a:pt x="62" y="61"/>
                      <a:pt x="62" y="61"/>
                      <a:pt x="62" y="61"/>
                    </a:cubicBezTo>
                    <a:cubicBezTo>
                      <a:pt x="63" y="62"/>
                      <a:pt x="63" y="62"/>
                      <a:pt x="64" y="62"/>
                    </a:cubicBezTo>
                    <a:cubicBezTo>
                      <a:pt x="64" y="62"/>
                      <a:pt x="64" y="62"/>
                      <a:pt x="65" y="62"/>
                    </a:cubicBezTo>
                    <a:cubicBezTo>
                      <a:pt x="65" y="62"/>
                      <a:pt x="66" y="63"/>
                      <a:pt x="66" y="63"/>
                    </a:cubicBezTo>
                    <a:cubicBezTo>
                      <a:pt x="67" y="63"/>
                      <a:pt x="67" y="62"/>
                      <a:pt x="67" y="62"/>
                    </a:cubicBezTo>
                    <a:cubicBezTo>
                      <a:pt x="68" y="62"/>
                      <a:pt x="69" y="62"/>
                      <a:pt x="69" y="63"/>
                    </a:cubicBezTo>
                    <a:cubicBezTo>
                      <a:pt x="69" y="63"/>
                      <a:pt x="69" y="62"/>
                      <a:pt x="70" y="62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1" y="64"/>
                      <a:pt x="71" y="64"/>
                      <a:pt x="72" y="64"/>
                    </a:cubicBezTo>
                    <a:cubicBezTo>
                      <a:pt x="72" y="65"/>
                      <a:pt x="72" y="65"/>
                      <a:pt x="73" y="66"/>
                    </a:cubicBezTo>
                    <a:cubicBezTo>
                      <a:pt x="73" y="66"/>
                      <a:pt x="74" y="67"/>
                      <a:pt x="75" y="67"/>
                    </a:cubicBezTo>
                    <a:cubicBezTo>
                      <a:pt x="75" y="67"/>
                      <a:pt x="76" y="67"/>
                      <a:pt x="76" y="67"/>
                    </a:cubicBezTo>
                    <a:cubicBezTo>
                      <a:pt x="77" y="67"/>
                      <a:pt x="78" y="68"/>
                      <a:pt x="79" y="68"/>
                    </a:cubicBezTo>
                    <a:cubicBezTo>
                      <a:pt x="79" y="68"/>
                      <a:pt x="80" y="69"/>
                      <a:pt x="80" y="69"/>
                    </a:cubicBezTo>
                    <a:cubicBezTo>
                      <a:pt x="80" y="69"/>
                      <a:pt x="80" y="70"/>
                      <a:pt x="80" y="70"/>
                    </a:cubicBezTo>
                    <a:cubicBezTo>
                      <a:pt x="80" y="71"/>
                      <a:pt x="81" y="71"/>
                      <a:pt x="81" y="72"/>
                    </a:cubicBezTo>
                    <a:cubicBezTo>
                      <a:pt x="81" y="73"/>
                      <a:pt x="81" y="73"/>
                      <a:pt x="82" y="73"/>
                    </a:cubicBezTo>
                    <a:cubicBezTo>
                      <a:pt x="82" y="73"/>
                      <a:pt x="82" y="74"/>
                      <a:pt x="83" y="74"/>
                    </a:cubicBezTo>
                    <a:cubicBezTo>
                      <a:pt x="83" y="74"/>
                      <a:pt x="83" y="74"/>
                      <a:pt x="83" y="74"/>
                    </a:cubicBezTo>
                    <a:cubicBezTo>
                      <a:pt x="84" y="74"/>
                      <a:pt x="84" y="74"/>
                      <a:pt x="85" y="74"/>
                    </a:cubicBezTo>
                    <a:cubicBezTo>
                      <a:pt x="85" y="74"/>
                      <a:pt x="86" y="74"/>
                      <a:pt x="86" y="74"/>
                    </a:cubicBezTo>
                    <a:cubicBezTo>
                      <a:pt x="86" y="75"/>
                      <a:pt x="86" y="75"/>
                      <a:pt x="87" y="75"/>
                    </a:cubicBezTo>
                    <a:cubicBezTo>
                      <a:pt x="87" y="76"/>
                      <a:pt x="87" y="75"/>
                      <a:pt x="88" y="75"/>
                    </a:cubicBezTo>
                    <a:cubicBezTo>
                      <a:pt x="88" y="75"/>
                      <a:pt x="89" y="76"/>
                      <a:pt x="90" y="76"/>
                    </a:cubicBezTo>
                    <a:cubicBezTo>
                      <a:pt x="90" y="76"/>
                      <a:pt x="90" y="76"/>
                      <a:pt x="91" y="76"/>
                    </a:cubicBezTo>
                    <a:cubicBezTo>
                      <a:pt x="91" y="76"/>
                      <a:pt x="92" y="76"/>
                      <a:pt x="92" y="77"/>
                    </a:cubicBezTo>
                    <a:cubicBezTo>
                      <a:pt x="86" y="87"/>
                      <a:pt x="75" y="95"/>
                      <a:pt x="62" y="98"/>
                    </a:cubicBezTo>
                    <a:cubicBezTo>
                      <a:pt x="62" y="98"/>
                      <a:pt x="62" y="97"/>
                      <a:pt x="62" y="97"/>
                    </a:cubicBezTo>
                    <a:cubicBezTo>
                      <a:pt x="62" y="96"/>
                      <a:pt x="62" y="95"/>
                      <a:pt x="62" y="94"/>
                    </a:cubicBezTo>
                    <a:cubicBezTo>
                      <a:pt x="62" y="93"/>
                      <a:pt x="62" y="92"/>
                      <a:pt x="62" y="92"/>
                    </a:cubicBezTo>
                    <a:cubicBezTo>
                      <a:pt x="61" y="91"/>
                      <a:pt x="60" y="90"/>
                      <a:pt x="60" y="90"/>
                    </a:cubicBezTo>
                    <a:cubicBezTo>
                      <a:pt x="59" y="90"/>
                      <a:pt x="59" y="90"/>
                      <a:pt x="58" y="90"/>
                    </a:cubicBezTo>
                    <a:cubicBezTo>
                      <a:pt x="57" y="89"/>
                      <a:pt x="56" y="88"/>
                      <a:pt x="55" y="87"/>
                    </a:cubicBezTo>
                    <a:cubicBezTo>
                      <a:pt x="55" y="87"/>
                      <a:pt x="55" y="87"/>
                      <a:pt x="55" y="86"/>
                    </a:cubicBezTo>
                    <a:cubicBezTo>
                      <a:pt x="55" y="86"/>
                      <a:pt x="55" y="86"/>
                      <a:pt x="55" y="86"/>
                    </a:cubicBezTo>
                    <a:lnTo>
                      <a:pt x="55" y="10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78" name="Freeform 116"/>
              <p:cNvSpPr>
                <a:spLocks/>
              </p:cNvSpPr>
              <p:nvPr userDrawn="1"/>
            </p:nvSpPr>
            <p:spPr bwMode="auto">
              <a:xfrm>
                <a:off x="7884" y="4209"/>
                <a:ext cx="121" cy="31"/>
              </a:xfrm>
              <a:custGeom>
                <a:avLst/>
                <a:gdLst/>
                <a:ahLst/>
                <a:cxnLst>
                  <a:cxn ang="0">
                    <a:pos x="17" y="31"/>
                  </a:cxn>
                  <a:cxn ang="0">
                    <a:pos x="20" y="31"/>
                  </a:cxn>
                  <a:cxn ang="0">
                    <a:pos x="102" y="31"/>
                  </a:cxn>
                  <a:cxn ang="0">
                    <a:pos x="104" y="31"/>
                  </a:cxn>
                  <a:cxn ang="0">
                    <a:pos x="121" y="0"/>
                  </a:cxn>
                  <a:cxn ang="0">
                    <a:pos x="121" y="0"/>
                  </a:cxn>
                  <a:cxn ang="0">
                    <a:pos x="103" y="0"/>
                  </a:cxn>
                  <a:cxn ang="0">
                    <a:pos x="88" y="0"/>
                  </a:cxn>
                  <a:cxn ang="0">
                    <a:pos x="34" y="0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17" y="31"/>
                  </a:cxn>
                </a:cxnLst>
                <a:rect l="0" t="0" r="r" b="b"/>
                <a:pathLst>
                  <a:path w="121" h="31">
                    <a:moveTo>
                      <a:pt x="17" y="31"/>
                    </a:moveTo>
                    <a:lnTo>
                      <a:pt x="20" y="31"/>
                    </a:lnTo>
                    <a:lnTo>
                      <a:pt x="102" y="31"/>
                    </a:lnTo>
                    <a:lnTo>
                      <a:pt x="104" y="31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03" y="0"/>
                    </a:lnTo>
                    <a:lnTo>
                      <a:pt x="88" y="0"/>
                    </a:lnTo>
                    <a:lnTo>
                      <a:pt x="34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1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79" name="Freeform 117"/>
              <p:cNvSpPr>
                <a:spLocks/>
              </p:cNvSpPr>
              <p:nvPr userDrawn="1"/>
            </p:nvSpPr>
            <p:spPr bwMode="auto">
              <a:xfrm>
                <a:off x="7884" y="4216"/>
                <a:ext cx="121" cy="56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87" y="41"/>
                  </a:cxn>
                  <a:cxn ang="0">
                    <a:pos x="87" y="0"/>
                  </a:cxn>
                  <a:cxn ang="0">
                    <a:pos x="77" y="19"/>
                  </a:cxn>
                  <a:cxn ang="0">
                    <a:pos x="76" y="20"/>
                  </a:cxn>
                  <a:cxn ang="0">
                    <a:pos x="75" y="20"/>
                  </a:cxn>
                  <a:cxn ang="0">
                    <a:pos x="72" y="20"/>
                  </a:cxn>
                  <a:cxn ang="0">
                    <a:pos x="50" y="20"/>
                  </a:cxn>
                  <a:cxn ang="0">
                    <a:pos x="50" y="21"/>
                  </a:cxn>
                  <a:cxn ang="0">
                    <a:pos x="49" y="25"/>
                  </a:cxn>
                  <a:cxn ang="0">
                    <a:pos x="44" y="28"/>
                  </a:cxn>
                  <a:cxn ang="0">
                    <a:pos x="38" y="25"/>
                  </a:cxn>
                  <a:cxn ang="0">
                    <a:pos x="37" y="21"/>
                  </a:cxn>
                  <a:cxn ang="0">
                    <a:pos x="37" y="20"/>
                  </a:cxn>
                  <a:cxn ang="0">
                    <a:pos x="15" y="20"/>
                  </a:cxn>
                  <a:cxn ang="0">
                    <a:pos x="12" y="20"/>
                  </a:cxn>
                  <a:cxn ang="0">
                    <a:pos x="10" y="20"/>
                  </a:cxn>
                  <a:cxn ang="0">
                    <a:pos x="10" y="19"/>
                  </a:cxn>
                  <a:cxn ang="0">
                    <a:pos x="0" y="0"/>
                  </a:cxn>
                  <a:cxn ang="0">
                    <a:pos x="0" y="41"/>
                  </a:cxn>
                </a:cxnLst>
                <a:rect l="0" t="0" r="r" b="b"/>
                <a:pathLst>
                  <a:path w="87" h="41">
                    <a:moveTo>
                      <a:pt x="0" y="41"/>
                    </a:move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50" y="23"/>
                      <a:pt x="50" y="24"/>
                      <a:pt x="49" y="25"/>
                    </a:cubicBezTo>
                    <a:cubicBezTo>
                      <a:pt x="48" y="27"/>
                      <a:pt x="46" y="28"/>
                      <a:pt x="44" y="28"/>
                    </a:cubicBezTo>
                    <a:cubicBezTo>
                      <a:pt x="41" y="28"/>
                      <a:pt x="39" y="27"/>
                      <a:pt x="38" y="25"/>
                    </a:cubicBezTo>
                    <a:cubicBezTo>
                      <a:pt x="37" y="24"/>
                      <a:pt x="37" y="23"/>
                      <a:pt x="37" y="21"/>
                    </a:cubicBezTo>
                    <a:cubicBezTo>
                      <a:pt x="37" y="21"/>
                      <a:pt x="37" y="21"/>
                      <a:pt x="37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80" name="Freeform 118"/>
              <p:cNvSpPr>
                <a:spLocks/>
              </p:cNvSpPr>
              <p:nvPr userDrawn="1"/>
            </p:nvSpPr>
            <p:spPr bwMode="auto">
              <a:xfrm>
                <a:off x="7902" y="4166"/>
                <a:ext cx="85" cy="39"/>
              </a:xfrm>
              <a:custGeom>
                <a:avLst/>
                <a:gdLst/>
                <a:ahLst/>
                <a:cxnLst>
                  <a:cxn ang="0">
                    <a:pos x="61" y="28"/>
                  </a:cxn>
                  <a:cxn ang="0">
                    <a:pos x="61" y="12"/>
                  </a:cxn>
                  <a:cxn ang="0">
                    <a:pos x="49" y="0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0" y="28"/>
                  </a:cxn>
                  <a:cxn ang="0">
                    <a:pos x="11" y="28"/>
                  </a:cxn>
                  <a:cxn ang="0">
                    <a:pos x="11" y="12"/>
                  </a:cxn>
                  <a:cxn ang="0">
                    <a:pos x="12" y="10"/>
                  </a:cxn>
                  <a:cxn ang="0">
                    <a:pos x="49" y="10"/>
                  </a:cxn>
                  <a:cxn ang="0">
                    <a:pos x="50" y="12"/>
                  </a:cxn>
                  <a:cxn ang="0">
                    <a:pos x="50" y="28"/>
                  </a:cxn>
                  <a:cxn ang="0">
                    <a:pos x="61" y="28"/>
                  </a:cxn>
                </a:cxnLst>
                <a:rect l="0" t="0" r="r" b="b"/>
                <a:pathLst>
                  <a:path w="61" h="28">
                    <a:moveTo>
                      <a:pt x="61" y="28"/>
                    </a:move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5"/>
                      <a:pt x="56" y="0"/>
                      <a:pt x="49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1"/>
                      <a:pt x="11" y="10"/>
                      <a:pt x="12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50" y="10"/>
                      <a:pt x="50" y="11"/>
                      <a:pt x="50" y="12"/>
                    </a:cubicBezTo>
                    <a:cubicBezTo>
                      <a:pt x="50" y="28"/>
                      <a:pt x="50" y="28"/>
                      <a:pt x="50" y="28"/>
                    </a:cubicBezTo>
                    <a:lnTo>
                      <a:pt x="61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81" name="Freeform 119"/>
              <p:cNvSpPr>
                <a:spLocks/>
              </p:cNvSpPr>
              <p:nvPr userDrawn="1"/>
            </p:nvSpPr>
            <p:spPr bwMode="auto">
              <a:xfrm>
                <a:off x="6373" y="51"/>
                <a:ext cx="85" cy="23"/>
              </a:xfrm>
              <a:custGeom>
                <a:avLst/>
                <a:gdLst/>
                <a:ahLst/>
                <a:cxnLst>
                  <a:cxn ang="0">
                    <a:pos x="11" y="23"/>
                  </a:cxn>
                  <a:cxn ang="0">
                    <a:pos x="14" y="23"/>
                  </a:cxn>
                  <a:cxn ang="0">
                    <a:pos x="71" y="23"/>
                  </a:cxn>
                  <a:cxn ang="0">
                    <a:pos x="72" y="23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72" y="0"/>
                  </a:cxn>
                  <a:cxn ang="0">
                    <a:pos x="62" y="0"/>
                  </a:cxn>
                  <a:cxn ang="0">
                    <a:pos x="22" y="0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11" y="23"/>
                  </a:cxn>
                </a:cxnLst>
                <a:rect l="0" t="0" r="r" b="b"/>
                <a:pathLst>
                  <a:path w="85" h="23">
                    <a:moveTo>
                      <a:pt x="11" y="23"/>
                    </a:moveTo>
                    <a:lnTo>
                      <a:pt x="14" y="23"/>
                    </a:lnTo>
                    <a:lnTo>
                      <a:pt x="71" y="23"/>
                    </a:lnTo>
                    <a:lnTo>
                      <a:pt x="72" y="23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62" y="0"/>
                    </a:lnTo>
                    <a:lnTo>
                      <a:pt x="22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1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82" name="Freeform 120"/>
              <p:cNvSpPr>
                <a:spLocks/>
              </p:cNvSpPr>
              <p:nvPr userDrawn="1"/>
            </p:nvSpPr>
            <p:spPr bwMode="auto">
              <a:xfrm>
                <a:off x="6373" y="56"/>
                <a:ext cx="85" cy="40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61" y="29"/>
                  </a:cxn>
                  <a:cxn ang="0">
                    <a:pos x="61" y="0"/>
                  </a:cxn>
                  <a:cxn ang="0">
                    <a:pos x="54" y="14"/>
                  </a:cxn>
                  <a:cxn ang="0">
                    <a:pos x="54" y="15"/>
                  </a:cxn>
                  <a:cxn ang="0">
                    <a:pos x="52" y="15"/>
                  </a:cxn>
                  <a:cxn ang="0">
                    <a:pos x="50" y="15"/>
                  </a:cxn>
                  <a:cxn ang="0">
                    <a:pos x="35" y="15"/>
                  </a:cxn>
                  <a:cxn ang="0">
                    <a:pos x="35" y="15"/>
                  </a:cxn>
                  <a:cxn ang="0">
                    <a:pos x="35" y="18"/>
                  </a:cxn>
                  <a:cxn ang="0">
                    <a:pos x="31" y="20"/>
                  </a:cxn>
                  <a:cxn ang="0">
                    <a:pos x="27" y="18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11" y="15"/>
                  </a:cxn>
                  <a:cxn ang="0">
                    <a:pos x="8" y="15"/>
                  </a:cxn>
                  <a:cxn ang="0">
                    <a:pos x="7" y="15"/>
                  </a:cxn>
                  <a:cxn ang="0">
                    <a:pos x="7" y="14"/>
                  </a:cxn>
                  <a:cxn ang="0">
                    <a:pos x="0" y="1"/>
                  </a:cxn>
                  <a:cxn ang="0">
                    <a:pos x="0" y="29"/>
                  </a:cxn>
                </a:cxnLst>
                <a:rect l="0" t="0" r="r" b="b"/>
                <a:pathLst>
                  <a:path w="61" h="29">
                    <a:moveTo>
                      <a:pt x="0" y="29"/>
                    </a:moveTo>
                    <a:cubicBezTo>
                      <a:pt x="61" y="29"/>
                      <a:pt x="61" y="29"/>
                      <a:pt x="61" y="29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7"/>
                      <a:pt x="35" y="18"/>
                    </a:cubicBezTo>
                    <a:cubicBezTo>
                      <a:pt x="34" y="20"/>
                      <a:pt x="32" y="20"/>
                      <a:pt x="31" y="20"/>
                    </a:cubicBezTo>
                    <a:cubicBezTo>
                      <a:pt x="29" y="20"/>
                      <a:pt x="27" y="20"/>
                      <a:pt x="27" y="18"/>
                    </a:cubicBezTo>
                    <a:cubicBezTo>
                      <a:pt x="26" y="17"/>
                      <a:pt x="26" y="16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83" name="Freeform 121"/>
              <p:cNvSpPr>
                <a:spLocks/>
              </p:cNvSpPr>
              <p:nvPr userDrawn="1"/>
            </p:nvSpPr>
            <p:spPr bwMode="auto">
              <a:xfrm>
                <a:off x="6386" y="21"/>
                <a:ext cx="61" cy="29"/>
              </a:xfrm>
              <a:custGeom>
                <a:avLst/>
                <a:gdLst/>
                <a:ahLst/>
                <a:cxnLst>
                  <a:cxn ang="0">
                    <a:pos x="43" y="20"/>
                  </a:cxn>
                  <a:cxn ang="0">
                    <a:pos x="43" y="8"/>
                  </a:cxn>
                  <a:cxn ang="0">
                    <a:pos x="35" y="0"/>
                  </a:cxn>
                  <a:cxn ang="0">
                    <a:pos x="8" y="0"/>
                  </a:cxn>
                  <a:cxn ang="0">
                    <a:pos x="0" y="8"/>
                  </a:cxn>
                  <a:cxn ang="0">
                    <a:pos x="0" y="20"/>
                  </a:cxn>
                  <a:cxn ang="0">
                    <a:pos x="7" y="20"/>
                  </a:cxn>
                  <a:cxn ang="0">
                    <a:pos x="7" y="8"/>
                  </a:cxn>
                  <a:cxn ang="0">
                    <a:pos x="8" y="7"/>
                  </a:cxn>
                  <a:cxn ang="0">
                    <a:pos x="35" y="7"/>
                  </a:cxn>
                  <a:cxn ang="0">
                    <a:pos x="36" y="8"/>
                  </a:cxn>
                  <a:cxn ang="0">
                    <a:pos x="36" y="20"/>
                  </a:cxn>
                  <a:cxn ang="0">
                    <a:pos x="43" y="20"/>
                  </a:cxn>
                </a:cxnLst>
                <a:rect l="0" t="0" r="r" b="b"/>
                <a:pathLst>
                  <a:path w="43" h="20">
                    <a:moveTo>
                      <a:pt x="43" y="20"/>
                    </a:moveTo>
                    <a:cubicBezTo>
                      <a:pt x="43" y="8"/>
                      <a:pt x="43" y="8"/>
                      <a:pt x="43" y="8"/>
                    </a:cubicBezTo>
                    <a:cubicBezTo>
                      <a:pt x="43" y="4"/>
                      <a:pt x="39" y="0"/>
                      <a:pt x="3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8" y="7"/>
                      <a:pt x="8" y="7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7"/>
                      <a:pt x="36" y="8"/>
                      <a:pt x="36" y="8"/>
                    </a:cubicBezTo>
                    <a:cubicBezTo>
                      <a:pt x="36" y="20"/>
                      <a:pt x="36" y="20"/>
                      <a:pt x="36" y="20"/>
                    </a:cubicBezTo>
                    <a:lnTo>
                      <a:pt x="43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84" name="Freeform 122"/>
              <p:cNvSpPr>
                <a:spLocks/>
              </p:cNvSpPr>
              <p:nvPr userDrawn="1"/>
            </p:nvSpPr>
            <p:spPr bwMode="auto">
              <a:xfrm>
                <a:off x="2708" y="4038"/>
                <a:ext cx="121" cy="33"/>
              </a:xfrm>
              <a:custGeom>
                <a:avLst/>
                <a:gdLst/>
                <a:ahLst/>
                <a:cxnLst>
                  <a:cxn ang="0">
                    <a:pos x="17" y="33"/>
                  </a:cxn>
                  <a:cxn ang="0">
                    <a:pos x="20" y="33"/>
                  </a:cxn>
                  <a:cxn ang="0">
                    <a:pos x="101" y="33"/>
                  </a:cxn>
                  <a:cxn ang="0">
                    <a:pos x="103" y="33"/>
                  </a:cxn>
                  <a:cxn ang="0">
                    <a:pos x="121" y="0"/>
                  </a:cxn>
                  <a:cxn ang="0">
                    <a:pos x="121" y="0"/>
                  </a:cxn>
                  <a:cxn ang="0">
                    <a:pos x="103" y="0"/>
                  </a:cxn>
                  <a:cxn ang="0">
                    <a:pos x="87" y="0"/>
                  </a:cxn>
                  <a:cxn ang="0">
                    <a:pos x="32" y="0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17" y="33"/>
                  </a:cxn>
                </a:cxnLst>
                <a:rect l="0" t="0" r="r" b="b"/>
                <a:pathLst>
                  <a:path w="121" h="33">
                    <a:moveTo>
                      <a:pt x="17" y="33"/>
                    </a:moveTo>
                    <a:lnTo>
                      <a:pt x="20" y="33"/>
                    </a:lnTo>
                    <a:lnTo>
                      <a:pt x="101" y="33"/>
                    </a:lnTo>
                    <a:lnTo>
                      <a:pt x="103" y="33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03" y="0"/>
                    </a:lnTo>
                    <a:lnTo>
                      <a:pt x="87" y="0"/>
                    </a:lnTo>
                    <a:lnTo>
                      <a:pt x="32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17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85" name="Freeform 123"/>
              <p:cNvSpPr>
                <a:spLocks/>
              </p:cNvSpPr>
              <p:nvPr userDrawn="1"/>
            </p:nvSpPr>
            <p:spPr bwMode="auto">
              <a:xfrm>
                <a:off x="2708" y="4047"/>
                <a:ext cx="121" cy="56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87" y="41"/>
                  </a:cxn>
                  <a:cxn ang="0">
                    <a:pos x="87" y="0"/>
                  </a:cxn>
                  <a:cxn ang="0">
                    <a:pos x="77" y="19"/>
                  </a:cxn>
                  <a:cxn ang="0">
                    <a:pos x="76" y="20"/>
                  </a:cxn>
                  <a:cxn ang="0">
                    <a:pos x="74" y="20"/>
                  </a:cxn>
                  <a:cxn ang="0">
                    <a:pos x="72" y="20"/>
                  </a:cxn>
                  <a:cxn ang="0">
                    <a:pos x="50" y="20"/>
                  </a:cxn>
                  <a:cxn ang="0">
                    <a:pos x="50" y="21"/>
                  </a:cxn>
                  <a:cxn ang="0">
                    <a:pos x="49" y="25"/>
                  </a:cxn>
                  <a:cxn ang="0">
                    <a:pos x="43" y="28"/>
                  </a:cxn>
                  <a:cxn ang="0">
                    <a:pos x="38" y="25"/>
                  </a:cxn>
                  <a:cxn ang="0">
                    <a:pos x="37" y="21"/>
                  </a:cxn>
                  <a:cxn ang="0">
                    <a:pos x="37" y="20"/>
                  </a:cxn>
                  <a:cxn ang="0">
                    <a:pos x="15" y="20"/>
                  </a:cxn>
                  <a:cxn ang="0">
                    <a:pos x="12" y="20"/>
                  </a:cxn>
                  <a:cxn ang="0">
                    <a:pos x="10" y="20"/>
                  </a:cxn>
                  <a:cxn ang="0">
                    <a:pos x="10" y="19"/>
                  </a:cxn>
                  <a:cxn ang="0">
                    <a:pos x="0" y="0"/>
                  </a:cxn>
                  <a:cxn ang="0">
                    <a:pos x="0" y="41"/>
                  </a:cxn>
                </a:cxnLst>
                <a:rect l="0" t="0" r="r" b="b"/>
                <a:pathLst>
                  <a:path w="87" h="41">
                    <a:moveTo>
                      <a:pt x="0" y="41"/>
                    </a:move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50" y="20"/>
                      <a:pt x="50" y="21"/>
                      <a:pt x="50" y="21"/>
                    </a:cubicBezTo>
                    <a:cubicBezTo>
                      <a:pt x="50" y="22"/>
                      <a:pt x="50" y="24"/>
                      <a:pt x="49" y="25"/>
                    </a:cubicBezTo>
                    <a:cubicBezTo>
                      <a:pt x="48" y="27"/>
                      <a:pt x="46" y="28"/>
                      <a:pt x="43" y="28"/>
                    </a:cubicBezTo>
                    <a:cubicBezTo>
                      <a:pt x="41" y="28"/>
                      <a:pt x="39" y="27"/>
                      <a:pt x="38" y="25"/>
                    </a:cubicBezTo>
                    <a:cubicBezTo>
                      <a:pt x="37" y="24"/>
                      <a:pt x="37" y="22"/>
                      <a:pt x="37" y="21"/>
                    </a:cubicBezTo>
                    <a:cubicBezTo>
                      <a:pt x="37" y="21"/>
                      <a:pt x="37" y="20"/>
                      <a:pt x="37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86" name="Freeform 124"/>
              <p:cNvSpPr>
                <a:spLocks/>
              </p:cNvSpPr>
              <p:nvPr userDrawn="1"/>
            </p:nvSpPr>
            <p:spPr bwMode="auto">
              <a:xfrm>
                <a:off x="2726" y="3996"/>
                <a:ext cx="85" cy="40"/>
              </a:xfrm>
              <a:custGeom>
                <a:avLst/>
                <a:gdLst/>
                <a:ahLst/>
                <a:cxnLst>
                  <a:cxn ang="0">
                    <a:pos x="61" y="29"/>
                  </a:cxn>
                  <a:cxn ang="0">
                    <a:pos x="61" y="13"/>
                  </a:cxn>
                  <a:cxn ang="0">
                    <a:pos x="49" y="0"/>
                  </a:cxn>
                  <a:cxn ang="0">
                    <a:pos x="12" y="0"/>
                  </a:cxn>
                  <a:cxn ang="0">
                    <a:pos x="0" y="13"/>
                  </a:cxn>
                  <a:cxn ang="0">
                    <a:pos x="0" y="29"/>
                  </a:cxn>
                  <a:cxn ang="0">
                    <a:pos x="10" y="29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49" y="11"/>
                  </a:cxn>
                  <a:cxn ang="0">
                    <a:pos x="50" y="13"/>
                  </a:cxn>
                  <a:cxn ang="0">
                    <a:pos x="50" y="29"/>
                  </a:cxn>
                  <a:cxn ang="0">
                    <a:pos x="61" y="29"/>
                  </a:cxn>
                </a:cxnLst>
                <a:rect l="0" t="0" r="r" b="b"/>
                <a:pathLst>
                  <a:path w="61" h="29">
                    <a:moveTo>
                      <a:pt x="61" y="29"/>
                    </a:move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6"/>
                      <a:pt x="56" y="0"/>
                      <a:pt x="49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3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2"/>
                      <a:pt x="11" y="11"/>
                      <a:pt x="12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50" y="11"/>
                      <a:pt x="50" y="12"/>
                      <a:pt x="50" y="13"/>
                    </a:cubicBezTo>
                    <a:cubicBezTo>
                      <a:pt x="50" y="29"/>
                      <a:pt x="50" y="29"/>
                      <a:pt x="50" y="29"/>
                    </a:cubicBezTo>
                    <a:lnTo>
                      <a:pt x="61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87" name="Freeform 125"/>
              <p:cNvSpPr>
                <a:spLocks/>
              </p:cNvSpPr>
              <p:nvPr userDrawn="1"/>
            </p:nvSpPr>
            <p:spPr bwMode="auto">
              <a:xfrm>
                <a:off x="5509" y="4032"/>
                <a:ext cx="55" cy="25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22" y="25"/>
                  </a:cxn>
                  <a:cxn ang="0">
                    <a:pos x="55" y="25"/>
                  </a:cxn>
                  <a:cxn ang="0">
                    <a:pos x="7" y="0"/>
                  </a:cxn>
                  <a:cxn ang="0">
                    <a:pos x="0" y="14"/>
                  </a:cxn>
                </a:cxnLst>
                <a:rect l="0" t="0" r="r" b="b"/>
                <a:pathLst>
                  <a:path w="55" h="25">
                    <a:moveTo>
                      <a:pt x="0" y="14"/>
                    </a:moveTo>
                    <a:lnTo>
                      <a:pt x="22" y="25"/>
                    </a:lnTo>
                    <a:lnTo>
                      <a:pt x="55" y="25"/>
                    </a:lnTo>
                    <a:lnTo>
                      <a:pt x="7" y="0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88" name="Freeform 126"/>
              <p:cNvSpPr>
                <a:spLocks noEditPoints="1"/>
              </p:cNvSpPr>
              <p:nvPr userDrawn="1"/>
            </p:nvSpPr>
            <p:spPr bwMode="auto">
              <a:xfrm>
                <a:off x="5509" y="4061"/>
                <a:ext cx="134" cy="66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54" y="66"/>
                  </a:cxn>
                  <a:cxn ang="0">
                    <a:pos x="54" y="40"/>
                  </a:cxn>
                  <a:cxn ang="0">
                    <a:pos x="26" y="40"/>
                  </a:cxn>
                  <a:cxn ang="0">
                    <a:pos x="26" y="25"/>
                  </a:cxn>
                  <a:cxn ang="0">
                    <a:pos x="54" y="25"/>
                  </a:cxn>
                  <a:cxn ang="0">
                    <a:pos x="54" y="0"/>
                  </a:cxn>
                  <a:cxn ang="0">
                    <a:pos x="29" y="0"/>
                  </a:cxn>
                  <a:cxn ang="0">
                    <a:pos x="0" y="0"/>
                  </a:cxn>
                  <a:cxn ang="0">
                    <a:pos x="0" y="66"/>
                  </a:cxn>
                  <a:cxn ang="0">
                    <a:pos x="54" y="66"/>
                  </a:cxn>
                  <a:cxn ang="0">
                    <a:pos x="108" y="66"/>
                  </a:cxn>
                  <a:cxn ang="0">
                    <a:pos x="108" y="52"/>
                  </a:cxn>
                  <a:cxn ang="0">
                    <a:pos x="134" y="52"/>
                  </a:cxn>
                  <a:cxn ang="0">
                    <a:pos x="134" y="12"/>
                  </a:cxn>
                  <a:cxn ang="0">
                    <a:pos x="108" y="12"/>
                  </a:cxn>
                  <a:cxn ang="0">
                    <a:pos x="108" y="0"/>
                  </a:cxn>
                  <a:cxn ang="0">
                    <a:pos x="62" y="0"/>
                  </a:cxn>
                  <a:cxn ang="0">
                    <a:pos x="54" y="0"/>
                  </a:cxn>
                  <a:cxn ang="0">
                    <a:pos x="54" y="25"/>
                  </a:cxn>
                  <a:cxn ang="0">
                    <a:pos x="80" y="25"/>
                  </a:cxn>
                  <a:cxn ang="0">
                    <a:pos x="80" y="40"/>
                  </a:cxn>
                  <a:cxn ang="0">
                    <a:pos x="54" y="40"/>
                  </a:cxn>
                  <a:cxn ang="0">
                    <a:pos x="54" y="66"/>
                  </a:cxn>
                </a:cxnLst>
                <a:rect l="0" t="0" r="r" b="b"/>
                <a:pathLst>
                  <a:path w="134" h="66">
                    <a:moveTo>
                      <a:pt x="0" y="66"/>
                    </a:moveTo>
                    <a:lnTo>
                      <a:pt x="54" y="66"/>
                    </a:lnTo>
                    <a:lnTo>
                      <a:pt x="54" y="40"/>
                    </a:lnTo>
                    <a:lnTo>
                      <a:pt x="26" y="40"/>
                    </a:lnTo>
                    <a:lnTo>
                      <a:pt x="26" y="25"/>
                    </a:lnTo>
                    <a:lnTo>
                      <a:pt x="54" y="25"/>
                    </a:lnTo>
                    <a:lnTo>
                      <a:pt x="54" y="0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0" y="66"/>
                    </a:lnTo>
                    <a:close/>
                    <a:moveTo>
                      <a:pt x="54" y="66"/>
                    </a:moveTo>
                    <a:lnTo>
                      <a:pt x="108" y="66"/>
                    </a:lnTo>
                    <a:lnTo>
                      <a:pt x="108" y="52"/>
                    </a:lnTo>
                    <a:lnTo>
                      <a:pt x="134" y="52"/>
                    </a:lnTo>
                    <a:lnTo>
                      <a:pt x="134" y="12"/>
                    </a:lnTo>
                    <a:lnTo>
                      <a:pt x="108" y="12"/>
                    </a:lnTo>
                    <a:lnTo>
                      <a:pt x="108" y="0"/>
                    </a:lnTo>
                    <a:lnTo>
                      <a:pt x="62" y="0"/>
                    </a:lnTo>
                    <a:lnTo>
                      <a:pt x="54" y="0"/>
                    </a:lnTo>
                    <a:lnTo>
                      <a:pt x="54" y="25"/>
                    </a:lnTo>
                    <a:lnTo>
                      <a:pt x="80" y="25"/>
                    </a:lnTo>
                    <a:lnTo>
                      <a:pt x="80" y="40"/>
                    </a:lnTo>
                    <a:lnTo>
                      <a:pt x="54" y="40"/>
                    </a:lnTo>
                    <a:lnTo>
                      <a:pt x="54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89" name="Freeform 127"/>
              <p:cNvSpPr>
                <a:spLocks/>
              </p:cNvSpPr>
              <p:nvPr userDrawn="1"/>
            </p:nvSpPr>
            <p:spPr bwMode="auto">
              <a:xfrm>
                <a:off x="2539" y="4227"/>
                <a:ext cx="40" cy="1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5" y="18"/>
                  </a:cxn>
                  <a:cxn ang="0">
                    <a:pos x="40" y="18"/>
                  </a:cxn>
                  <a:cxn ang="0">
                    <a:pos x="6" y="0"/>
                  </a:cxn>
                  <a:cxn ang="0">
                    <a:pos x="0" y="10"/>
                  </a:cxn>
                </a:cxnLst>
                <a:rect l="0" t="0" r="r" b="b"/>
                <a:pathLst>
                  <a:path w="40" h="18">
                    <a:moveTo>
                      <a:pt x="0" y="10"/>
                    </a:moveTo>
                    <a:lnTo>
                      <a:pt x="15" y="18"/>
                    </a:lnTo>
                    <a:lnTo>
                      <a:pt x="40" y="18"/>
                    </a:lnTo>
                    <a:lnTo>
                      <a:pt x="6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90" name="Freeform 128"/>
              <p:cNvSpPr>
                <a:spLocks noEditPoints="1"/>
              </p:cNvSpPr>
              <p:nvPr userDrawn="1"/>
            </p:nvSpPr>
            <p:spPr bwMode="auto">
              <a:xfrm>
                <a:off x="2542" y="4248"/>
                <a:ext cx="97" cy="4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39" y="49"/>
                  </a:cxn>
                  <a:cxn ang="0">
                    <a:pos x="39" y="29"/>
                  </a:cxn>
                  <a:cxn ang="0">
                    <a:pos x="19" y="29"/>
                  </a:cxn>
                  <a:cxn ang="0">
                    <a:pos x="19" y="18"/>
                  </a:cxn>
                  <a:cxn ang="0">
                    <a:pos x="39" y="18"/>
                  </a:cxn>
                  <a:cxn ang="0">
                    <a:pos x="39" y="0"/>
                  </a:cxn>
                  <a:cxn ang="0">
                    <a:pos x="21" y="0"/>
                  </a:cxn>
                  <a:cxn ang="0">
                    <a:pos x="0" y="0"/>
                  </a:cxn>
                  <a:cxn ang="0">
                    <a:pos x="0" y="49"/>
                  </a:cxn>
                  <a:cxn ang="0">
                    <a:pos x="39" y="49"/>
                  </a:cxn>
                  <a:cxn ang="0">
                    <a:pos x="77" y="49"/>
                  </a:cxn>
                  <a:cxn ang="0">
                    <a:pos x="77" y="39"/>
                  </a:cxn>
                  <a:cxn ang="0">
                    <a:pos x="97" y="39"/>
                  </a:cxn>
                  <a:cxn ang="0">
                    <a:pos x="97" y="10"/>
                  </a:cxn>
                  <a:cxn ang="0">
                    <a:pos x="77" y="10"/>
                  </a:cxn>
                  <a:cxn ang="0">
                    <a:pos x="77" y="0"/>
                  </a:cxn>
                  <a:cxn ang="0">
                    <a:pos x="46" y="0"/>
                  </a:cxn>
                  <a:cxn ang="0">
                    <a:pos x="39" y="0"/>
                  </a:cxn>
                  <a:cxn ang="0">
                    <a:pos x="39" y="18"/>
                  </a:cxn>
                  <a:cxn ang="0">
                    <a:pos x="58" y="18"/>
                  </a:cxn>
                  <a:cxn ang="0">
                    <a:pos x="58" y="29"/>
                  </a:cxn>
                  <a:cxn ang="0">
                    <a:pos x="39" y="29"/>
                  </a:cxn>
                  <a:cxn ang="0">
                    <a:pos x="39" y="49"/>
                  </a:cxn>
                </a:cxnLst>
                <a:rect l="0" t="0" r="r" b="b"/>
                <a:pathLst>
                  <a:path w="97" h="49">
                    <a:moveTo>
                      <a:pt x="0" y="49"/>
                    </a:moveTo>
                    <a:lnTo>
                      <a:pt x="39" y="49"/>
                    </a:lnTo>
                    <a:lnTo>
                      <a:pt x="39" y="29"/>
                    </a:lnTo>
                    <a:lnTo>
                      <a:pt x="19" y="29"/>
                    </a:lnTo>
                    <a:lnTo>
                      <a:pt x="19" y="18"/>
                    </a:lnTo>
                    <a:lnTo>
                      <a:pt x="39" y="18"/>
                    </a:lnTo>
                    <a:lnTo>
                      <a:pt x="39" y="0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49"/>
                    </a:lnTo>
                    <a:close/>
                    <a:moveTo>
                      <a:pt x="39" y="49"/>
                    </a:moveTo>
                    <a:lnTo>
                      <a:pt x="77" y="49"/>
                    </a:lnTo>
                    <a:lnTo>
                      <a:pt x="77" y="39"/>
                    </a:lnTo>
                    <a:lnTo>
                      <a:pt x="97" y="39"/>
                    </a:lnTo>
                    <a:lnTo>
                      <a:pt x="97" y="10"/>
                    </a:lnTo>
                    <a:lnTo>
                      <a:pt x="77" y="10"/>
                    </a:lnTo>
                    <a:lnTo>
                      <a:pt x="77" y="0"/>
                    </a:lnTo>
                    <a:lnTo>
                      <a:pt x="46" y="0"/>
                    </a:lnTo>
                    <a:lnTo>
                      <a:pt x="39" y="0"/>
                    </a:lnTo>
                    <a:lnTo>
                      <a:pt x="39" y="18"/>
                    </a:lnTo>
                    <a:lnTo>
                      <a:pt x="58" y="18"/>
                    </a:lnTo>
                    <a:lnTo>
                      <a:pt x="58" y="29"/>
                    </a:lnTo>
                    <a:lnTo>
                      <a:pt x="39" y="29"/>
                    </a:lnTo>
                    <a:lnTo>
                      <a:pt x="39" y="4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91" name="Freeform 129"/>
              <p:cNvSpPr>
                <a:spLocks/>
              </p:cNvSpPr>
              <p:nvPr userDrawn="1"/>
            </p:nvSpPr>
            <p:spPr bwMode="auto">
              <a:xfrm>
                <a:off x="7111" y="4155"/>
                <a:ext cx="40" cy="117"/>
              </a:xfrm>
              <a:custGeom>
                <a:avLst/>
                <a:gdLst/>
                <a:ahLst/>
                <a:cxnLst>
                  <a:cxn ang="0">
                    <a:pos x="4" y="10"/>
                  </a:cxn>
                  <a:cxn ang="0">
                    <a:pos x="1" y="21"/>
                  </a:cxn>
                  <a:cxn ang="0">
                    <a:pos x="3" y="29"/>
                  </a:cxn>
                  <a:cxn ang="0">
                    <a:pos x="11" y="39"/>
                  </a:cxn>
                  <a:cxn ang="0">
                    <a:pos x="11" y="85"/>
                  </a:cxn>
                  <a:cxn ang="0">
                    <a:pos x="19" y="85"/>
                  </a:cxn>
                  <a:cxn ang="0">
                    <a:pos x="19" y="39"/>
                  </a:cxn>
                  <a:cxn ang="0">
                    <a:pos x="27" y="29"/>
                  </a:cxn>
                  <a:cxn ang="0">
                    <a:pos x="29" y="21"/>
                  </a:cxn>
                  <a:cxn ang="0">
                    <a:pos x="26" y="10"/>
                  </a:cxn>
                  <a:cxn ang="0">
                    <a:pos x="20" y="0"/>
                  </a:cxn>
                  <a:cxn ang="0">
                    <a:pos x="22" y="20"/>
                  </a:cxn>
                  <a:cxn ang="0">
                    <a:pos x="19" y="2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0"/>
                  </a:cxn>
                  <a:cxn ang="0">
                    <a:pos x="8" y="20"/>
                  </a:cxn>
                  <a:cxn ang="0">
                    <a:pos x="10" y="0"/>
                  </a:cxn>
                  <a:cxn ang="0">
                    <a:pos x="4" y="10"/>
                  </a:cxn>
                </a:cxnLst>
                <a:rect l="0" t="0" r="r" b="b"/>
                <a:pathLst>
                  <a:path w="29" h="85">
                    <a:moveTo>
                      <a:pt x="4" y="10"/>
                    </a:moveTo>
                    <a:cubicBezTo>
                      <a:pt x="2" y="13"/>
                      <a:pt x="1" y="17"/>
                      <a:pt x="1" y="21"/>
                    </a:cubicBezTo>
                    <a:cubicBezTo>
                      <a:pt x="0" y="24"/>
                      <a:pt x="1" y="27"/>
                      <a:pt x="3" y="29"/>
                    </a:cubicBezTo>
                    <a:cubicBezTo>
                      <a:pt x="4" y="32"/>
                      <a:pt x="7" y="37"/>
                      <a:pt x="11" y="39"/>
                    </a:cubicBezTo>
                    <a:cubicBezTo>
                      <a:pt x="11" y="85"/>
                      <a:pt x="11" y="85"/>
                      <a:pt x="11" y="85"/>
                    </a:cubicBezTo>
                    <a:cubicBezTo>
                      <a:pt x="19" y="85"/>
                      <a:pt x="19" y="85"/>
                      <a:pt x="19" y="85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22" y="37"/>
                      <a:pt x="25" y="32"/>
                      <a:pt x="27" y="29"/>
                    </a:cubicBezTo>
                    <a:cubicBezTo>
                      <a:pt x="29" y="27"/>
                      <a:pt x="29" y="24"/>
                      <a:pt x="29" y="21"/>
                    </a:cubicBezTo>
                    <a:cubicBezTo>
                      <a:pt x="29" y="17"/>
                      <a:pt x="27" y="13"/>
                      <a:pt x="26" y="10"/>
                    </a:cubicBezTo>
                    <a:cubicBezTo>
                      <a:pt x="25" y="7"/>
                      <a:pt x="23" y="1"/>
                      <a:pt x="20" y="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6" y="1"/>
                      <a:pt x="5" y="7"/>
                      <a:pt x="4" y="1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92" name="Freeform 130"/>
              <p:cNvSpPr>
                <a:spLocks/>
              </p:cNvSpPr>
              <p:nvPr userDrawn="1"/>
            </p:nvSpPr>
            <p:spPr bwMode="auto">
              <a:xfrm>
                <a:off x="7164" y="4152"/>
                <a:ext cx="43" cy="120"/>
              </a:xfrm>
              <a:custGeom>
                <a:avLst/>
                <a:gdLst/>
                <a:ahLst/>
                <a:cxnLst>
                  <a:cxn ang="0">
                    <a:pos x="20" y="87"/>
                  </a:cxn>
                  <a:cxn ang="0">
                    <a:pos x="20" y="41"/>
                  </a:cxn>
                  <a:cxn ang="0">
                    <a:pos x="31" y="23"/>
                  </a:cxn>
                  <a:cxn ang="0">
                    <a:pos x="16" y="0"/>
                  </a:cxn>
                  <a:cxn ang="0">
                    <a:pos x="0" y="23"/>
                  </a:cxn>
                  <a:cxn ang="0">
                    <a:pos x="12" y="41"/>
                  </a:cxn>
                  <a:cxn ang="0">
                    <a:pos x="12" y="87"/>
                  </a:cxn>
                  <a:cxn ang="0">
                    <a:pos x="20" y="87"/>
                  </a:cxn>
                </a:cxnLst>
                <a:rect l="0" t="0" r="r" b="b"/>
                <a:pathLst>
                  <a:path w="31" h="87">
                    <a:moveTo>
                      <a:pt x="20" y="87"/>
                    </a:moveTo>
                    <a:cubicBezTo>
                      <a:pt x="20" y="41"/>
                      <a:pt x="20" y="41"/>
                      <a:pt x="20" y="41"/>
                    </a:cubicBezTo>
                    <a:cubicBezTo>
                      <a:pt x="27" y="39"/>
                      <a:pt x="31" y="32"/>
                      <a:pt x="31" y="23"/>
                    </a:cubicBezTo>
                    <a:cubicBezTo>
                      <a:pt x="31" y="13"/>
                      <a:pt x="25" y="0"/>
                      <a:pt x="16" y="0"/>
                    </a:cubicBezTo>
                    <a:cubicBezTo>
                      <a:pt x="7" y="0"/>
                      <a:pt x="0" y="13"/>
                      <a:pt x="0" y="23"/>
                    </a:cubicBezTo>
                    <a:cubicBezTo>
                      <a:pt x="0" y="32"/>
                      <a:pt x="5" y="39"/>
                      <a:pt x="12" y="41"/>
                    </a:cubicBezTo>
                    <a:cubicBezTo>
                      <a:pt x="12" y="87"/>
                      <a:pt x="12" y="87"/>
                      <a:pt x="12" y="87"/>
                    </a:cubicBezTo>
                    <a:lnTo>
                      <a:pt x="20" y="8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93" name="Freeform 131"/>
              <p:cNvSpPr>
                <a:spLocks/>
              </p:cNvSpPr>
              <p:nvPr userDrawn="1"/>
            </p:nvSpPr>
            <p:spPr bwMode="auto">
              <a:xfrm>
                <a:off x="3541" y="48"/>
                <a:ext cx="29" cy="85"/>
              </a:xfrm>
              <a:custGeom>
                <a:avLst/>
                <a:gdLst/>
                <a:ahLst/>
                <a:cxnLst>
                  <a:cxn ang="0">
                    <a:pos x="2" y="7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8" y="28"/>
                  </a:cxn>
                  <a:cxn ang="0">
                    <a:pos x="8" y="62"/>
                  </a:cxn>
                  <a:cxn ang="0">
                    <a:pos x="13" y="62"/>
                  </a:cxn>
                  <a:cxn ang="0">
                    <a:pos x="13" y="28"/>
                  </a:cxn>
                  <a:cxn ang="0">
                    <a:pos x="20" y="21"/>
                  </a:cxn>
                  <a:cxn ang="0">
                    <a:pos x="21" y="15"/>
                  </a:cxn>
                  <a:cxn ang="0">
                    <a:pos x="19" y="7"/>
                  </a:cxn>
                  <a:cxn ang="0">
                    <a:pos x="14" y="0"/>
                  </a:cxn>
                  <a:cxn ang="0">
                    <a:pos x="16" y="14"/>
                  </a:cxn>
                  <a:cxn ang="0">
                    <a:pos x="14" y="14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7" y="14"/>
                  </a:cxn>
                  <a:cxn ang="0">
                    <a:pos x="5" y="14"/>
                  </a:cxn>
                  <a:cxn ang="0">
                    <a:pos x="7" y="0"/>
                  </a:cxn>
                  <a:cxn ang="0">
                    <a:pos x="2" y="7"/>
                  </a:cxn>
                </a:cxnLst>
                <a:rect l="0" t="0" r="r" b="b"/>
                <a:pathLst>
                  <a:path w="21" h="62">
                    <a:moveTo>
                      <a:pt x="2" y="7"/>
                    </a:moveTo>
                    <a:cubicBezTo>
                      <a:pt x="1" y="9"/>
                      <a:pt x="0" y="12"/>
                      <a:pt x="0" y="15"/>
                    </a:cubicBezTo>
                    <a:cubicBezTo>
                      <a:pt x="0" y="17"/>
                      <a:pt x="0" y="19"/>
                      <a:pt x="2" y="21"/>
                    </a:cubicBezTo>
                    <a:cubicBezTo>
                      <a:pt x="3" y="23"/>
                      <a:pt x="5" y="26"/>
                      <a:pt x="8" y="28"/>
                    </a:cubicBezTo>
                    <a:cubicBezTo>
                      <a:pt x="8" y="62"/>
                      <a:pt x="8" y="62"/>
                      <a:pt x="8" y="62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6" y="27"/>
                      <a:pt x="18" y="23"/>
                      <a:pt x="20" y="21"/>
                    </a:cubicBezTo>
                    <a:cubicBezTo>
                      <a:pt x="21" y="19"/>
                      <a:pt x="21" y="17"/>
                      <a:pt x="21" y="15"/>
                    </a:cubicBezTo>
                    <a:cubicBezTo>
                      <a:pt x="21" y="12"/>
                      <a:pt x="20" y="9"/>
                      <a:pt x="19" y="7"/>
                    </a:cubicBezTo>
                    <a:cubicBezTo>
                      <a:pt x="18" y="5"/>
                      <a:pt x="17" y="0"/>
                      <a:pt x="14" y="0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3" y="5"/>
                      <a:pt x="2" y="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94" name="Freeform 132"/>
              <p:cNvSpPr>
                <a:spLocks/>
              </p:cNvSpPr>
              <p:nvPr userDrawn="1"/>
            </p:nvSpPr>
            <p:spPr bwMode="auto">
              <a:xfrm>
                <a:off x="3580" y="45"/>
                <a:ext cx="32" cy="88"/>
              </a:xfrm>
              <a:custGeom>
                <a:avLst/>
                <a:gdLst/>
                <a:ahLst/>
                <a:cxnLst>
                  <a:cxn ang="0">
                    <a:pos x="14" y="64"/>
                  </a:cxn>
                  <a:cxn ang="0">
                    <a:pos x="14" y="30"/>
                  </a:cxn>
                  <a:cxn ang="0">
                    <a:pos x="23" y="17"/>
                  </a:cxn>
                  <a:cxn ang="0">
                    <a:pos x="11" y="0"/>
                  </a:cxn>
                  <a:cxn ang="0">
                    <a:pos x="0" y="17"/>
                  </a:cxn>
                  <a:cxn ang="0">
                    <a:pos x="8" y="30"/>
                  </a:cxn>
                  <a:cxn ang="0">
                    <a:pos x="8" y="64"/>
                  </a:cxn>
                  <a:cxn ang="0">
                    <a:pos x="14" y="64"/>
                  </a:cxn>
                </a:cxnLst>
                <a:rect l="0" t="0" r="r" b="b"/>
                <a:pathLst>
                  <a:path w="23" h="64">
                    <a:moveTo>
                      <a:pt x="14" y="64"/>
                    </a:moveTo>
                    <a:cubicBezTo>
                      <a:pt x="14" y="30"/>
                      <a:pt x="14" y="30"/>
                      <a:pt x="14" y="30"/>
                    </a:cubicBezTo>
                    <a:cubicBezTo>
                      <a:pt x="19" y="29"/>
                      <a:pt x="23" y="24"/>
                      <a:pt x="23" y="17"/>
                    </a:cubicBezTo>
                    <a:cubicBezTo>
                      <a:pt x="23" y="9"/>
                      <a:pt x="18" y="0"/>
                      <a:pt x="11" y="0"/>
                    </a:cubicBezTo>
                    <a:cubicBezTo>
                      <a:pt x="5" y="0"/>
                      <a:pt x="0" y="9"/>
                      <a:pt x="0" y="17"/>
                    </a:cubicBezTo>
                    <a:cubicBezTo>
                      <a:pt x="0" y="24"/>
                      <a:pt x="4" y="29"/>
                      <a:pt x="8" y="30"/>
                    </a:cubicBezTo>
                    <a:cubicBezTo>
                      <a:pt x="8" y="64"/>
                      <a:pt x="8" y="64"/>
                      <a:pt x="8" y="64"/>
                    </a:cubicBezTo>
                    <a:lnTo>
                      <a:pt x="14" y="6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95" name="Freeform 133"/>
              <p:cNvSpPr>
                <a:spLocks/>
              </p:cNvSpPr>
              <p:nvPr userDrawn="1"/>
            </p:nvSpPr>
            <p:spPr bwMode="auto">
              <a:xfrm>
                <a:off x="5701" y="4037"/>
                <a:ext cx="57" cy="161"/>
              </a:xfrm>
              <a:custGeom>
                <a:avLst/>
                <a:gdLst/>
                <a:ahLst/>
                <a:cxnLst>
                  <a:cxn ang="0">
                    <a:pos x="5" y="14"/>
                  </a:cxn>
                  <a:cxn ang="0">
                    <a:pos x="1" y="28"/>
                  </a:cxn>
                  <a:cxn ang="0">
                    <a:pos x="4" y="40"/>
                  </a:cxn>
                  <a:cxn ang="0">
                    <a:pos x="15" y="53"/>
                  </a:cxn>
                  <a:cxn ang="0">
                    <a:pos x="15" y="117"/>
                  </a:cxn>
                  <a:cxn ang="0">
                    <a:pos x="26" y="117"/>
                  </a:cxn>
                  <a:cxn ang="0">
                    <a:pos x="26" y="53"/>
                  </a:cxn>
                  <a:cxn ang="0">
                    <a:pos x="38" y="40"/>
                  </a:cxn>
                  <a:cxn ang="0">
                    <a:pos x="41" y="28"/>
                  </a:cxn>
                  <a:cxn ang="0">
                    <a:pos x="36" y="14"/>
                  </a:cxn>
                  <a:cxn ang="0">
                    <a:pos x="27" y="0"/>
                  </a:cxn>
                  <a:cxn ang="0">
                    <a:pos x="30" y="27"/>
                  </a:cxn>
                  <a:cxn ang="0">
                    <a:pos x="27" y="27"/>
                  </a:cxn>
                  <a:cxn ang="0">
                    <a:pos x="24" y="0"/>
                  </a:cxn>
                  <a:cxn ang="0">
                    <a:pos x="21" y="0"/>
                  </a:cxn>
                  <a:cxn ang="0">
                    <a:pos x="18" y="0"/>
                  </a:cxn>
                  <a:cxn ang="0">
                    <a:pos x="15" y="27"/>
                  </a:cxn>
                  <a:cxn ang="0">
                    <a:pos x="11" y="27"/>
                  </a:cxn>
                  <a:cxn ang="0">
                    <a:pos x="14" y="0"/>
                  </a:cxn>
                  <a:cxn ang="0">
                    <a:pos x="5" y="14"/>
                  </a:cxn>
                </a:cxnLst>
                <a:rect l="0" t="0" r="r" b="b"/>
                <a:pathLst>
                  <a:path w="41" h="117">
                    <a:moveTo>
                      <a:pt x="5" y="14"/>
                    </a:moveTo>
                    <a:cubicBezTo>
                      <a:pt x="4" y="18"/>
                      <a:pt x="2" y="23"/>
                      <a:pt x="1" y="28"/>
                    </a:cubicBezTo>
                    <a:cubicBezTo>
                      <a:pt x="0" y="33"/>
                      <a:pt x="2" y="36"/>
                      <a:pt x="4" y="40"/>
                    </a:cubicBezTo>
                    <a:cubicBezTo>
                      <a:pt x="6" y="45"/>
                      <a:pt x="10" y="50"/>
                      <a:pt x="15" y="53"/>
                    </a:cubicBezTo>
                    <a:cubicBezTo>
                      <a:pt x="15" y="117"/>
                      <a:pt x="15" y="117"/>
                      <a:pt x="15" y="117"/>
                    </a:cubicBezTo>
                    <a:cubicBezTo>
                      <a:pt x="26" y="117"/>
                      <a:pt x="26" y="117"/>
                      <a:pt x="26" y="117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31" y="51"/>
                      <a:pt x="35" y="45"/>
                      <a:pt x="38" y="40"/>
                    </a:cubicBezTo>
                    <a:cubicBezTo>
                      <a:pt x="40" y="36"/>
                      <a:pt x="41" y="33"/>
                      <a:pt x="41" y="28"/>
                    </a:cubicBezTo>
                    <a:cubicBezTo>
                      <a:pt x="40" y="23"/>
                      <a:pt x="38" y="18"/>
                      <a:pt x="36" y="14"/>
                    </a:cubicBezTo>
                    <a:cubicBezTo>
                      <a:pt x="35" y="10"/>
                      <a:pt x="32" y="0"/>
                      <a:pt x="27" y="0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9" y="0"/>
                      <a:pt x="7" y="10"/>
                      <a:pt x="5" y="1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96" name="Freeform 134"/>
              <p:cNvSpPr>
                <a:spLocks/>
              </p:cNvSpPr>
              <p:nvPr userDrawn="1"/>
            </p:nvSpPr>
            <p:spPr bwMode="auto">
              <a:xfrm>
                <a:off x="5776" y="4032"/>
                <a:ext cx="59" cy="166"/>
              </a:xfrm>
              <a:custGeom>
                <a:avLst/>
                <a:gdLst/>
                <a:ahLst/>
                <a:cxnLst>
                  <a:cxn ang="0">
                    <a:pos x="27" y="120"/>
                  </a:cxn>
                  <a:cxn ang="0">
                    <a:pos x="27" y="57"/>
                  </a:cxn>
                  <a:cxn ang="0">
                    <a:pos x="43" y="32"/>
                  </a:cxn>
                  <a:cxn ang="0">
                    <a:pos x="21" y="0"/>
                  </a:cxn>
                  <a:cxn ang="0">
                    <a:pos x="0" y="32"/>
                  </a:cxn>
                  <a:cxn ang="0">
                    <a:pos x="16" y="57"/>
                  </a:cxn>
                  <a:cxn ang="0">
                    <a:pos x="16" y="120"/>
                  </a:cxn>
                  <a:cxn ang="0">
                    <a:pos x="27" y="120"/>
                  </a:cxn>
                </a:cxnLst>
                <a:rect l="0" t="0" r="r" b="b"/>
                <a:pathLst>
                  <a:path w="43" h="120">
                    <a:moveTo>
                      <a:pt x="27" y="120"/>
                    </a:moveTo>
                    <a:cubicBezTo>
                      <a:pt x="27" y="57"/>
                      <a:pt x="27" y="57"/>
                      <a:pt x="27" y="57"/>
                    </a:cubicBezTo>
                    <a:cubicBezTo>
                      <a:pt x="36" y="54"/>
                      <a:pt x="43" y="44"/>
                      <a:pt x="43" y="32"/>
                    </a:cubicBezTo>
                    <a:cubicBezTo>
                      <a:pt x="43" y="18"/>
                      <a:pt x="33" y="0"/>
                      <a:pt x="21" y="0"/>
                    </a:cubicBezTo>
                    <a:cubicBezTo>
                      <a:pt x="9" y="0"/>
                      <a:pt x="0" y="18"/>
                      <a:pt x="0" y="32"/>
                    </a:cubicBezTo>
                    <a:cubicBezTo>
                      <a:pt x="0" y="44"/>
                      <a:pt x="6" y="54"/>
                      <a:pt x="16" y="57"/>
                    </a:cubicBezTo>
                    <a:cubicBezTo>
                      <a:pt x="16" y="120"/>
                      <a:pt x="16" y="120"/>
                      <a:pt x="16" y="120"/>
                    </a:cubicBezTo>
                    <a:lnTo>
                      <a:pt x="27" y="1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97" name="Freeform 135"/>
              <p:cNvSpPr>
                <a:spLocks noEditPoints="1"/>
              </p:cNvSpPr>
              <p:nvPr userDrawn="1"/>
            </p:nvSpPr>
            <p:spPr bwMode="auto">
              <a:xfrm>
                <a:off x="5845" y="4049"/>
                <a:ext cx="110" cy="79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22" y="57"/>
                  </a:cxn>
                  <a:cxn ang="0">
                    <a:pos x="22" y="51"/>
                  </a:cxn>
                  <a:cxn ang="0">
                    <a:pos x="7" y="51"/>
                  </a:cxn>
                  <a:cxn ang="0">
                    <a:pos x="22" y="29"/>
                  </a:cxn>
                  <a:cxn ang="0">
                    <a:pos x="22" y="18"/>
                  </a:cxn>
                  <a:cxn ang="0">
                    <a:pos x="17" y="20"/>
                  </a:cxn>
                  <a:cxn ang="0">
                    <a:pos x="11" y="14"/>
                  </a:cxn>
                  <a:cxn ang="0">
                    <a:pos x="17" y="7"/>
                  </a:cxn>
                  <a:cxn ang="0">
                    <a:pos x="22" y="10"/>
                  </a:cxn>
                  <a:cxn ang="0">
                    <a:pos x="22" y="0"/>
                  </a:cxn>
                  <a:cxn ang="0">
                    <a:pos x="0" y="0"/>
                  </a:cxn>
                  <a:cxn ang="0">
                    <a:pos x="0" y="57"/>
                  </a:cxn>
                  <a:cxn ang="0">
                    <a:pos x="36" y="0"/>
                  </a:cxn>
                  <a:cxn ang="0">
                    <a:pos x="22" y="0"/>
                  </a:cxn>
                  <a:cxn ang="0">
                    <a:pos x="22" y="10"/>
                  </a:cxn>
                  <a:cxn ang="0">
                    <a:pos x="24" y="14"/>
                  </a:cxn>
                  <a:cxn ang="0">
                    <a:pos x="22" y="18"/>
                  </a:cxn>
                  <a:cxn ang="0">
                    <a:pos x="22" y="29"/>
                  </a:cxn>
                  <a:cxn ang="0">
                    <a:pos x="32" y="42"/>
                  </a:cxn>
                  <a:cxn ang="0">
                    <a:pos x="36" y="47"/>
                  </a:cxn>
                  <a:cxn ang="0">
                    <a:pos x="36" y="43"/>
                  </a:cxn>
                  <a:cxn ang="0">
                    <a:pos x="33" y="40"/>
                  </a:cxn>
                  <a:cxn ang="0">
                    <a:pos x="36" y="37"/>
                  </a:cxn>
                  <a:cxn ang="0">
                    <a:pos x="36" y="0"/>
                  </a:cxn>
                  <a:cxn ang="0">
                    <a:pos x="22" y="57"/>
                  </a:cxn>
                  <a:cxn ang="0">
                    <a:pos x="36" y="57"/>
                  </a:cxn>
                  <a:cxn ang="0">
                    <a:pos x="36" y="51"/>
                  </a:cxn>
                  <a:cxn ang="0">
                    <a:pos x="26" y="51"/>
                  </a:cxn>
                  <a:cxn ang="0">
                    <a:pos x="22" y="51"/>
                  </a:cxn>
                  <a:cxn ang="0">
                    <a:pos x="22" y="5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36" y="37"/>
                  </a:cxn>
                  <a:cxn ang="0">
                    <a:pos x="49" y="19"/>
                  </a:cxn>
                  <a:cxn ang="0">
                    <a:pos x="53" y="24"/>
                  </a:cxn>
                  <a:cxn ang="0">
                    <a:pos x="53" y="0"/>
                  </a:cxn>
                  <a:cxn ang="0">
                    <a:pos x="36" y="57"/>
                  </a:cxn>
                  <a:cxn ang="0">
                    <a:pos x="53" y="57"/>
                  </a:cxn>
                  <a:cxn ang="0">
                    <a:pos x="53" y="51"/>
                  </a:cxn>
                  <a:cxn ang="0">
                    <a:pos x="41" y="51"/>
                  </a:cxn>
                  <a:cxn ang="0">
                    <a:pos x="40" y="49"/>
                  </a:cxn>
                  <a:cxn ang="0">
                    <a:pos x="36" y="43"/>
                  </a:cxn>
                  <a:cxn ang="0">
                    <a:pos x="36" y="47"/>
                  </a:cxn>
                  <a:cxn ang="0">
                    <a:pos x="38" y="51"/>
                  </a:cxn>
                  <a:cxn ang="0">
                    <a:pos x="36" y="51"/>
                  </a:cxn>
                  <a:cxn ang="0">
                    <a:pos x="36" y="57"/>
                  </a:cxn>
                  <a:cxn ang="0">
                    <a:pos x="53" y="57"/>
                  </a:cxn>
                  <a:cxn ang="0">
                    <a:pos x="79" y="57"/>
                  </a:cxn>
                  <a:cxn ang="0">
                    <a:pos x="79" y="0"/>
                  </a:cxn>
                  <a:cxn ang="0">
                    <a:pos x="53" y="0"/>
                  </a:cxn>
                  <a:cxn ang="0">
                    <a:pos x="53" y="24"/>
                  </a:cxn>
                  <a:cxn ang="0">
                    <a:pos x="72" y="51"/>
                  </a:cxn>
                  <a:cxn ang="0">
                    <a:pos x="53" y="51"/>
                  </a:cxn>
                  <a:cxn ang="0">
                    <a:pos x="53" y="57"/>
                  </a:cxn>
                </a:cxnLst>
                <a:rect l="0" t="0" r="r" b="b"/>
                <a:pathLst>
                  <a:path w="79" h="57">
                    <a:moveTo>
                      <a:pt x="0" y="57"/>
                    </a:move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1" y="19"/>
                      <a:pt x="19" y="20"/>
                      <a:pt x="17" y="20"/>
                    </a:cubicBezTo>
                    <a:cubicBezTo>
                      <a:pt x="14" y="20"/>
                      <a:pt x="11" y="17"/>
                      <a:pt x="11" y="14"/>
                    </a:cubicBezTo>
                    <a:cubicBezTo>
                      <a:pt x="11" y="10"/>
                      <a:pt x="14" y="7"/>
                      <a:pt x="17" y="7"/>
                    </a:cubicBezTo>
                    <a:cubicBezTo>
                      <a:pt x="19" y="7"/>
                      <a:pt x="21" y="8"/>
                      <a:pt x="22" y="1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57"/>
                    </a:lnTo>
                    <a:close/>
                    <a:moveTo>
                      <a:pt x="36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3" y="11"/>
                      <a:pt x="24" y="12"/>
                      <a:pt x="24" y="14"/>
                    </a:cubicBezTo>
                    <a:cubicBezTo>
                      <a:pt x="24" y="15"/>
                      <a:pt x="23" y="16"/>
                      <a:pt x="22" y="18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6" y="37"/>
                      <a:pt x="36" y="37"/>
                      <a:pt x="36" y="37"/>
                    </a:cubicBezTo>
                    <a:lnTo>
                      <a:pt x="36" y="0"/>
                    </a:lnTo>
                    <a:close/>
                    <a:moveTo>
                      <a:pt x="22" y="57"/>
                    </a:moveTo>
                    <a:cubicBezTo>
                      <a:pt x="36" y="57"/>
                      <a:pt x="36" y="57"/>
                      <a:pt x="36" y="57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22" y="51"/>
                      <a:pt x="22" y="51"/>
                      <a:pt x="22" y="51"/>
                    </a:cubicBezTo>
                    <a:lnTo>
                      <a:pt x="22" y="57"/>
                    </a:lnTo>
                    <a:close/>
                    <a:moveTo>
                      <a:pt x="53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53" y="24"/>
                      <a:pt x="53" y="24"/>
                      <a:pt x="53" y="24"/>
                    </a:cubicBezTo>
                    <a:lnTo>
                      <a:pt x="53" y="0"/>
                    </a:lnTo>
                    <a:close/>
                    <a:moveTo>
                      <a:pt x="36" y="57"/>
                    </a:moveTo>
                    <a:cubicBezTo>
                      <a:pt x="53" y="57"/>
                      <a:pt x="53" y="57"/>
                      <a:pt x="53" y="57"/>
                    </a:cubicBezTo>
                    <a:cubicBezTo>
                      <a:pt x="53" y="51"/>
                      <a:pt x="53" y="51"/>
                      <a:pt x="53" y="51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6" y="51"/>
                      <a:pt x="36" y="51"/>
                      <a:pt x="36" y="51"/>
                    </a:cubicBezTo>
                    <a:lnTo>
                      <a:pt x="36" y="57"/>
                    </a:lnTo>
                    <a:close/>
                    <a:moveTo>
                      <a:pt x="53" y="57"/>
                    </a:moveTo>
                    <a:cubicBezTo>
                      <a:pt x="79" y="57"/>
                      <a:pt x="79" y="57"/>
                      <a:pt x="79" y="57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72" y="51"/>
                      <a:pt x="72" y="51"/>
                      <a:pt x="72" y="51"/>
                    </a:cubicBezTo>
                    <a:cubicBezTo>
                      <a:pt x="53" y="51"/>
                      <a:pt x="53" y="51"/>
                      <a:pt x="53" y="51"/>
                    </a:cubicBezTo>
                    <a:lnTo>
                      <a:pt x="53" y="5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98" name="Freeform 136"/>
              <p:cNvSpPr>
                <a:spLocks noEditPoints="1"/>
              </p:cNvSpPr>
              <p:nvPr userDrawn="1"/>
            </p:nvSpPr>
            <p:spPr bwMode="auto">
              <a:xfrm>
                <a:off x="3541" y="4176"/>
                <a:ext cx="110" cy="79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22" y="57"/>
                  </a:cxn>
                  <a:cxn ang="0">
                    <a:pos x="22" y="50"/>
                  </a:cxn>
                  <a:cxn ang="0">
                    <a:pos x="7" y="50"/>
                  </a:cxn>
                  <a:cxn ang="0">
                    <a:pos x="22" y="28"/>
                  </a:cxn>
                  <a:cxn ang="0">
                    <a:pos x="22" y="17"/>
                  </a:cxn>
                  <a:cxn ang="0">
                    <a:pos x="17" y="20"/>
                  </a:cxn>
                  <a:cxn ang="0">
                    <a:pos x="11" y="14"/>
                  </a:cxn>
                  <a:cxn ang="0">
                    <a:pos x="17" y="7"/>
                  </a:cxn>
                  <a:cxn ang="0">
                    <a:pos x="22" y="10"/>
                  </a:cxn>
                  <a:cxn ang="0">
                    <a:pos x="22" y="0"/>
                  </a:cxn>
                  <a:cxn ang="0">
                    <a:pos x="0" y="0"/>
                  </a:cxn>
                  <a:cxn ang="0">
                    <a:pos x="0" y="57"/>
                  </a:cxn>
                  <a:cxn ang="0">
                    <a:pos x="36" y="0"/>
                  </a:cxn>
                  <a:cxn ang="0">
                    <a:pos x="22" y="0"/>
                  </a:cxn>
                  <a:cxn ang="0">
                    <a:pos x="22" y="10"/>
                  </a:cxn>
                  <a:cxn ang="0">
                    <a:pos x="24" y="14"/>
                  </a:cxn>
                  <a:cxn ang="0">
                    <a:pos x="22" y="17"/>
                  </a:cxn>
                  <a:cxn ang="0">
                    <a:pos x="22" y="28"/>
                  </a:cxn>
                  <a:cxn ang="0">
                    <a:pos x="32" y="42"/>
                  </a:cxn>
                  <a:cxn ang="0">
                    <a:pos x="36" y="47"/>
                  </a:cxn>
                  <a:cxn ang="0">
                    <a:pos x="36" y="43"/>
                  </a:cxn>
                  <a:cxn ang="0">
                    <a:pos x="33" y="40"/>
                  </a:cxn>
                  <a:cxn ang="0">
                    <a:pos x="36" y="37"/>
                  </a:cxn>
                  <a:cxn ang="0">
                    <a:pos x="36" y="0"/>
                  </a:cxn>
                  <a:cxn ang="0">
                    <a:pos x="22" y="57"/>
                  </a:cxn>
                  <a:cxn ang="0">
                    <a:pos x="36" y="57"/>
                  </a:cxn>
                  <a:cxn ang="0">
                    <a:pos x="36" y="50"/>
                  </a:cxn>
                  <a:cxn ang="0">
                    <a:pos x="26" y="50"/>
                  </a:cxn>
                  <a:cxn ang="0">
                    <a:pos x="22" y="50"/>
                  </a:cxn>
                  <a:cxn ang="0">
                    <a:pos x="22" y="5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36" y="37"/>
                  </a:cxn>
                  <a:cxn ang="0">
                    <a:pos x="49" y="19"/>
                  </a:cxn>
                  <a:cxn ang="0">
                    <a:pos x="53" y="24"/>
                  </a:cxn>
                  <a:cxn ang="0">
                    <a:pos x="53" y="0"/>
                  </a:cxn>
                  <a:cxn ang="0">
                    <a:pos x="36" y="57"/>
                  </a:cxn>
                  <a:cxn ang="0">
                    <a:pos x="53" y="57"/>
                  </a:cxn>
                  <a:cxn ang="0">
                    <a:pos x="53" y="50"/>
                  </a:cxn>
                  <a:cxn ang="0">
                    <a:pos x="41" y="50"/>
                  </a:cxn>
                  <a:cxn ang="0">
                    <a:pos x="40" y="49"/>
                  </a:cxn>
                  <a:cxn ang="0">
                    <a:pos x="36" y="43"/>
                  </a:cxn>
                  <a:cxn ang="0">
                    <a:pos x="36" y="47"/>
                  </a:cxn>
                  <a:cxn ang="0">
                    <a:pos x="38" y="50"/>
                  </a:cxn>
                  <a:cxn ang="0">
                    <a:pos x="36" y="50"/>
                  </a:cxn>
                  <a:cxn ang="0">
                    <a:pos x="36" y="57"/>
                  </a:cxn>
                  <a:cxn ang="0">
                    <a:pos x="53" y="57"/>
                  </a:cxn>
                  <a:cxn ang="0">
                    <a:pos x="79" y="57"/>
                  </a:cxn>
                  <a:cxn ang="0">
                    <a:pos x="79" y="0"/>
                  </a:cxn>
                  <a:cxn ang="0">
                    <a:pos x="53" y="0"/>
                  </a:cxn>
                  <a:cxn ang="0">
                    <a:pos x="53" y="24"/>
                  </a:cxn>
                  <a:cxn ang="0">
                    <a:pos x="72" y="50"/>
                  </a:cxn>
                  <a:cxn ang="0">
                    <a:pos x="53" y="50"/>
                  </a:cxn>
                  <a:cxn ang="0">
                    <a:pos x="53" y="57"/>
                  </a:cxn>
                </a:cxnLst>
                <a:rect l="0" t="0" r="r" b="b"/>
                <a:pathLst>
                  <a:path w="79" h="57">
                    <a:moveTo>
                      <a:pt x="0" y="57"/>
                    </a:move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9"/>
                      <a:pt x="19" y="20"/>
                      <a:pt x="17" y="20"/>
                    </a:cubicBezTo>
                    <a:cubicBezTo>
                      <a:pt x="14" y="20"/>
                      <a:pt x="11" y="17"/>
                      <a:pt x="11" y="14"/>
                    </a:cubicBezTo>
                    <a:cubicBezTo>
                      <a:pt x="11" y="10"/>
                      <a:pt x="14" y="7"/>
                      <a:pt x="17" y="7"/>
                    </a:cubicBezTo>
                    <a:cubicBezTo>
                      <a:pt x="19" y="7"/>
                      <a:pt x="21" y="8"/>
                      <a:pt x="22" y="1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57"/>
                    </a:lnTo>
                    <a:close/>
                    <a:moveTo>
                      <a:pt x="36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3" y="11"/>
                      <a:pt x="24" y="12"/>
                      <a:pt x="24" y="14"/>
                    </a:cubicBezTo>
                    <a:cubicBezTo>
                      <a:pt x="24" y="15"/>
                      <a:pt x="23" y="16"/>
                      <a:pt x="22" y="17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6" y="37"/>
                      <a:pt x="36" y="37"/>
                      <a:pt x="36" y="37"/>
                    </a:cubicBezTo>
                    <a:lnTo>
                      <a:pt x="36" y="0"/>
                    </a:lnTo>
                    <a:close/>
                    <a:moveTo>
                      <a:pt x="22" y="57"/>
                    </a:moveTo>
                    <a:cubicBezTo>
                      <a:pt x="36" y="57"/>
                      <a:pt x="36" y="57"/>
                      <a:pt x="36" y="57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2" y="50"/>
                      <a:pt x="22" y="50"/>
                      <a:pt x="22" y="50"/>
                    </a:cubicBezTo>
                    <a:lnTo>
                      <a:pt x="22" y="57"/>
                    </a:lnTo>
                    <a:close/>
                    <a:moveTo>
                      <a:pt x="53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53" y="24"/>
                      <a:pt x="53" y="24"/>
                      <a:pt x="53" y="24"/>
                    </a:cubicBezTo>
                    <a:lnTo>
                      <a:pt x="53" y="0"/>
                    </a:lnTo>
                    <a:close/>
                    <a:moveTo>
                      <a:pt x="36" y="57"/>
                    </a:moveTo>
                    <a:cubicBezTo>
                      <a:pt x="53" y="57"/>
                      <a:pt x="53" y="57"/>
                      <a:pt x="53" y="57"/>
                    </a:cubicBezTo>
                    <a:cubicBezTo>
                      <a:pt x="53" y="50"/>
                      <a:pt x="53" y="50"/>
                      <a:pt x="53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6" y="50"/>
                      <a:pt x="36" y="50"/>
                      <a:pt x="36" y="50"/>
                    </a:cubicBezTo>
                    <a:lnTo>
                      <a:pt x="36" y="57"/>
                    </a:lnTo>
                    <a:close/>
                    <a:moveTo>
                      <a:pt x="53" y="57"/>
                    </a:moveTo>
                    <a:cubicBezTo>
                      <a:pt x="79" y="57"/>
                      <a:pt x="79" y="57"/>
                      <a:pt x="79" y="57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72" y="50"/>
                      <a:pt x="72" y="50"/>
                      <a:pt x="72" y="50"/>
                    </a:cubicBezTo>
                    <a:cubicBezTo>
                      <a:pt x="53" y="50"/>
                      <a:pt x="53" y="50"/>
                      <a:pt x="53" y="50"/>
                    </a:cubicBezTo>
                    <a:lnTo>
                      <a:pt x="53" y="5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99" name="Freeform 137"/>
              <p:cNvSpPr>
                <a:spLocks noEditPoints="1"/>
              </p:cNvSpPr>
              <p:nvPr userDrawn="1"/>
            </p:nvSpPr>
            <p:spPr bwMode="auto">
              <a:xfrm>
                <a:off x="5413" y="192"/>
                <a:ext cx="169" cy="123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16" y="39"/>
                  </a:cxn>
                  <a:cxn ang="0">
                    <a:pos x="16" y="34"/>
                  </a:cxn>
                  <a:cxn ang="0">
                    <a:pos x="5" y="34"/>
                  </a:cxn>
                  <a:cxn ang="0">
                    <a:pos x="16" y="20"/>
                  </a:cxn>
                  <a:cxn ang="0">
                    <a:pos x="16" y="12"/>
                  </a:cxn>
                  <a:cxn ang="0">
                    <a:pos x="12" y="14"/>
                  </a:cxn>
                  <a:cxn ang="0">
                    <a:pos x="8" y="9"/>
                  </a:cxn>
                  <a:cxn ang="0">
                    <a:pos x="12" y="5"/>
                  </a:cxn>
                  <a:cxn ang="0">
                    <a:pos x="16" y="7"/>
                  </a:cxn>
                  <a:cxn ang="0">
                    <a:pos x="16" y="0"/>
                  </a:cxn>
                  <a:cxn ang="0">
                    <a:pos x="0" y="0"/>
                  </a:cxn>
                  <a:cxn ang="0">
                    <a:pos x="0" y="39"/>
                  </a:cxn>
                  <a:cxn ang="0">
                    <a:pos x="25" y="0"/>
                  </a:cxn>
                  <a:cxn ang="0">
                    <a:pos x="16" y="0"/>
                  </a:cxn>
                  <a:cxn ang="0">
                    <a:pos x="16" y="7"/>
                  </a:cxn>
                  <a:cxn ang="0">
                    <a:pos x="16" y="9"/>
                  </a:cxn>
                  <a:cxn ang="0">
                    <a:pos x="16" y="12"/>
                  </a:cxn>
                  <a:cxn ang="0">
                    <a:pos x="16" y="20"/>
                  </a:cxn>
                  <a:cxn ang="0">
                    <a:pos x="16" y="20"/>
                  </a:cxn>
                  <a:cxn ang="0">
                    <a:pos x="22" y="29"/>
                  </a:cxn>
                  <a:cxn ang="0">
                    <a:pos x="25" y="32"/>
                  </a:cxn>
                  <a:cxn ang="0">
                    <a:pos x="25" y="30"/>
                  </a:cxn>
                  <a:cxn ang="0">
                    <a:pos x="23" y="27"/>
                  </a:cxn>
                  <a:cxn ang="0">
                    <a:pos x="25" y="25"/>
                  </a:cxn>
                  <a:cxn ang="0">
                    <a:pos x="25" y="0"/>
                  </a:cxn>
                  <a:cxn ang="0">
                    <a:pos x="16" y="39"/>
                  </a:cxn>
                  <a:cxn ang="0">
                    <a:pos x="25" y="39"/>
                  </a:cxn>
                  <a:cxn ang="0">
                    <a:pos x="25" y="34"/>
                  </a:cxn>
                  <a:cxn ang="0">
                    <a:pos x="18" y="34"/>
                  </a:cxn>
                  <a:cxn ang="0">
                    <a:pos x="16" y="34"/>
                  </a:cxn>
                  <a:cxn ang="0">
                    <a:pos x="16" y="39"/>
                  </a:cxn>
                  <a:cxn ang="0">
                    <a:pos x="36" y="0"/>
                  </a:cxn>
                  <a:cxn ang="0">
                    <a:pos x="25" y="0"/>
                  </a:cxn>
                  <a:cxn ang="0">
                    <a:pos x="25" y="25"/>
                  </a:cxn>
                  <a:cxn ang="0">
                    <a:pos x="34" y="13"/>
                  </a:cxn>
                  <a:cxn ang="0">
                    <a:pos x="36" y="16"/>
                  </a:cxn>
                  <a:cxn ang="0">
                    <a:pos x="36" y="0"/>
                  </a:cxn>
                  <a:cxn ang="0">
                    <a:pos x="25" y="39"/>
                  </a:cxn>
                  <a:cxn ang="0">
                    <a:pos x="36" y="39"/>
                  </a:cxn>
                  <a:cxn ang="0">
                    <a:pos x="36" y="34"/>
                  </a:cxn>
                  <a:cxn ang="0">
                    <a:pos x="28" y="34"/>
                  </a:cxn>
                  <a:cxn ang="0">
                    <a:pos x="27" y="33"/>
                  </a:cxn>
                  <a:cxn ang="0">
                    <a:pos x="25" y="30"/>
                  </a:cxn>
                  <a:cxn ang="0">
                    <a:pos x="25" y="32"/>
                  </a:cxn>
                  <a:cxn ang="0">
                    <a:pos x="26" y="34"/>
                  </a:cxn>
                  <a:cxn ang="0">
                    <a:pos x="25" y="34"/>
                  </a:cxn>
                  <a:cxn ang="0">
                    <a:pos x="25" y="39"/>
                  </a:cxn>
                  <a:cxn ang="0">
                    <a:pos x="36" y="39"/>
                  </a:cxn>
                  <a:cxn ang="0">
                    <a:pos x="54" y="39"/>
                  </a:cxn>
                  <a:cxn ang="0">
                    <a:pos x="54" y="0"/>
                  </a:cxn>
                  <a:cxn ang="0">
                    <a:pos x="36" y="0"/>
                  </a:cxn>
                  <a:cxn ang="0">
                    <a:pos x="36" y="16"/>
                  </a:cxn>
                  <a:cxn ang="0">
                    <a:pos x="49" y="34"/>
                  </a:cxn>
                  <a:cxn ang="0">
                    <a:pos x="36" y="34"/>
                  </a:cxn>
                  <a:cxn ang="0">
                    <a:pos x="36" y="39"/>
                  </a:cxn>
                </a:cxnLst>
                <a:rect l="0" t="0" r="r" b="b"/>
                <a:pathLst>
                  <a:path w="54" h="39">
                    <a:moveTo>
                      <a:pt x="0" y="39"/>
                    </a:move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3"/>
                      <a:pt x="14" y="14"/>
                      <a:pt x="12" y="14"/>
                    </a:cubicBezTo>
                    <a:cubicBezTo>
                      <a:pt x="10" y="14"/>
                      <a:pt x="8" y="12"/>
                      <a:pt x="8" y="9"/>
                    </a:cubicBezTo>
                    <a:cubicBezTo>
                      <a:pt x="8" y="7"/>
                      <a:pt x="10" y="5"/>
                      <a:pt x="12" y="5"/>
                    </a:cubicBezTo>
                    <a:cubicBezTo>
                      <a:pt x="14" y="5"/>
                      <a:pt x="15" y="6"/>
                      <a:pt x="16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9"/>
                    </a:lnTo>
                    <a:close/>
                    <a:moveTo>
                      <a:pt x="25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8"/>
                      <a:pt x="16" y="9"/>
                    </a:cubicBezTo>
                    <a:cubicBezTo>
                      <a:pt x="16" y="10"/>
                      <a:pt x="16" y="11"/>
                      <a:pt x="16" y="12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5" y="25"/>
                      <a:pt x="25" y="25"/>
                      <a:pt x="25" y="25"/>
                    </a:cubicBezTo>
                    <a:lnTo>
                      <a:pt x="25" y="0"/>
                    </a:lnTo>
                    <a:close/>
                    <a:moveTo>
                      <a:pt x="16" y="39"/>
                    </a:moveTo>
                    <a:cubicBezTo>
                      <a:pt x="25" y="39"/>
                      <a:pt x="25" y="39"/>
                      <a:pt x="25" y="39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6" y="34"/>
                      <a:pt x="16" y="34"/>
                      <a:pt x="16" y="34"/>
                    </a:cubicBezTo>
                    <a:lnTo>
                      <a:pt x="16" y="39"/>
                    </a:lnTo>
                    <a:close/>
                    <a:moveTo>
                      <a:pt x="36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6" y="16"/>
                      <a:pt x="36" y="16"/>
                      <a:pt x="36" y="16"/>
                    </a:cubicBezTo>
                    <a:lnTo>
                      <a:pt x="36" y="0"/>
                    </a:lnTo>
                    <a:close/>
                    <a:moveTo>
                      <a:pt x="25" y="39"/>
                    </a:move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5" y="34"/>
                      <a:pt x="25" y="34"/>
                      <a:pt x="25" y="34"/>
                    </a:cubicBezTo>
                    <a:lnTo>
                      <a:pt x="25" y="39"/>
                    </a:lnTo>
                    <a:close/>
                    <a:moveTo>
                      <a:pt x="36" y="39"/>
                    </a:move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36" y="34"/>
                      <a:pt x="36" y="34"/>
                      <a:pt x="36" y="34"/>
                    </a:cubicBezTo>
                    <a:lnTo>
                      <a:pt x="36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00" name="Freeform 138"/>
              <p:cNvSpPr>
                <a:spLocks noEditPoints="1"/>
              </p:cNvSpPr>
              <p:nvPr userDrawn="1"/>
            </p:nvSpPr>
            <p:spPr bwMode="auto">
              <a:xfrm>
                <a:off x="7694" y="22"/>
                <a:ext cx="169" cy="122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15" y="39"/>
                  </a:cxn>
                  <a:cxn ang="0">
                    <a:pos x="15" y="34"/>
                  </a:cxn>
                  <a:cxn ang="0">
                    <a:pos x="5" y="34"/>
                  </a:cxn>
                  <a:cxn ang="0">
                    <a:pos x="15" y="19"/>
                  </a:cxn>
                  <a:cxn ang="0">
                    <a:pos x="15" y="12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12" y="5"/>
                  </a:cxn>
                  <a:cxn ang="0">
                    <a:pos x="15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0" y="39"/>
                  </a:cxn>
                  <a:cxn ang="0">
                    <a:pos x="24" y="0"/>
                  </a:cxn>
                  <a:cxn ang="0">
                    <a:pos x="15" y="0"/>
                  </a:cxn>
                  <a:cxn ang="0">
                    <a:pos x="15" y="6"/>
                  </a:cxn>
                  <a:cxn ang="0">
                    <a:pos x="16" y="9"/>
                  </a:cxn>
                  <a:cxn ang="0">
                    <a:pos x="15" y="12"/>
                  </a:cxn>
                  <a:cxn ang="0">
                    <a:pos x="15" y="19"/>
                  </a:cxn>
                  <a:cxn ang="0">
                    <a:pos x="15" y="19"/>
                  </a:cxn>
                  <a:cxn ang="0">
                    <a:pos x="22" y="28"/>
                  </a:cxn>
                  <a:cxn ang="0">
                    <a:pos x="24" y="32"/>
                  </a:cxn>
                  <a:cxn ang="0">
                    <a:pos x="24" y="29"/>
                  </a:cxn>
                  <a:cxn ang="0">
                    <a:pos x="23" y="27"/>
                  </a:cxn>
                  <a:cxn ang="0">
                    <a:pos x="24" y="25"/>
                  </a:cxn>
                  <a:cxn ang="0">
                    <a:pos x="24" y="0"/>
                  </a:cxn>
                  <a:cxn ang="0">
                    <a:pos x="15" y="39"/>
                  </a:cxn>
                  <a:cxn ang="0">
                    <a:pos x="24" y="39"/>
                  </a:cxn>
                  <a:cxn ang="0">
                    <a:pos x="24" y="34"/>
                  </a:cxn>
                  <a:cxn ang="0">
                    <a:pos x="18" y="34"/>
                  </a:cxn>
                  <a:cxn ang="0">
                    <a:pos x="15" y="34"/>
                  </a:cxn>
                  <a:cxn ang="0">
                    <a:pos x="15" y="39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24" y="25"/>
                  </a:cxn>
                  <a:cxn ang="0">
                    <a:pos x="33" y="13"/>
                  </a:cxn>
                  <a:cxn ang="0">
                    <a:pos x="36" y="16"/>
                  </a:cxn>
                  <a:cxn ang="0">
                    <a:pos x="36" y="0"/>
                  </a:cxn>
                  <a:cxn ang="0">
                    <a:pos x="24" y="39"/>
                  </a:cxn>
                  <a:cxn ang="0">
                    <a:pos x="36" y="39"/>
                  </a:cxn>
                  <a:cxn ang="0">
                    <a:pos x="36" y="34"/>
                  </a:cxn>
                  <a:cxn ang="0">
                    <a:pos x="28" y="34"/>
                  </a:cxn>
                  <a:cxn ang="0">
                    <a:pos x="27" y="33"/>
                  </a:cxn>
                  <a:cxn ang="0">
                    <a:pos x="24" y="29"/>
                  </a:cxn>
                  <a:cxn ang="0">
                    <a:pos x="24" y="32"/>
                  </a:cxn>
                  <a:cxn ang="0">
                    <a:pos x="26" y="34"/>
                  </a:cxn>
                  <a:cxn ang="0">
                    <a:pos x="24" y="34"/>
                  </a:cxn>
                  <a:cxn ang="0">
                    <a:pos x="24" y="39"/>
                  </a:cxn>
                  <a:cxn ang="0">
                    <a:pos x="36" y="39"/>
                  </a:cxn>
                  <a:cxn ang="0">
                    <a:pos x="54" y="39"/>
                  </a:cxn>
                  <a:cxn ang="0">
                    <a:pos x="54" y="0"/>
                  </a:cxn>
                  <a:cxn ang="0">
                    <a:pos x="36" y="0"/>
                  </a:cxn>
                  <a:cxn ang="0">
                    <a:pos x="36" y="16"/>
                  </a:cxn>
                  <a:cxn ang="0">
                    <a:pos x="49" y="34"/>
                  </a:cxn>
                  <a:cxn ang="0">
                    <a:pos x="36" y="34"/>
                  </a:cxn>
                  <a:cxn ang="0">
                    <a:pos x="36" y="39"/>
                  </a:cxn>
                </a:cxnLst>
                <a:rect l="0" t="0" r="r" b="b"/>
                <a:pathLst>
                  <a:path w="54" h="39">
                    <a:moveTo>
                      <a:pt x="0" y="39"/>
                    </a:move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4" y="13"/>
                      <a:pt x="13" y="13"/>
                      <a:pt x="12" y="13"/>
                    </a:cubicBezTo>
                    <a:cubicBezTo>
                      <a:pt x="10" y="13"/>
                      <a:pt x="8" y="11"/>
                      <a:pt x="8" y="9"/>
                    </a:cubicBezTo>
                    <a:cubicBezTo>
                      <a:pt x="8" y="7"/>
                      <a:pt x="10" y="5"/>
                      <a:pt x="12" y="5"/>
                    </a:cubicBezTo>
                    <a:cubicBezTo>
                      <a:pt x="13" y="5"/>
                      <a:pt x="14" y="6"/>
                      <a:pt x="15" y="6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9"/>
                    </a:lnTo>
                    <a:close/>
                    <a:moveTo>
                      <a:pt x="24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6" y="7"/>
                      <a:pt x="16" y="8"/>
                      <a:pt x="16" y="9"/>
                    </a:cubicBezTo>
                    <a:cubicBezTo>
                      <a:pt x="16" y="10"/>
                      <a:pt x="16" y="11"/>
                      <a:pt x="15" y="12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4" y="25"/>
                      <a:pt x="24" y="25"/>
                      <a:pt x="24" y="25"/>
                    </a:cubicBezTo>
                    <a:lnTo>
                      <a:pt x="24" y="0"/>
                    </a:lnTo>
                    <a:close/>
                    <a:moveTo>
                      <a:pt x="15" y="39"/>
                    </a:move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5" y="34"/>
                      <a:pt x="15" y="34"/>
                      <a:pt x="15" y="34"/>
                    </a:cubicBezTo>
                    <a:lnTo>
                      <a:pt x="15" y="39"/>
                    </a:lnTo>
                    <a:close/>
                    <a:moveTo>
                      <a:pt x="36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6" y="16"/>
                      <a:pt x="36" y="16"/>
                      <a:pt x="36" y="16"/>
                    </a:cubicBezTo>
                    <a:lnTo>
                      <a:pt x="36" y="0"/>
                    </a:lnTo>
                    <a:close/>
                    <a:moveTo>
                      <a:pt x="24" y="39"/>
                    </a:move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4" y="34"/>
                      <a:pt x="24" y="34"/>
                      <a:pt x="24" y="34"/>
                    </a:cubicBezTo>
                    <a:lnTo>
                      <a:pt x="24" y="39"/>
                    </a:lnTo>
                    <a:close/>
                    <a:moveTo>
                      <a:pt x="36" y="39"/>
                    </a:move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36" y="34"/>
                      <a:pt x="36" y="34"/>
                      <a:pt x="36" y="34"/>
                    </a:cubicBezTo>
                    <a:lnTo>
                      <a:pt x="36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01" name="Freeform 139"/>
              <p:cNvSpPr>
                <a:spLocks noEditPoints="1"/>
              </p:cNvSpPr>
              <p:nvPr userDrawn="1"/>
            </p:nvSpPr>
            <p:spPr bwMode="auto">
              <a:xfrm>
                <a:off x="5386" y="4224"/>
                <a:ext cx="75" cy="54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16" y="39"/>
                  </a:cxn>
                  <a:cxn ang="0">
                    <a:pos x="16" y="34"/>
                  </a:cxn>
                  <a:cxn ang="0">
                    <a:pos x="5" y="34"/>
                  </a:cxn>
                  <a:cxn ang="0">
                    <a:pos x="16" y="19"/>
                  </a:cxn>
                  <a:cxn ang="0">
                    <a:pos x="16" y="12"/>
                  </a:cxn>
                  <a:cxn ang="0">
                    <a:pos x="12" y="14"/>
                  </a:cxn>
                  <a:cxn ang="0">
                    <a:pos x="8" y="9"/>
                  </a:cxn>
                  <a:cxn ang="0">
                    <a:pos x="12" y="5"/>
                  </a:cxn>
                  <a:cxn ang="0">
                    <a:pos x="16" y="7"/>
                  </a:cxn>
                  <a:cxn ang="0">
                    <a:pos x="16" y="0"/>
                  </a:cxn>
                  <a:cxn ang="0">
                    <a:pos x="0" y="0"/>
                  </a:cxn>
                  <a:cxn ang="0">
                    <a:pos x="0" y="39"/>
                  </a:cxn>
                  <a:cxn ang="0">
                    <a:pos x="25" y="0"/>
                  </a:cxn>
                  <a:cxn ang="0">
                    <a:pos x="16" y="0"/>
                  </a:cxn>
                  <a:cxn ang="0">
                    <a:pos x="16" y="7"/>
                  </a:cxn>
                  <a:cxn ang="0">
                    <a:pos x="17" y="9"/>
                  </a:cxn>
                  <a:cxn ang="0">
                    <a:pos x="16" y="12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22" y="29"/>
                  </a:cxn>
                  <a:cxn ang="0">
                    <a:pos x="25" y="32"/>
                  </a:cxn>
                  <a:cxn ang="0">
                    <a:pos x="25" y="29"/>
                  </a:cxn>
                  <a:cxn ang="0">
                    <a:pos x="23" y="27"/>
                  </a:cxn>
                  <a:cxn ang="0">
                    <a:pos x="25" y="25"/>
                  </a:cxn>
                  <a:cxn ang="0">
                    <a:pos x="25" y="0"/>
                  </a:cxn>
                  <a:cxn ang="0">
                    <a:pos x="16" y="39"/>
                  </a:cxn>
                  <a:cxn ang="0">
                    <a:pos x="25" y="39"/>
                  </a:cxn>
                  <a:cxn ang="0">
                    <a:pos x="25" y="34"/>
                  </a:cxn>
                  <a:cxn ang="0">
                    <a:pos x="18" y="34"/>
                  </a:cxn>
                  <a:cxn ang="0">
                    <a:pos x="16" y="34"/>
                  </a:cxn>
                  <a:cxn ang="0">
                    <a:pos x="16" y="39"/>
                  </a:cxn>
                  <a:cxn ang="0">
                    <a:pos x="36" y="0"/>
                  </a:cxn>
                  <a:cxn ang="0">
                    <a:pos x="25" y="0"/>
                  </a:cxn>
                  <a:cxn ang="0">
                    <a:pos x="25" y="25"/>
                  </a:cxn>
                  <a:cxn ang="0">
                    <a:pos x="34" y="13"/>
                  </a:cxn>
                  <a:cxn ang="0">
                    <a:pos x="36" y="16"/>
                  </a:cxn>
                  <a:cxn ang="0">
                    <a:pos x="36" y="0"/>
                  </a:cxn>
                  <a:cxn ang="0">
                    <a:pos x="25" y="39"/>
                  </a:cxn>
                  <a:cxn ang="0">
                    <a:pos x="36" y="39"/>
                  </a:cxn>
                  <a:cxn ang="0">
                    <a:pos x="36" y="34"/>
                  </a:cxn>
                  <a:cxn ang="0">
                    <a:pos x="28" y="34"/>
                  </a:cxn>
                  <a:cxn ang="0">
                    <a:pos x="28" y="33"/>
                  </a:cxn>
                  <a:cxn ang="0">
                    <a:pos x="25" y="29"/>
                  </a:cxn>
                  <a:cxn ang="0">
                    <a:pos x="25" y="32"/>
                  </a:cxn>
                  <a:cxn ang="0">
                    <a:pos x="26" y="34"/>
                  </a:cxn>
                  <a:cxn ang="0">
                    <a:pos x="25" y="34"/>
                  </a:cxn>
                  <a:cxn ang="0">
                    <a:pos x="25" y="39"/>
                  </a:cxn>
                  <a:cxn ang="0">
                    <a:pos x="36" y="39"/>
                  </a:cxn>
                  <a:cxn ang="0">
                    <a:pos x="54" y="39"/>
                  </a:cxn>
                  <a:cxn ang="0">
                    <a:pos x="54" y="0"/>
                  </a:cxn>
                  <a:cxn ang="0">
                    <a:pos x="36" y="0"/>
                  </a:cxn>
                  <a:cxn ang="0">
                    <a:pos x="36" y="16"/>
                  </a:cxn>
                  <a:cxn ang="0">
                    <a:pos x="49" y="34"/>
                  </a:cxn>
                  <a:cxn ang="0">
                    <a:pos x="36" y="34"/>
                  </a:cxn>
                  <a:cxn ang="0">
                    <a:pos x="36" y="39"/>
                  </a:cxn>
                </a:cxnLst>
                <a:rect l="0" t="0" r="r" b="b"/>
                <a:pathLst>
                  <a:path w="54" h="39">
                    <a:moveTo>
                      <a:pt x="0" y="39"/>
                    </a:move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3"/>
                      <a:pt x="14" y="14"/>
                      <a:pt x="12" y="14"/>
                    </a:cubicBezTo>
                    <a:cubicBezTo>
                      <a:pt x="10" y="14"/>
                      <a:pt x="8" y="12"/>
                      <a:pt x="8" y="9"/>
                    </a:cubicBezTo>
                    <a:cubicBezTo>
                      <a:pt x="8" y="7"/>
                      <a:pt x="10" y="5"/>
                      <a:pt x="12" y="5"/>
                    </a:cubicBezTo>
                    <a:cubicBezTo>
                      <a:pt x="14" y="5"/>
                      <a:pt x="15" y="6"/>
                      <a:pt x="16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9"/>
                    </a:lnTo>
                    <a:close/>
                    <a:moveTo>
                      <a:pt x="25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7" y="8"/>
                      <a:pt x="17" y="9"/>
                    </a:cubicBezTo>
                    <a:cubicBezTo>
                      <a:pt x="17" y="10"/>
                      <a:pt x="16" y="11"/>
                      <a:pt x="16" y="12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5" y="25"/>
                      <a:pt x="25" y="25"/>
                      <a:pt x="25" y="25"/>
                    </a:cubicBezTo>
                    <a:lnTo>
                      <a:pt x="25" y="0"/>
                    </a:lnTo>
                    <a:close/>
                    <a:moveTo>
                      <a:pt x="16" y="39"/>
                    </a:moveTo>
                    <a:cubicBezTo>
                      <a:pt x="25" y="39"/>
                      <a:pt x="25" y="39"/>
                      <a:pt x="25" y="39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6" y="34"/>
                      <a:pt x="16" y="34"/>
                      <a:pt x="16" y="34"/>
                    </a:cubicBezTo>
                    <a:lnTo>
                      <a:pt x="16" y="39"/>
                    </a:lnTo>
                    <a:close/>
                    <a:moveTo>
                      <a:pt x="36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6" y="16"/>
                      <a:pt x="36" y="16"/>
                      <a:pt x="36" y="16"/>
                    </a:cubicBezTo>
                    <a:lnTo>
                      <a:pt x="36" y="0"/>
                    </a:lnTo>
                    <a:close/>
                    <a:moveTo>
                      <a:pt x="25" y="39"/>
                    </a:move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5" y="34"/>
                      <a:pt x="25" y="34"/>
                      <a:pt x="25" y="34"/>
                    </a:cubicBezTo>
                    <a:lnTo>
                      <a:pt x="25" y="39"/>
                    </a:lnTo>
                    <a:close/>
                    <a:moveTo>
                      <a:pt x="36" y="39"/>
                    </a:move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36" y="34"/>
                      <a:pt x="36" y="34"/>
                      <a:pt x="36" y="34"/>
                    </a:cubicBezTo>
                    <a:lnTo>
                      <a:pt x="36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02" name="Freeform 140"/>
              <p:cNvSpPr>
                <a:spLocks noEditPoints="1"/>
              </p:cNvSpPr>
              <p:nvPr userDrawn="1"/>
            </p:nvSpPr>
            <p:spPr bwMode="auto">
              <a:xfrm>
                <a:off x="6949" y="4224"/>
                <a:ext cx="73" cy="54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15" y="39"/>
                  </a:cxn>
                  <a:cxn ang="0">
                    <a:pos x="15" y="35"/>
                  </a:cxn>
                  <a:cxn ang="0">
                    <a:pos x="4" y="35"/>
                  </a:cxn>
                  <a:cxn ang="0">
                    <a:pos x="15" y="20"/>
                  </a:cxn>
                  <a:cxn ang="0">
                    <a:pos x="15" y="12"/>
                  </a:cxn>
                  <a:cxn ang="0">
                    <a:pos x="12" y="14"/>
                  </a:cxn>
                  <a:cxn ang="0">
                    <a:pos x="7" y="10"/>
                  </a:cxn>
                  <a:cxn ang="0">
                    <a:pos x="12" y="5"/>
                  </a:cxn>
                  <a:cxn ang="0">
                    <a:pos x="15" y="7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0" y="39"/>
                  </a:cxn>
                  <a:cxn ang="0">
                    <a:pos x="24" y="0"/>
                  </a:cxn>
                  <a:cxn ang="0">
                    <a:pos x="15" y="0"/>
                  </a:cxn>
                  <a:cxn ang="0">
                    <a:pos x="15" y="7"/>
                  </a:cxn>
                  <a:cxn ang="0">
                    <a:pos x="16" y="10"/>
                  </a:cxn>
                  <a:cxn ang="0">
                    <a:pos x="15" y="12"/>
                  </a:cxn>
                  <a:cxn ang="0">
                    <a:pos x="15" y="20"/>
                  </a:cxn>
                  <a:cxn ang="0">
                    <a:pos x="15" y="20"/>
                  </a:cxn>
                  <a:cxn ang="0">
                    <a:pos x="21" y="29"/>
                  </a:cxn>
                  <a:cxn ang="0">
                    <a:pos x="24" y="32"/>
                  </a:cxn>
                  <a:cxn ang="0">
                    <a:pos x="24" y="30"/>
                  </a:cxn>
                  <a:cxn ang="0">
                    <a:pos x="22" y="28"/>
                  </a:cxn>
                  <a:cxn ang="0">
                    <a:pos x="24" y="25"/>
                  </a:cxn>
                  <a:cxn ang="0">
                    <a:pos x="24" y="0"/>
                  </a:cxn>
                  <a:cxn ang="0">
                    <a:pos x="15" y="39"/>
                  </a:cxn>
                  <a:cxn ang="0">
                    <a:pos x="24" y="39"/>
                  </a:cxn>
                  <a:cxn ang="0">
                    <a:pos x="24" y="35"/>
                  </a:cxn>
                  <a:cxn ang="0">
                    <a:pos x="17" y="35"/>
                  </a:cxn>
                  <a:cxn ang="0">
                    <a:pos x="15" y="35"/>
                  </a:cxn>
                  <a:cxn ang="0">
                    <a:pos x="15" y="39"/>
                  </a:cxn>
                  <a:cxn ang="0">
                    <a:pos x="35" y="0"/>
                  </a:cxn>
                  <a:cxn ang="0">
                    <a:pos x="24" y="0"/>
                  </a:cxn>
                  <a:cxn ang="0">
                    <a:pos x="24" y="25"/>
                  </a:cxn>
                  <a:cxn ang="0">
                    <a:pos x="33" y="13"/>
                  </a:cxn>
                  <a:cxn ang="0">
                    <a:pos x="35" y="17"/>
                  </a:cxn>
                  <a:cxn ang="0">
                    <a:pos x="35" y="0"/>
                  </a:cxn>
                  <a:cxn ang="0">
                    <a:pos x="24" y="39"/>
                  </a:cxn>
                  <a:cxn ang="0">
                    <a:pos x="35" y="39"/>
                  </a:cxn>
                  <a:cxn ang="0">
                    <a:pos x="35" y="35"/>
                  </a:cxn>
                  <a:cxn ang="0">
                    <a:pos x="27" y="35"/>
                  </a:cxn>
                  <a:cxn ang="0">
                    <a:pos x="27" y="34"/>
                  </a:cxn>
                  <a:cxn ang="0">
                    <a:pos x="24" y="30"/>
                  </a:cxn>
                  <a:cxn ang="0">
                    <a:pos x="24" y="32"/>
                  </a:cxn>
                  <a:cxn ang="0">
                    <a:pos x="26" y="35"/>
                  </a:cxn>
                  <a:cxn ang="0">
                    <a:pos x="24" y="35"/>
                  </a:cxn>
                  <a:cxn ang="0">
                    <a:pos x="24" y="39"/>
                  </a:cxn>
                  <a:cxn ang="0">
                    <a:pos x="35" y="39"/>
                  </a:cxn>
                  <a:cxn ang="0">
                    <a:pos x="53" y="39"/>
                  </a:cxn>
                  <a:cxn ang="0">
                    <a:pos x="53" y="0"/>
                  </a:cxn>
                  <a:cxn ang="0">
                    <a:pos x="35" y="0"/>
                  </a:cxn>
                  <a:cxn ang="0">
                    <a:pos x="35" y="17"/>
                  </a:cxn>
                  <a:cxn ang="0">
                    <a:pos x="48" y="35"/>
                  </a:cxn>
                  <a:cxn ang="0">
                    <a:pos x="35" y="35"/>
                  </a:cxn>
                  <a:cxn ang="0">
                    <a:pos x="35" y="39"/>
                  </a:cxn>
                </a:cxnLst>
                <a:rect l="0" t="0" r="r" b="b"/>
                <a:pathLst>
                  <a:path w="53" h="39">
                    <a:moveTo>
                      <a:pt x="0" y="39"/>
                    </a:move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4" y="13"/>
                      <a:pt x="13" y="14"/>
                      <a:pt x="12" y="14"/>
                    </a:cubicBezTo>
                    <a:cubicBezTo>
                      <a:pt x="9" y="14"/>
                      <a:pt x="7" y="12"/>
                      <a:pt x="7" y="10"/>
                    </a:cubicBezTo>
                    <a:cubicBezTo>
                      <a:pt x="7" y="7"/>
                      <a:pt x="9" y="5"/>
                      <a:pt x="12" y="5"/>
                    </a:cubicBezTo>
                    <a:cubicBezTo>
                      <a:pt x="13" y="5"/>
                      <a:pt x="14" y="6"/>
                      <a:pt x="15" y="7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9"/>
                    </a:lnTo>
                    <a:close/>
                    <a:moveTo>
                      <a:pt x="24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8"/>
                      <a:pt x="16" y="9"/>
                      <a:pt x="16" y="10"/>
                    </a:cubicBezTo>
                    <a:cubicBezTo>
                      <a:pt x="16" y="11"/>
                      <a:pt x="15" y="11"/>
                      <a:pt x="15" y="12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4" y="25"/>
                      <a:pt x="24" y="25"/>
                      <a:pt x="24" y="25"/>
                    </a:cubicBezTo>
                    <a:lnTo>
                      <a:pt x="24" y="0"/>
                    </a:lnTo>
                    <a:close/>
                    <a:moveTo>
                      <a:pt x="15" y="39"/>
                    </a:move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5" y="35"/>
                      <a:pt x="15" y="35"/>
                      <a:pt x="15" y="35"/>
                    </a:cubicBezTo>
                    <a:lnTo>
                      <a:pt x="15" y="39"/>
                    </a:lnTo>
                    <a:close/>
                    <a:moveTo>
                      <a:pt x="35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5" y="17"/>
                      <a:pt x="35" y="17"/>
                      <a:pt x="35" y="17"/>
                    </a:cubicBezTo>
                    <a:lnTo>
                      <a:pt x="35" y="0"/>
                    </a:lnTo>
                    <a:close/>
                    <a:moveTo>
                      <a:pt x="24" y="39"/>
                    </a:move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4" y="35"/>
                      <a:pt x="24" y="35"/>
                      <a:pt x="24" y="35"/>
                    </a:cubicBezTo>
                    <a:lnTo>
                      <a:pt x="24" y="39"/>
                    </a:lnTo>
                    <a:close/>
                    <a:moveTo>
                      <a:pt x="35" y="39"/>
                    </a:move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35" y="35"/>
                      <a:pt x="35" y="35"/>
                      <a:pt x="35" y="35"/>
                    </a:cubicBezTo>
                    <a:lnTo>
                      <a:pt x="35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03" name="Freeform 141"/>
              <p:cNvSpPr>
                <a:spLocks noEditPoints="1"/>
              </p:cNvSpPr>
              <p:nvPr userDrawn="1"/>
            </p:nvSpPr>
            <p:spPr bwMode="auto">
              <a:xfrm>
                <a:off x="4667" y="4032"/>
                <a:ext cx="74" cy="53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5" y="38"/>
                  </a:cxn>
                  <a:cxn ang="0">
                    <a:pos x="15" y="34"/>
                  </a:cxn>
                  <a:cxn ang="0">
                    <a:pos x="5" y="34"/>
                  </a:cxn>
                  <a:cxn ang="0">
                    <a:pos x="15" y="19"/>
                  </a:cxn>
                  <a:cxn ang="0">
                    <a:pos x="15" y="12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12" y="5"/>
                  </a:cxn>
                  <a:cxn ang="0">
                    <a:pos x="15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0" y="38"/>
                  </a:cxn>
                  <a:cxn ang="0">
                    <a:pos x="25" y="0"/>
                  </a:cxn>
                  <a:cxn ang="0">
                    <a:pos x="15" y="0"/>
                  </a:cxn>
                  <a:cxn ang="0">
                    <a:pos x="15" y="6"/>
                  </a:cxn>
                  <a:cxn ang="0">
                    <a:pos x="16" y="9"/>
                  </a:cxn>
                  <a:cxn ang="0">
                    <a:pos x="15" y="12"/>
                  </a:cxn>
                  <a:cxn ang="0">
                    <a:pos x="15" y="19"/>
                  </a:cxn>
                  <a:cxn ang="0">
                    <a:pos x="15" y="19"/>
                  </a:cxn>
                  <a:cxn ang="0">
                    <a:pos x="22" y="28"/>
                  </a:cxn>
                  <a:cxn ang="0">
                    <a:pos x="25" y="32"/>
                  </a:cxn>
                  <a:cxn ang="0">
                    <a:pos x="25" y="29"/>
                  </a:cxn>
                  <a:cxn ang="0">
                    <a:pos x="23" y="27"/>
                  </a:cxn>
                  <a:cxn ang="0">
                    <a:pos x="25" y="25"/>
                  </a:cxn>
                  <a:cxn ang="0">
                    <a:pos x="25" y="0"/>
                  </a:cxn>
                  <a:cxn ang="0">
                    <a:pos x="15" y="38"/>
                  </a:cxn>
                  <a:cxn ang="0">
                    <a:pos x="25" y="38"/>
                  </a:cxn>
                  <a:cxn ang="0">
                    <a:pos x="25" y="34"/>
                  </a:cxn>
                  <a:cxn ang="0">
                    <a:pos x="18" y="34"/>
                  </a:cxn>
                  <a:cxn ang="0">
                    <a:pos x="15" y="34"/>
                  </a:cxn>
                  <a:cxn ang="0">
                    <a:pos x="15" y="38"/>
                  </a:cxn>
                  <a:cxn ang="0">
                    <a:pos x="36" y="0"/>
                  </a:cxn>
                  <a:cxn ang="0">
                    <a:pos x="25" y="0"/>
                  </a:cxn>
                  <a:cxn ang="0">
                    <a:pos x="25" y="25"/>
                  </a:cxn>
                  <a:cxn ang="0">
                    <a:pos x="33" y="12"/>
                  </a:cxn>
                  <a:cxn ang="0">
                    <a:pos x="36" y="16"/>
                  </a:cxn>
                  <a:cxn ang="0">
                    <a:pos x="36" y="0"/>
                  </a:cxn>
                  <a:cxn ang="0">
                    <a:pos x="25" y="38"/>
                  </a:cxn>
                  <a:cxn ang="0">
                    <a:pos x="36" y="38"/>
                  </a:cxn>
                  <a:cxn ang="0">
                    <a:pos x="36" y="34"/>
                  </a:cxn>
                  <a:cxn ang="0">
                    <a:pos x="28" y="34"/>
                  </a:cxn>
                  <a:cxn ang="0">
                    <a:pos x="27" y="33"/>
                  </a:cxn>
                  <a:cxn ang="0">
                    <a:pos x="25" y="29"/>
                  </a:cxn>
                  <a:cxn ang="0">
                    <a:pos x="25" y="32"/>
                  </a:cxn>
                  <a:cxn ang="0">
                    <a:pos x="26" y="34"/>
                  </a:cxn>
                  <a:cxn ang="0">
                    <a:pos x="25" y="34"/>
                  </a:cxn>
                  <a:cxn ang="0">
                    <a:pos x="25" y="38"/>
                  </a:cxn>
                  <a:cxn ang="0">
                    <a:pos x="36" y="38"/>
                  </a:cxn>
                  <a:cxn ang="0">
                    <a:pos x="54" y="38"/>
                  </a:cxn>
                  <a:cxn ang="0">
                    <a:pos x="54" y="0"/>
                  </a:cxn>
                  <a:cxn ang="0">
                    <a:pos x="36" y="0"/>
                  </a:cxn>
                  <a:cxn ang="0">
                    <a:pos x="36" y="16"/>
                  </a:cxn>
                  <a:cxn ang="0">
                    <a:pos x="49" y="34"/>
                  </a:cxn>
                  <a:cxn ang="0">
                    <a:pos x="36" y="34"/>
                  </a:cxn>
                  <a:cxn ang="0">
                    <a:pos x="36" y="38"/>
                  </a:cxn>
                </a:cxnLst>
                <a:rect l="0" t="0" r="r" b="b"/>
                <a:pathLst>
                  <a:path w="54" h="38">
                    <a:moveTo>
                      <a:pt x="0" y="38"/>
                    </a:move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3"/>
                      <a:pt x="13" y="13"/>
                      <a:pt x="12" y="13"/>
                    </a:cubicBezTo>
                    <a:cubicBezTo>
                      <a:pt x="10" y="13"/>
                      <a:pt x="8" y="11"/>
                      <a:pt x="8" y="9"/>
                    </a:cubicBezTo>
                    <a:cubicBezTo>
                      <a:pt x="8" y="7"/>
                      <a:pt x="10" y="5"/>
                      <a:pt x="12" y="5"/>
                    </a:cubicBezTo>
                    <a:cubicBezTo>
                      <a:pt x="13" y="5"/>
                      <a:pt x="15" y="5"/>
                      <a:pt x="15" y="6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8"/>
                    </a:lnTo>
                    <a:close/>
                    <a:moveTo>
                      <a:pt x="2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6" y="7"/>
                      <a:pt x="16" y="8"/>
                      <a:pt x="16" y="9"/>
                    </a:cubicBezTo>
                    <a:cubicBezTo>
                      <a:pt x="16" y="10"/>
                      <a:pt x="16" y="11"/>
                      <a:pt x="15" y="12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5" y="25"/>
                      <a:pt x="25" y="25"/>
                      <a:pt x="25" y="25"/>
                    </a:cubicBezTo>
                    <a:lnTo>
                      <a:pt x="25" y="0"/>
                    </a:lnTo>
                    <a:close/>
                    <a:moveTo>
                      <a:pt x="15" y="38"/>
                    </a:move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5" y="34"/>
                      <a:pt x="15" y="34"/>
                      <a:pt x="15" y="34"/>
                    </a:cubicBezTo>
                    <a:lnTo>
                      <a:pt x="15" y="38"/>
                    </a:lnTo>
                    <a:close/>
                    <a:moveTo>
                      <a:pt x="36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6" y="16"/>
                      <a:pt x="36" y="16"/>
                      <a:pt x="36" y="16"/>
                    </a:cubicBezTo>
                    <a:lnTo>
                      <a:pt x="36" y="0"/>
                    </a:lnTo>
                    <a:close/>
                    <a:moveTo>
                      <a:pt x="25" y="38"/>
                    </a:moveTo>
                    <a:cubicBezTo>
                      <a:pt x="36" y="38"/>
                      <a:pt x="36" y="38"/>
                      <a:pt x="36" y="38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5" y="34"/>
                      <a:pt x="25" y="34"/>
                      <a:pt x="25" y="34"/>
                    </a:cubicBezTo>
                    <a:lnTo>
                      <a:pt x="25" y="38"/>
                    </a:lnTo>
                    <a:close/>
                    <a:moveTo>
                      <a:pt x="36" y="38"/>
                    </a:move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36" y="34"/>
                      <a:pt x="36" y="34"/>
                      <a:pt x="36" y="34"/>
                    </a:cubicBezTo>
                    <a:lnTo>
                      <a:pt x="36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04" name="Freeform 142"/>
              <p:cNvSpPr>
                <a:spLocks noEditPoints="1"/>
              </p:cNvSpPr>
              <p:nvPr userDrawn="1"/>
            </p:nvSpPr>
            <p:spPr bwMode="auto">
              <a:xfrm>
                <a:off x="4021" y="4027"/>
                <a:ext cx="137" cy="101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28" y="73"/>
                  </a:cxn>
                  <a:cxn ang="0">
                    <a:pos x="28" y="65"/>
                  </a:cxn>
                  <a:cxn ang="0">
                    <a:pos x="8" y="65"/>
                  </a:cxn>
                  <a:cxn ang="0">
                    <a:pos x="28" y="37"/>
                  </a:cxn>
                  <a:cxn ang="0">
                    <a:pos x="28" y="23"/>
                  </a:cxn>
                  <a:cxn ang="0">
                    <a:pos x="22" y="26"/>
                  </a:cxn>
                  <a:cxn ang="0">
                    <a:pos x="14" y="18"/>
                  </a:cxn>
                  <a:cxn ang="0">
                    <a:pos x="22" y="10"/>
                  </a:cxn>
                  <a:cxn ang="0">
                    <a:pos x="28" y="13"/>
                  </a:cxn>
                  <a:cxn ang="0">
                    <a:pos x="28" y="0"/>
                  </a:cxn>
                  <a:cxn ang="0">
                    <a:pos x="0" y="0"/>
                  </a:cxn>
                  <a:cxn ang="0">
                    <a:pos x="0" y="73"/>
                  </a:cxn>
                  <a:cxn ang="0">
                    <a:pos x="45" y="0"/>
                  </a:cxn>
                  <a:cxn ang="0">
                    <a:pos x="28" y="0"/>
                  </a:cxn>
                  <a:cxn ang="0">
                    <a:pos x="28" y="13"/>
                  </a:cxn>
                  <a:cxn ang="0">
                    <a:pos x="30" y="18"/>
                  </a:cxn>
                  <a:cxn ang="0">
                    <a:pos x="28" y="23"/>
                  </a:cxn>
                  <a:cxn ang="0">
                    <a:pos x="28" y="37"/>
                  </a:cxn>
                  <a:cxn ang="0">
                    <a:pos x="40" y="54"/>
                  </a:cxn>
                  <a:cxn ang="0">
                    <a:pos x="45" y="61"/>
                  </a:cxn>
                  <a:cxn ang="0">
                    <a:pos x="45" y="56"/>
                  </a:cxn>
                  <a:cxn ang="0">
                    <a:pos x="42" y="51"/>
                  </a:cxn>
                  <a:cxn ang="0">
                    <a:pos x="45" y="47"/>
                  </a:cxn>
                  <a:cxn ang="0">
                    <a:pos x="45" y="0"/>
                  </a:cxn>
                  <a:cxn ang="0">
                    <a:pos x="28" y="73"/>
                  </a:cxn>
                  <a:cxn ang="0">
                    <a:pos x="45" y="73"/>
                  </a:cxn>
                  <a:cxn ang="0">
                    <a:pos x="45" y="65"/>
                  </a:cxn>
                  <a:cxn ang="0">
                    <a:pos x="32" y="65"/>
                  </a:cxn>
                  <a:cxn ang="0">
                    <a:pos x="28" y="65"/>
                  </a:cxn>
                  <a:cxn ang="0">
                    <a:pos x="28" y="73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45" y="47"/>
                  </a:cxn>
                  <a:cxn ang="0">
                    <a:pos x="61" y="24"/>
                  </a:cxn>
                  <a:cxn ang="0">
                    <a:pos x="66" y="31"/>
                  </a:cxn>
                  <a:cxn ang="0">
                    <a:pos x="66" y="0"/>
                  </a:cxn>
                  <a:cxn ang="0">
                    <a:pos x="45" y="73"/>
                  </a:cxn>
                  <a:cxn ang="0">
                    <a:pos x="66" y="73"/>
                  </a:cxn>
                  <a:cxn ang="0">
                    <a:pos x="66" y="65"/>
                  </a:cxn>
                  <a:cxn ang="0">
                    <a:pos x="51" y="65"/>
                  </a:cxn>
                  <a:cxn ang="0">
                    <a:pos x="50" y="63"/>
                  </a:cxn>
                  <a:cxn ang="0">
                    <a:pos x="45" y="56"/>
                  </a:cxn>
                  <a:cxn ang="0">
                    <a:pos x="45" y="61"/>
                  </a:cxn>
                  <a:cxn ang="0">
                    <a:pos x="48" y="65"/>
                  </a:cxn>
                  <a:cxn ang="0">
                    <a:pos x="45" y="65"/>
                  </a:cxn>
                  <a:cxn ang="0">
                    <a:pos x="45" y="73"/>
                  </a:cxn>
                  <a:cxn ang="0">
                    <a:pos x="66" y="73"/>
                  </a:cxn>
                  <a:cxn ang="0">
                    <a:pos x="99" y="73"/>
                  </a:cxn>
                  <a:cxn ang="0">
                    <a:pos x="99" y="0"/>
                  </a:cxn>
                  <a:cxn ang="0">
                    <a:pos x="66" y="0"/>
                  </a:cxn>
                  <a:cxn ang="0">
                    <a:pos x="66" y="31"/>
                  </a:cxn>
                  <a:cxn ang="0">
                    <a:pos x="90" y="65"/>
                  </a:cxn>
                  <a:cxn ang="0">
                    <a:pos x="66" y="65"/>
                  </a:cxn>
                  <a:cxn ang="0">
                    <a:pos x="66" y="73"/>
                  </a:cxn>
                </a:cxnLst>
                <a:rect l="0" t="0" r="r" b="b"/>
                <a:pathLst>
                  <a:path w="99" h="73">
                    <a:moveTo>
                      <a:pt x="0" y="73"/>
                    </a:moveTo>
                    <a:cubicBezTo>
                      <a:pt x="28" y="73"/>
                      <a:pt x="28" y="73"/>
                      <a:pt x="28" y="73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6" y="24"/>
                      <a:pt x="24" y="26"/>
                      <a:pt x="22" y="26"/>
                    </a:cubicBezTo>
                    <a:cubicBezTo>
                      <a:pt x="17" y="26"/>
                      <a:pt x="14" y="22"/>
                      <a:pt x="14" y="18"/>
                    </a:cubicBezTo>
                    <a:cubicBezTo>
                      <a:pt x="14" y="13"/>
                      <a:pt x="17" y="10"/>
                      <a:pt x="22" y="10"/>
                    </a:cubicBezTo>
                    <a:cubicBezTo>
                      <a:pt x="24" y="10"/>
                      <a:pt x="26" y="11"/>
                      <a:pt x="28" y="13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  <a:moveTo>
                      <a:pt x="45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9" y="14"/>
                      <a:pt x="30" y="16"/>
                      <a:pt x="30" y="18"/>
                    </a:cubicBezTo>
                    <a:cubicBezTo>
                      <a:pt x="30" y="20"/>
                      <a:pt x="29" y="21"/>
                      <a:pt x="28" y="23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2" y="51"/>
                      <a:pt x="42" y="51"/>
                      <a:pt x="42" y="51"/>
                    </a:cubicBezTo>
                    <a:cubicBezTo>
                      <a:pt x="45" y="47"/>
                      <a:pt x="45" y="47"/>
                      <a:pt x="45" y="47"/>
                    </a:cubicBezTo>
                    <a:lnTo>
                      <a:pt x="45" y="0"/>
                    </a:lnTo>
                    <a:close/>
                    <a:moveTo>
                      <a:pt x="28" y="73"/>
                    </a:moveTo>
                    <a:cubicBezTo>
                      <a:pt x="45" y="73"/>
                      <a:pt x="45" y="73"/>
                      <a:pt x="45" y="73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28" y="65"/>
                      <a:pt x="28" y="65"/>
                      <a:pt x="28" y="65"/>
                    </a:cubicBezTo>
                    <a:lnTo>
                      <a:pt x="28" y="73"/>
                    </a:lnTo>
                    <a:close/>
                    <a:moveTo>
                      <a:pt x="66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6" y="31"/>
                      <a:pt x="66" y="31"/>
                      <a:pt x="66" y="31"/>
                    </a:cubicBezTo>
                    <a:lnTo>
                      <a:pt x="66" y="0"/>
                    </a:lnTo>
                    <a:close/>
                    <a:moveTo>
                      <a:pt x="45" y="73"/>
                    </a:moveTo>
                    <a:cubicBezTo>
                      <a:pt x="66" y="73"/>
                      <a:pt x="66" y="73"/>
                      <a:pt x="66" y="73"/>
                    </a:cubicBezTo>
                    <a:cubicBezTo>
                      <a:pt x="66" y="65"/>
                      <a:pt x="66" y="65"/>
                      <a:pt x="66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0" y="63"/>
                      <a:pt x="50" y="63"/>
                      <a:pt x="50" y="63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45" y="65"/>
                      <a:pt x="45" y="65"/>
                      <a:pt x="45" y="65"/>
                    </a:cubicBezTo>
                    <a:lnTo>
                      <a:pt x="45" y="73"/>
                    </a:lnTo>
                    <a:close/>
                    <a:moveTo>
                      <a:pt x="66" y="73"/>
                    </a:moveTo>
                    <a:cubicBezTo>
                      <a:pt x="99" y="73"/>
                      <a:pt x="99" y="73"/>
                      <a:pt x="99" y="73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6" y="31"/>
                      <a:pt x="66" y="31"/>
                      <a:pt x="66" y="31"/>
                    </a:cubicBezTo>
                    <a:cubicBezTo>
                      <a:pt x="90" y="65"/>
                      <a:pt x="90" y="65"/>
                      <a:pt x="90" y="65"/>
                    </a:cubicBezTo>
                    <a:cubicBezTo>
                      <a:pt x="66" y="65"/>
                      <a:pt x="66" y="65"/>
                      <a:pt x="66" y="65"/>
                    </a:cubicBezTo>
                    <a:lnTo>
                      <a:pt x="66" y="7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05" name="Freeform 143"/>
              <p:cNvSpPr>
                <a:spLocks noEditPoints="1"/>
              </p:cNvSpPr>
              <p:nvPr userDrawn="1"/>
            </p:nvSpPr>
            <p:spPr bwMode="auto">
              <a:xfrm>
                <a:off x="6661" y="4056"/>
                <a:ext cx="105" cy="58"/>
              </a:xfrm>
              <a:custGeom>
                <a:avLst/>
                <a:gdLst/>
                <a:ahLst/>
                <a:cxnLst>
                  <a:cxn ang="0">
                    <a:pos x="32" y="42"/>
                  </a:cxn>
                  <a:cxn ang="0">
                    <a:pos x="57" y="29"/>
                  </a:cxn>
                  <a:cxn ang="0">
                    <a:pos x="62" y="30"/>
                  </a:cxn>
                  <a:cxn ang="0">
                    <a:pos x="65" y="30"/>
                  </a:cxn>
                  <a:cxn ang="0">
                    <a:pos x="65" y="23"/>
                  </a:cxn>
                  <a:cxn ang="0">
                    <a:pos x="62" y="24"/>
                  </a:cxn>
                  <a:cxn ang="0">
                    <a:pos x="60" y="23"/>
                  </a:cxn>
                  <a:cxn ang="0">
                    <a:pos x="64" y="7"/>
                  </a:cxn>
                  <a:cxn ang="0">
                    <a:pos x="64" y="7"/>
                  </a:cxn>
                  <a:cxn ang="0">
                    <a:pos x="65" y="7"/>
                  </a:cxn>
                  <a:cxn ang="0">
                    <a:pos x="65" y="1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32" y="42"/>
                  </a:cxn>
                  <a:cxn ang="0">
                    <a:pos x="65" y="30"/>
                  </a:cxn>
                  <a:cxn ang="0">
                    <a:pos x="76" y="15"/>
                  </a:cxn>
                  <a:cxn ang="0">
                    <a:pos x="65" y="1"/>
                  </a:cxn>
                  <a:cxn ang="0">
                    <a:pos x="65" y="7"/>
                  </a:cxn>
                  <a:cxn ang="0">
                    <a:pos x="70" y="15"/>
                  </a:cxn>
                  <a:cxn ang="0">
                    <a:pos x="65" y="23"/>
                  </a:cxn>
                  <a:cxn ang="0">
                    <a:pos x="65" y="30"/>
                  </a:cxn>
                </a:cxnLst>
                <a:rect l="0" t="0" r="r" b="b"/>
                <a:pathLst>
                  <a:path w="76" h="42">
                    <a:moveTo>
                      <a:pt x="32" y="42"/>
                    </a:moveTo>
                    <a:cubicBezTo>
                      <a:pt x="42" y="42"/>
                      <a:pt x="51" y="37"/>
                      <a:pt x="57" y="29"/>
                    </a:cubicBezTo>
                    <a:cubicBezTo>
                      <a:pt x="58" y="30"/>
                      <a:pt x="60" y="30"/>
                      <a:pt x="62" y="30"/>
                    </a:cubicBezTo>
                    <a:cubicBezTo>
                      <a:pt x="63" y="30"/>
                      <a:pt x="64" y="30"/>
                      <a:pt x="65" y="30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4" y="23"/>
                      <a:pt x="63" y="24"/>
                      <a:pt x="62" y="24"/>
                    </a:cubicBezTo>
                    <a:cubicBezTo>
                      <a:pt x="62" y="24"/>
                      <a:pt x="61" y="23"/>
                      <a:pt x="60" y="23"/>
                    </a:cubicBezTo>
                    <a:cubicBezTo>
                      <a:pt x="62" y="18"/>
                      <a:pt x="64" y="13"/>
                      <a:pt x="64" y="7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4" y="7"/>
                      <a:pt x="65" y="7"/>
                      <a:pt x="65" y="7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4" y="0"/>
                      <a:pt x="64" y="0"/>
                      <a:pt x="63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5"/>
                      <a:pt x="0" y="7"/>
                    </a:cubicBezTo>
                    <a:cubicBezTo>
                      <a:pt x="0" y="26"/>
                      <a:pt x="14" y="42"/>
                      <a:pt x="32" y="42"/>
                    </a:cubicBezTo>
                    <a:moveTo>
                      <a:pt x="65" y="30"/>
                    </a:moveTo>
                    <a:cubicBezTo>
                      <a:pt x="71" y="28"/>
                      <a:pt x="76" y="22"/>
                      <a:pt x="76" y="15"/>
                    </a:cubicBezTo>
                    <a:cubicBezTo>
                      <a:pt x="76" y="8"/>
                      <a:pt x="71" y="2"/>
                      <a:pt x="65" y="1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8" y="8"/>
                      <a:pt x="70" y="12"/>
                      <a:pt x="70" y="15"/>
                    </a:cubicBezTo>
                    <a:cubicBezTo>
                      <a:pt x="70" y="19"/>
                      <a:pt x="68" y="22"/>
                      <a:pt x="65" y="23"/>
                    </a:cubicBezTo>
                    <a:lnTo>
                      <a:pt x="65" y="3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06" name="Rectangle 144"/>
              <p:cNvSpPr>
                <a:spLocks noChangeArrowheads="1"/>
              </p:cNvSpPr>
              <p:nvPr userDrawn="1"/>
            </p:nvSpPr>
            <p:spPr bwMode="auto">
              <a:xfrm>
                <a:off x="6661" y="4119"/>
                <a:ext cx="95" cy="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07" name="Freeform 145"/>
              <p:cNvSpPr>
                <a:spLocks/>
              </p:cNvSpPr>
              <p:nvPr userDrawn="1"/>
            </p:nvSpPr>
            <p:spPr bwMode="auto">
              <a:xfrm>
                <a:off x="6683" y="4031"/>
                <a:ext cx="16" cy="22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6" y="14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4" y="2"/>
                  </a:cxn>
                  <a:cxn ang="0">
                    <a:pos x="4" y="8"/>
                  </a:cxn>
                </a:cxnLst>
                <a:rect l="0" t="0" r="r" b="b"/>
                <a:pathLst>
                  <a:path w="12" h="16">
                    <a:moveTo>
                      <a:pt x="4" y="8"/>
                    </a:moveTo>
                    <a:cubicBezTo>
                      <a:pt x="0" y="9"/>
                      <a:pt x="2" y="16"/>
                      <a:pt x="6" y="14"/>
                    </a:cubicBezTo>
                    <a:cubicBezTo>
                      <a:pt x="10" y="13"/>
                      <a:pt x="12" y="7"/>
                      <a:pt x="11" y="2"/>
                    </a:cubicBezTo>
                    <a:cubicBezTo>
                      <a:pt x="11" y="2"/>
                      <a:pt x="11" y="1"/>
                      <a:pt x="10" y="0"/>
                    </a:cubicBezTo>
                    <a:cubicBezTo>
                      <a:pt x="8" y="1"/>
                      <a:pt x="6" y="1"/>
                      <a:pt x="4" y="2"/>
                    </a:cubicBezTo>
                    <a:cubicBezTo>
                      <a:pt x="5" y="5"/>
                      <a:pt x="6" y="7"/>
                      <a:pt x="4" y="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08" name="Freeform 146"/>
              <p:cNvSpPr>
                <a:spLocks/>
              </p:cNvSpPr>
              <p:nvPr userDrawn="1"/>
            </p:nvSpPr>
            <p:spPr bwMode="auto">
              <a:xfrm>
                <a:off x="6708" y="4025"/>
                <a:ext cx="16" cy="28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6" y="18"/>
                  </a:cxn>
                  <a:cxn ang="0">
                    <a:pos x="11" y="6"/>
                  </a:cxn>
                  <a:cxn ang="0">
                    <a:pos x="8" y="0"/>
                  </a:cxn>
                  <a:cxn ang="0">
                    <a:pos x="2" y="2"/>
                  </a:cxn>
                  <a:cxn ang="0">
                    <a:pos x="4" y="12"/>
                  </a:cxn>
                </a:cxnLst>
                <a:rect l="0" t="0" r="r" b="b"/>
                <a:pathLst>
                  <a:path w="12" h="20">
                    <a:moveTo>
                      <a:pt x="4" y="12"/>
                    </a:moveTo>
                    <a:cubicBezTo>
                      <a:pt x="0" y="13"/>
                      <a:pt x="2" y="20"/>
                      <a:pt x="6" y="18"/>
                    </a:cubicBezTo>
                    <a:cubicBezTo>
                      <a:pt x="10" y="17"/>
                      <a:pt x="12" y="11"/>
                      <a:pt x="11" y="6"/>
                    </a:cubicBezTo>
                    <a:cubicBezTo>
                      <a:pt x="10" y="4"/>
                      <a:pt x="9" y="2"/>
                      <a:pt x="8" y="0"/>
                    </a:cubicBezTo>
                    <a:cubicBezTo>
                      <a:pt x="6" y="1"/>
                      <a:pt x="4" y="1"/>
                      <a:pt x="2" y="2"/>
                    </a:cubicBezTo>
                    <a:cubicBezTo>
                      <a:pt x="3" y="5"/>
                      <a:pt x="6" y="11"/>
                      <a:pt x="4" y="1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09" name="Freeform 147"/>
              <p:cNvSpPr>
                <a:spLocks/>
              </p:cNvSpPr>
              <p:nvPr userDrawn="1"/>
            </p:nvSpPr>
            <p:spPr bwMode="auto">
              <a:xfrm>
                <a:off x="5163" y="4146"/>
                <a:ext cx="151" cy="141"/>
              </a:xfrm>
              <a:custGeom>
                <a:avLst/>
                <a:gdLst/>
                <a:ahLst/>
                <a:cxnLst>
                  <a:cxn ang="0">
                    <a:pos x="19" y="102"/>
                  </a:cxn>
                  <a:cxn ang="0">
                    <a:pos x="37" y="84"/>
                  </a:cxn>
                  <a:cxn ang="0">
                    <a:pos x="37" y="84"/>
                  </a:cxn>
                  <a:cxn ang="0">
                    <a:pos x="37" y="23"/>
                  </a:cxn>
                  <a:cxn ang="0">
                    <a:pos x="97" y="23"/>
                  </a:cxn>
                  <a:cxn ang="0">
                    <a:pos x="97" y="66"/>
                  </a:cxn>
                  <a:cxn ang="0">
                    <a:pos x="90" y="65"/>
                  </a:cxn>
                  <a:cxn ang="0">
                    <a:pos x="72" y="84"/>
                  </a:cxn>
                  <a:cxn ang="0">
                    <a:pos x="90" y="102"/>
                  </a:cxn>
                  <a:cxn ang="0">
                    <a:pos x="109" y="84"/>
                  </a:cxn>
                  <a:cxn ang="0">
                    <a:pos x="109" y="84"/>
                  </a:cxn>
                  <a:cxn ang="0">
                    <a:pos x="109" y="84"/>
                  </a:cxn>
                  <a:cxn ang="0">
                    <a:pos x="109" y="23"/>
                  </a:cxn>
                  <a:cxn ang="0">
                    <a:pos x="109" y="0"/>
                  </a:cxn>
                  <a:cxn ang="0">
                    <a:pos x="97" y="0"/>
                  </a:cxn>
                  <a:cxn ang="0">
                    <a:pos x="37" y="0"/>
                  </a:cxn>
                  <a:cxn ang="0">
                    <a:pos x="26" y="0"/>
                  </a:cxn>
                  <a:cxn ang="0">
                    <a:pos x="26" y="23"/>
                  </a:cxn>
                  <a:cxn ang="0">
                    <a:pos x="26" y="66"/>
                  </a:cxn>
                  <a:cxn ang="0">
                    <a:pos x="19" y="65"/>
                  </a:cxn>
                  <a:cxn ang="0">
                    <a:pos x="0" y="84"/>
                  </a:cxn>
                  <a:cxn ang="0">
                    <a:pos x="19" y="102"/>
                  </a:cxn>
                </a:cxnLst>
                <a:rect l="0" t="0" r="r" b="b"/>
                <a:pathLst>
                  <a:path w="109" h="102">
                    <a:moveTo>
                      <a:pt x="19" y="102"/>
                    </a:moveTo>
                    <a:cubicBezTo>
                      <a:pt x="29" y="102"/>
                      <a:pt x="37" y="94"/>
                      <a:pt x="37" y="84"/>
                    </a:cubicBezTo>
                    <a:cubicBezTo>
                      <a:pt x="37" y="84"/>
                      <a:pt x="37" y="84"/>
                      <a:pt x="37" y="84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5" y="66"/>
                      <a:pt x="93" y="65"/>
                      <a:pt x="90" y="65"/>
                    </a:cubicBezTo>
                    <a:cubicBezTo>
                      <a:pt x="80" y="65"/>
                      <a:pt x="72" y="73"/>
                      <a:pt x="72" y="84"/>
                    </a:cubicBezTo>
                    <a:cubicBezTo>
                      <a:pt x="72" y="94"/>
                      <a:pt x="80" y="102"/>
                      <a:pt x="90" y="102"/>
                    </a:cubicBezTo>
                    <a:cubicBezTo>
                      <a:pt x="101" y="102"/>
                      <a:pt x="109" y="94"/>
                      <a:pt x="109" y="84"/>
                    </a:cubicBezTo>
                    <a:cubicBezTo>
                      <a:pt x="109" y="84"/>
                      <a:pt x="109" y="84"/>
                      <a:pt x="109" y="84"/>
                    </a:cubicBezTo>
                    <a:cubicBezTo>
                      <a:pt x="109" y="84"/>
                      <a:pt x="109" y="84"/>
                      <a:pt x="109" y="84"/>
                    </a:cubicBezTo>
                    <a:cubicBezTo>
                      <a:pt x="109" y="23"/>
                      <a:pt x="109" y="23"/>
                      <a:pt x="109" y="23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66"/>
                      <a:pt x="26" y="66"/>
                      <a:pt x="26" y="66"/>
                    </a:cubicBezTo>
                    <a:cubicBezTo>
                      <a:pt x="23" y="66"/>
                      <a:pt x="21" y="65"/>
                      <a:pt x="19" y="65"/>
                    </a:cubicBezTo>
                    <a:cubicBezTo>
                      <a:pt x="8" y="65"/>
                      <a:pt x="0" y="73"/>
                      <a:pt x="0" y="84"/>
                    </a:cubicBezTo>
                    <a:cubicBezTo>
                      <a:pt x="0" y="94"/>
                      <a:pt x="8" y="102"/>
                      <a:pt x="19" y="10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10" name="Freeform 148"/>
              <p:cNvSpPr>
                <a:spLocks/>
              </p:cNvSpPr>
              <p:nvPr userDrawn="1"/>
            </p:nvSpPr>
            <p:spPr bwMode="auto">
              <a:xfrm>
                <a:off x="2708" y="39"/>
                <a:ext cx="61" cy="56"/>
              </a:xfrm>
              <a:custGeom>
                <a:avLst/>
                <a:gdLst/>
                <a:ahLst/>
                <a:cxnLst>
                  <a:cxn ang="0">
                    <a:pos x="8" y="41"/>
                  </a:cxn>
                  <a:cxn ang="0">
                    <a:pos x="15" y="34"/>
                  </a:cxn>
                  <a:cxn ang="0">
                    <a:pos x="15" y="34"/>
                  </a:cxn>
                  <a:cxn ang="0">
                    <a:pos x="15" y="10"/>
                  </a:cxn>
                  <a:cxn ang="0">
                    <a:pos x="39" y="10"/>
                  </a:cxn>
                  <a:cxn ang="0">
                    <a:pos x="39" y="27"/>
                  </a:cxn>
                  <a:cxn ang="0">
                    <a:pos x="36" y="26"/>
                  </a:cxn>
                  <a:cxn ang="0">
                    <a:pos x="29" y="34"/>
                  </a:cxn>
                  <a:cxn ang="0">
                    <a:pos x="36" y="41"/>
                  </a:cxn>
                  <a:cxn ang="0">
                    <a:pos x="44" y="34"/>
                  </a:cxn>
                  <a:cxn ang="0">
                    <a:pos x="44" y="34"/>
                  </a:cxn>
                  <a:cxn ang="0">
                    <a:pos x="44" y="10"/>
                  </a:cxn>
                  <a:cxn ang="0">
                    <a:pos x="44" y="0"/>
                  </a:cxn>
                  <a:cxn ang="0">
                    <a:pos x="3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11" y="10"/>
                  </a:cxn>
                  <a:cxn ang="0">
                    <a:pos x="11" y="27"/>
                  </a:cxn>
                  <a:cxn ang="0">
                    <a:pos x="8" y="26"/>
                  </a:cxn>
                  <a:cxn ang="0">
                    <a:pos x="0" y="34"/>
                  </a:cxn>
                  <a:cxn ang="0">
                    <a:pos x="8" y="41"/>
                  </a:cxn>
                </a:cxnLst>
                <a:rect l="0" t="0" r="r" b="b"/>
                <a:pathLst>
                  <a:path w="44" h="41">
                    <a:moveTo>
                      <a:pt x="8" y="41"/>
                    </a:moveTo>
                    <a:cubicBezTo>
                      <a:pt x="12" y="41"/>
                      <a:pt x="15" y="38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8" y="27"/>
                      <a:pt x="37" y="26"/>
                      <a:pt x="36" y="26"/>
                    </a:cubicBezTo>
                    <a:cubicBezTo>
                      <a:pt x="32" y="26"/>
                      <a:pt x="29" y="30"/>
                      <a:pt x="29" y="34"/>
                    </a:cubicBezTo>
                    <a:cubicBezTo>
                      <a:pt x="29" y="38"/>
                      <a:pt x="32" y="41"/>
                      <a:pt x="36" y="41"/>
                    </a:cubicBezTo>
                    <a:cubicBezTo>
                      <a:pt x="41" y="41"/>
                      <a:pt x="44" y="38"/>
                      <a:pt x="44" y="34"/>
                    </a:cubicBezTo>
                    <a:cubicBezTo>
                      <a:pt x="44" y="34"/>
                      <a:pt x="44" y="34"/>
                      <a:pt x="44" y="34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0" y="27"/>
                      <a:pt x="9" y="26"/>
                      <a:pt x="8" y="26"/>
                    </a:cubicBezTo>
                    <a:cubicBezTo>
                      <a:pt x="4" y="26"/>
                      <a:pt x="0" y="30"/>
                      <a:pt x="0" y="34"/>
                    </a:cubicBezTo>
                    <a:cubicBezTo>
                      <a:pt x="0" y="38"/>
                      <a:pt x="4" y="41"/>
                      <a:pt x="8" y="41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11" name="Freeform 149"/>
              <p:cNvSpPr>
                <a:spLocks/>
              </p:cNvSpPr>
              <p:nvPr userDrawn="1"/>
            </p:nvSpPr>
            <p:spPr bwMode="auto">
              <a:xfrm>
                <a:off x="6997" y="4128"/>
                <a:ext cx="68" cy="62"/>
              </a:xfrm>
              <a:custGeom>
                <a:avLst/>
                <a:gdLst/>
                <a:ahLst/>
                <a:cxnLst>
                  <a:cxn ang="0">
                    <a:pos x="9" y="45"/>
                  </a:cxn>
                  <a:cxn ang="0">
                    <a:pos x="17" y="37"/>
                  </a:cxn>
                  <a:cxn ang="0">
                    <a:pos x="17" y="37"/>
                  </a:cxn>
                  <a:cxn ang="0">
                    <a:pos x="17" y="10"/>
                  </a:cxn>
                  <a:cxn ang="0">
                    <a:pos x="44" y="10"/>
                  </a:cxn>
                  <a:cxn ang="0">
                    <a:pos x="44" y="29"/>
                  </a:cxn>
                  <a:cxn ang="0">
                    <a:pos x="41" y="29"/>
                  </a:cxn>
                  <a:cxn ang="0">
                    <a:pos x="32" y="37"/>
                  </a:cxn>
                  <a:cxn ang="0">
                    <a:pos x="41" y="45"/>
                  </a:cxn>
                  <a:cxn ang="0">
                    <a:pos x="49" y="37"/>
                  </a:cxn>
                  <a:cxn ang="0">
                    <a:pos x="49" y="37"/>
                  </a:cxn>
                  <a:cxn ang="0">
                    <a:pos x="49" y="10"/>
                  </a:cxn>
                  <a:cxn ang="0">
                    <a:pos x="49" y="0"/>
                  </a:cxn>
                  <a:cxn ang="0">
                    <a:pos x="44" y="0"/>
                  </a:cxn>
                  <a:cxn ang="0">
                    <a:pos x="17" y="0"/>
                  </a:cxn>
                  <a:cxn ang="0">
                    <a:pos x="12" y="0"/>
                  </a:cxn>
                  <a:cxn ang="0">
                    <a:pos x="12" y="10"/>
                  </a:cxn>
                  <a:cxn ang="0">
                    <a:pos x="12" y="29"/>
                  </a:cxn>
                  <a:cxn ang="0">
                    <a:pos x="9" y="29"/>
                  </a:cxn>
                  <a:cxn ang="0">
                    <a:pos x="0" y="37"/>
                  </a:cxn>
                  <a:cxn ang="0">
                    <a:pos x="9" y="45"/>
                  </a:cxn>
                </a:cxnLst>
                <a:rect l="0" t="0" r="r" b="b"/>
                <a:pathLst>
                  <a:path w="49" h="45">
                    <a:moveTo>
                      <a:pt x="9" y="45"/>
                    </a:moveTo>
                    <a:cubicBezTo>
                      <a:pt x="13" y="45"/>
                      <a:pt x="17" y="42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3" y="29"/>
                      <a:pt x="42" y="29"/>
                      <a:pt x="41" y="29"/>
                    </a:cubicBezTo>
                    <a:cubicBezTo>
                      <a:pt x="36" y="29"/>
                      <a:pt x="32" y="33"/>
                      <a:pt x="32" y="37"/>
                    </a:cubicBezTo>
                    <a:cubicBezTo>
                      <a:pt x="32" y="42"/>
                      <a:pt x="36" y="45"/>
                      <a:pt x="41" y="45"/>
                    </a:cubicBezTo>
                    <a:cubicBezTo>
                      <a:pt x="45" y="45"/>
                      <a:pt x="49" y="42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1" y="29"/>
                      <a:pt x="10" y="29"/>
                      <a:pt x="9" y="29"/>
                    </a:cubicBezTo>
                    <a:cubicBezTo>
                      <a:pt x="4" y="29"/>
                      <a:pt x="0" y="33"/>
                      <a:pt x="0" y="37"/>
                    </a:cubicBezTo>
                    <a:cubicBezTo>
                      <a:pt x="0" y="42"/>
                      <a:pt x="4" y="45"/>
                      <a:pt x="9" y="45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12" name="Freeform 150"/>
              <p:cNvSpPr>
                <a:spLocks noEditPoints="1"/>
              </p:cNvSpPr>
              <p:nvPr userDrawn="1"/>
            </p:nvSpPr>
            <p:spPr bwMode="auto">
              <a:xfrm>
                <a:off x="6661" y="4176"/>
                <a:ext cx="63" cy="9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72"/>
                  </a:cxn>
                  <a:cxn ang="0">
                    <a:pos x="9" y="68"/>
                  </a:cxn>
                  <a:cxn ang="0">
                    <a:pos x="5" y="62"/>
                  </a:cxn>
                  <a:cxn ang="0">
                    <a:pos x="9" y="58"/>
                  </a:cxn>
                  <a:cxn ang="0">
                    <a:pos x="5" y="52"/>
                  </a:cxn>
                  <a:cxn ang="0">
                    <a:pos x="9" y="47"/>
                  </a:cxn>
                  <a:cxn ang="0">
                    <a:pos x="5" y="6"/>
                  </a:cxn>
                  <a:cxn ang="0">
                    <a:pos x="9" y="2"/>
                  </a:cxn>
                  <a:cxn ang="0">
                    <a:pos x="23" y="72"/>
                  </a:cxn>
                  <a:cxn ang="0">
                    <a:pos x="18" y="68"/>
                  </a:cxn>
                  <a:cxn ang="0">
                    <a:pos x="23" y="62"/>
                  </a:cxn>
                  <a:cxn ang="0">
                    <a:pos x="18" y="58"/>
                  </a:cxn>
                  <a:cxn ang="0">
                    <a:pos x="23" y="52"/>
                  </a:cxn>
                  <a:cxn ang="0">
                    <a:pos x="9" y="47"/>
                  </a:cxn>
                  <a:cxn ang="0">
                    <a:pos x="14" y="52"/>
                  </a:cxn>
                  <a:cxn ang="0">
                    <a:pos x="9" y="58"/>
                  </a:cxn>
                  <a:cxn ang="0">
                    <a:pos x="14" y="62"/>
                  </a:cxn>
                  <a:cxn ang="0">
                    <a:pos x="9" y="68"/>
                  </a:cxn>
                  <a:cxn ang="0">
                    <a:pos x="23" y="2"/>
                  </a:cxn>
                  <a:cxn ang="0">
                    <a:pos x="9" y="6"/>
                  </a:cxn>
                  <a:cxn ang="0">
                    <a:pos x="23" y="2"/>
                  </a:cxn>
                  <a:cxn ang="0">
                    <a:pos x="36" y="72"/>
                  </a:cxn>
                  <a:cxn ang="0">
                    <a:pos x="32" y="68"/>
                  </a:cxn>
                  <a:cxn ang="0">
                    <a:pos x="36" y="62"/>
                  </a:cxn>
                  <a:cxn ang="0">
                    <a:pos x="32" y="58"/>
                  </a:cxn>
                  <a:cxn ang="0">
                    <a:pos x="36" y="52"/>
                  </a:cxn>
                  <a:cxn ang="0">
                    <a:pos x="23" y="47"/>
                  </a:cxn>
                  <a:cxn ang="0">
                    <a:pos x="27" y="52"/>
                  </a:cxn>
                  <a:cxn ang="0">
                    <a:pos x="23" y="58"/>
                  </a:cxn>
                  <a:cxn ang="0">
                    <a:pos x="27" y="62"/>
                  </a:cxn>
                  <a:cxn ang="0">
                    <a:pos x="23" y="68"/>
                  </a:cxn>
                  <a:cxn ang="0">
                    <a:pos x="32" y="0"/>
                  </a:cxn>
                  <a:cxn ang="0">
                    <a:pos x="23" y="2"/>
                  </a:cxn>
                  <a:cxn ang="0">
                    <a:pos x="36" y="6"/>
                  </a:cxn>
                  <a:cxn ang="0">
                    <a:pos x="32" y="0"/>
                  </a:cxn>
                  <a:cxn ang="0">
                    <a:pos x="45" y="72"/>
                  </a:cxn>
                  <a:cxn ang="0">
                    <a:pos x="40" y="2"/>
                  </a:cxn>
                  <a:cxn ang="0">
                    <a:pos x="36" y="0"/>
                  </a:cxn>
                  <a:cxn ang="0">
                    <a:pos x="40" y="6"/>
                  </a:cxn>
                  <a:cxn ang="0">
                    <a:pos x="36" y="47"/>
                  </a:cxn>
                  <a:cxn ang="0">
                    <a:pos x="40" y="52"/>
                  </a:cxn>
                  <a:cxn ang="0">
                    <a:pos x="36" y="58"/>
                  </a:cxn>
                  <a:cxn ang="0">
                    <a:pos x="40" y="62"/>
                  </a:cxn>
                  <a:cxn ang="0">
                    <a:pos x="36" y="68"/>
                  </a:cxn>
                </a:cxnLst>
                <a:rect l="0" t="0" r="r" b="b"/>
                <a:pathLst>
                  <a:path w="45" h="72">
                    <a:moveTo>
                      <a:pt x="9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" y="66"/>
                      <a:pt x="1" y="69"/>
                      <a:pt x="2" y="72"/>
                    </a:cubicBezTo>
                    <a:cubicBezTo>
                      <a:pt x="9" y="72"/>
                      <a:pt x="9" y="72"/>
                      <a:pt x="9" y="72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9" y="6"/>
                      <a:pt x="9" y="6"/>
                      <a:pt x="9" y="6"/>
                    </a:cubicBezTo>
                    <a:lnTo>
                      <a:pt x="9" y="2"/>
                    </a:lnTo>
                    <a:close/>
                    <a:moveTo>
                      <a:pt x="9" y="72"/>
                    </a:moveTo>
                    <a:cubicBezTo>
                      <a:pt x="23" y="72"/>
                      <a:pt x="23" y="72"/>
                      <a:pt x="23" y="72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23" y="62"/>
                      <a:pt x="23" y="62"/>
                      <a:pt x="23" y="62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18" y="58"/>
                      <a:pt x="18" y="58"/>
                      <a:pt x="18" y="58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4" y="68"/>
                      <a:pt x="14" y="68"/>
                      <a:pt x="14" y="68"/>
                    </a:cubicBezTo>
                    <a:cubicBezTo>
                      <a:pt x="9" y="68"/>
                      <a:pt x="9" y="68"/>
                      <a:pt x="9" y="68"/>
                    </a:cubicBezTo>
                    <a:lnTo>
                      <a:pt x="9" y="72"/>
                    </a:lnTo>
                    <a:close/>
                    <a:moveTo>
                      <a:pt x="23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23" y="6"/>
                      <a:pt x="23" y="6"/>
                      <a:pt x="23" y="6"/>
                    </a:cubicBezTo>
                    <a:lnTo>
                      <a:pt x="23" y="2"/>
                    </a:lnTo>
                    <a:close/>
                    <a:moveTo>
                      <a:pt x="23" y="72"/>
                    </a:moveTo>
                    <a:cubicBezTo>
                      <a:pt x="36" y="72"/>
                      <a:pt x="36" y="72"/>
                      <a:pt x="36" y="72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6" y="52"/>
                      <a:pt x="36" y="52"/>
                      <a:pt x="36" y="52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23" y="62"/>
                      <a:pt x="23" y="62"/>
                      <a:pt x="23" y="62"/>
                    </a:cubicBezTo>
                    <a:cubicBezTo>
                      <a:pt x="27" y="62"/>
                      <a:pt x="27" y="62"/>
                      <a:pt x="27" y="62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3" y="68"/>
                      <a:pt x="23" y="68"/>
                      <a:pt x="23" y="68"/>
                    </a:cubicBezTo>
                    <a:lnTo>
                      <a:pt x="23" y="72"/>
                    </a:lnTo>
                    <a:close/>
                    <a:moveTo>
                      <a:pt x="32" y="0"/>
                    </a:moveTo>
                    <a:cubicBezTo>
                      <a:pt x="32" y="2"/>
                      <a:pt x="32" y="2"/>
                      <a:pt x="32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0"/>
                      <a:pt x="36" y="0"/>
                      <a:pt x="36" y="0"/>
                    </a:cubicBezTo>
                    <a:lnTo>
                      <a:pt x="32" y="0"/>
                    </a:lnTo>
                    <a:close/>
                    <a:moveTo>
                      <a:pt x="36" y="72"/>
                    </a:moveTo>
                    <a:cubicBezTo>
                      <a:pt x="45" y="72"/>
                      <a:pt x="45" y="72"/>
                      <a:pt x="45" y="72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6" y="52"/>
                      <a:pt x="36" y="52"/>
                      <a:pt x="36" y="52"/>
                    </a:cubicBezTo>
                    <a:cubicBezTo>
                      <a:pt x="40" y="52"/>
                      <a:pt x="40" y="52"/>
                      <a:pt x="40" y="52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36" y="68"/>
                      <a:pt x="36" y="68"/>
                      <a:pt x="36" y="68"/>
                    </a:cubicBezTo>
                    <a:lnTo>
                      <a:pt x="36" y="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13" name="Freeform 151"/>
              <p:cNvSpPr>
                <a:spLocks noEditPoints="1"/>
              </p:cNvSpPr>
              <p:nvPr userDrawn="1"/>
            </p:nvSpPr>
            <p:spPr bwMode="auto">
              <a:xfrm>
                <a:off x="3445" y="4176"/>
                <a:ext cx="62" cy="10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72"/>
                  </a:cxn>
                  <a:cxn ang="0">
                    <a:pos x="9" y="67"/>
                  </a:cxn>
                  <a:cxn ang="0">
                    <a:pos x="5" y="61"/>
                  </a:cxn>
                  <a:cxn ang="0">
                    <a:pos x="9" y="57"/>
                  </a:cxn>
                  <a:cxn ang="0">
                    <a:pos x="5" y="51"/>
                  </a:cxn>
                  <a:cxn ang="0">
                    <a:pos x="9" y="46"/>
                  </a:cxn>
                  <a:cxn ang="0">
                    <a:pos x="5" y="6"/>
                  </a:cxn>
                  <a:cxn ang="0">
                    <a:pos x="9" y="1"/>
                  </a:cxn>
                  <a:cxn ang="0">
                    <a:pos x="23" y="72"/>
                  </a:cxn>
                  <a:cxn ang="0">
                    <a:pos x="18" y="67"/>
                  </a:cxn>
                  <a:cxn ang="0">
                    <a:pos x="23" y="61"/>
                  </a:cxn>
                  <a:cxn ang="0">
                    <a:pos x="18" y="57"/>
                  </a:cxn>
                  <a:cxn ang="0">
                    <a:pos x="23" y="51"/>
                  </a:cxn>
                  <a:cxn ang="0">
                    <a:pos x="9" y="46"/>
                  </a:cxn>
                  <a:cxn ang="0">
                    <a:pos x="14" y="51"/>
                  </a:cxn>
                  <a:cxn ang="0">
                    <a:pos x="9" y="57"/>
                  </a:cxn>
                  <a:cxn ang="0">
                    <a:pos x="14" y="61"/>
                  </a:cxn>
                  <a:cxn ang="0">
                    <a:pos x="9" y="67"/>
                  </a:cxn>
                  <a:cxn ang="0">
                    <a:pos x="23" y="1"/>
                  </a:cxn>
                  <a:cxn ang="0">
                    <a:pos x="9" y="6"/>
                  </a:cxn>
                  <a:cxn ang="0">
                    <a:pos x="23" y="1"/>
                  </a:cxn>
                  <a:cxn ang="0">
                    <a:pos x="36" y="72"/>
                  </a:cxn>
                  <a:cxn ang="0">
                    <a:pos x="32" y="67"/>
                  </a:cxn>
                  <a:cxn ang="0">
                    <a:pos x="36" y="61"/>
                  </a:cxn>
                  <a:cxn ang="0">
                    <a:pos x="32" y="57"/>
                  </a:cxn>
                  <a:cxn ang="0">
                    <a:pos x="36" y="51"/>
                  </a:cxn>
                  <a:cxn ang="0">
                    <a:pos x="23" y="46"/>
                  </a:cxn>
                  <a:cxn ang="0">
                    <a:pos x="27" y="51"/>
                  </a:cxn>
                  <a:cxn ang="0">
                    <a:pos x="23" y="57"/>
                  </a:cxn>
                  <a:cxn ang="0">
                    <a:pos x="27" y="61"/>
                  </a:cxn>
                  <a:cxn ang="0">
                    <a:pos x="23" y="67"/>
                  </a:cxn>
                  <a:cxn ang="0">
                    <a:pos x="32" y="0"/>
                  </a:cxn>
                  <a:cxn ang="0">
                    <a:pos x="23" y="1"/>
                  </a:cxn>
                  <a:cxn ang="0">
                    <a:pos x="36" y="6"/>
                  </a:cxn>
                  <a:cxn ang="0">
                    <a:pos x="32" y="0"/>
                  </a:cxn>
                  <a:cxn ang="0">
                    <a:pos x="45" y="72"/>
                  </a:cxn>
                  <a:cxn ang="0">
                    <a:pos x="40" y="1"/>
                  </a:cxn>
                  <a:cxn ang="0">
                    <a:pos x="36" y="0"/>
                  </a:cxn>
                  <a:cxn ang="0">
                    <a:pos x="40" y="6"/>
                  </a:cxn>
                  <a:cxn ang="0">
                    <a:pos x="36" y="46"/>
                  </a:cxn>
                  <a:cxn ang="0">
                    <a:pos x="40" y="51"/>
                  </a:cxn>
                  <a:cxn ang="0">
                    <a:pos x="36" y="57"/>
                  </a:cxn>
                  <a:cxn ang="0">
                    <a:pos x="40" y="61"/>
                  </a:cxn>
                  <a:cxn ang="0">
                    <a:pos x="36" y="67"/>
                  </a:cxn>
                </a:cxnLst>
                <a:rect l="0" t="0" r="r" b="b"/>
                <a:pathLst>
                  <a:path w="45" h="72">
                    <a:moveTo>
                      <a:pt x="9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1" y="65"/>
                      <a:pt x="1" y="68"/>
                      <a:pt x="2" y="72"/>
                    </a:cubicBezTo>
                    <a:cubicBezTo>
                      <a:pt x="9" y="72"/>
                      <a:pt x="9" y="72"/>
                      <a:pt x="9" y="72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5" y="67"/>
                      <a:pt x="5" y="67"/>
                      <a:pt x="5" y="67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9" y="6"/>
                      <a:pt x="9" y="6"/>
                      <a:pt x="9" y="6"/>
                    </a:cubicBezTo>
                    <a:lnTo>
                      <a:pt x="9" y="1"/>
                    </a:lnTo>
                    <a:close/>
                    <a:moveTo>
                      <a:pt x="9" y="72"/>
                    </a:moveTo>
                    <a:cubicBezTo>
                      <a:pt x="23" y="72"/>
                      <a:pt x="23" y="72"/>
                      <a:pt x="23" y="72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18" y="67"/>
                      <a:pt x="18" y="67"/>
                      <a:pt x="18" y="67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4" y="61"/>
                      <a:pt x="14" y="61"/>
                      <a:pt x="14" y="61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9" y="67"/>
                      <a:pt x="9" y="67"/>
                      <a:pt x="9" y="67"/>
                    </a:cubicBezTo>
                    <a:lnTo>
                      <a:pt x="9" y="72"/>
                    </a:lnTo>
                    <a:close/>
                    <a:moveTo>
                      <a:pt x="23" y="1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23" y="6"/>
                      <a:pt x="23" y="6"/>
                      <a:pt x="23" y="6"/>
                    </a:cubicBezTo>
                    <a:lnTo>
                      <a:pt x="23" y="1"/>
                    </a:lnTo>
                    <a:close/>
                    <a:moveTo>
                      <a:pt x="23" y="72"/>
                    </a:moveTo>
                    <a:cubicBezTo>
                      <a:pt x="36" y="72"/>
                      <a:pt x="36" y="72"/>
                      <a:pt x="36" y="72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7" y="57"/>
                      <a:pt x="27" y="57"/>
                      <a:pt x="27" y="57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7" y="61"/>
                      <a:pt x="27" y="61"/>
                      <a:pt x="27" y="61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3" y="67"/>
                      <a:pt x="23" y="67"/>
                      <a:pt x="23" y="67"/>
                    </a:cubicBezTo>
                    <a:lnTo>
                      <a:pt x="23" y="72"/>
                    </a:lnTo>
                    <a:close/>
                    <a:moveTo>
                      <a:pt x="32" y="0"/>
                    </a:moveTo>
                    <a:cubicBezTo>
                      <a:pt x="32" y="1"/>
                      <a:pt x="32" y="1"/>
                      <a:pt x="32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0"/>
                      <a:pt x="36" y="0"/>
                      <a:pt x="36" y="0"/>
                    </a:cubicBezTo>
                    <a:lnTo>
                      <a:pt x="32" y="0"/>
                    </a:lnTo>
                    <a:close/>
                    <a:moveTo>
                      <a:pt x="36" y="72"/>
                    </a:moveTo>
                    <a:cubicBezTo>
                      <a:pt x="45" y="72"/>
                      <a:pt x="45" y="72"/>
                      <a:pt x="45" y="72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40" y="57"/>
                      <a:pt x="40" y="57"/>
                      <a:pt x="40" y="57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7"/>
                      <a:pt x="40" y="67"/>
                      <a:pt x="40" y="67"/>
                    </a:cubicBezTo>
                    <a:cubicBezTo>
                      <a:pt x="36" y="67"/>
                      <a:pt x="36" y="67"/>
                      <a:pt x="36" y="67"/>
                    </a:cubicBezTo>
                    <a:lnTo>
                      <a:pt x="36" y="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14" name="Freeform 152"/>
              <p:cNvSpPr>
                <a:spLocks/>
              </p:cNvSpPr>
              <p:nvPr userDrawn="1"/>
            </p:nvSpPr>
            <p:spPr bwMode="auto">
              <a:xfrm>
                <a:off x="5557" y="4176"/>
                <a:ext cx="129" cy="96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0" y="47"/>
                  </a:cxn>
                  <a:cxn ang="0">
                    <a:pos x="6" y="69"/>
                  </a:cxn>
                  <a:cxn ang="0">
                    <a:pos x="6" y="57"/>
                  </a:cxn>
                  <a:cxn ang="0">
                    <a:pos x="8" y="51"/>
                  </a:cxn>
                  <a:cxn ang="0">
                    <a:pos x="8" y="47"/>
                  </a:cxn>
                  <a:cxn ang="0">
                    <a:pos x="47" y="8"/>
                  </a:cxn>
                  <a:cxn ang="0">
                    <a:pos x="85" y="47"/>
                  </a:cxn>
                  <a:cxn ang="0">
                    <a:pos x="85" y="51"/>
                  </a:cxn>
                  <a:cxn ang="0">
                    <a:pos x="87" y="57"/>
                  </a:cxn>
                  <a:cxn ang="0">
                    <a:pos x="87" y="70"/>
                  </a:cxn>
                  <a:cxn ang="0">
                    <a:pos x="93" y="47"/>
                  </a:cxn>
                  <a:cxn ang="0">
                    <a:pos x="47" y="0"/>
                  </a:cxn>
                </a:cxnLst>
                <a:rect l="0" t="0" r="r" b="b"/>
                <a:pathLst>
                  <a:path w="93" h="70">
                    <a:moveTo>
                      <a:pt x="47" y="0"/>
                    </a:moveTo>
                    <a:cubicBezTo>
                      <a:pt x="21" y="0"/>
                      <a:pt x="0" y="21"/>
                      <a:pt x="0" y="47"/>
                    </a:cubicBezTo>
                    <a:cubicBezTo>
                      <a:pt x="0" y="55"/>
                      <a:pt x="2" y="62"/>
                      <a:pt x="6" y="69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6" y="54"/>
                      <a:pt x="6" y="52"/>
                      <a:pt x="8" y="51"/>
                    </a:cubicBezTo>
                    <a:cubicBezTo>
                      <a:pt x="8" y="49"/>
                      <a:pt x="8" y="48"/>
                      <a:pt x="8" y="47"/>
                    </a:cubicBezTo>
                    <a:cubicBezTo>
                      <a:pt x="8" y="25"/>
                      <a:pt x="25" y="8"/>
                      <a:pt x="47" y="8"/>
                    </a:cubicBezTo>
                    <a:cubicBezTo>
                      <a:pt x="68" y="8"/>
                      <a:pt x="85" y="25"/>
                      <a:pt x="85" y="47"/>
                    </a:cubicBezTo>
                    <a:cubicBezTo>
                      <a:pt x="85" y="48"/>
                      <a:pt x="85" y="50"/>
                      <a:pt x="85" y="51"/>
                    </a:cubicBezTo>
                    <a:cubicBezTo>
                      <a:pt x="86" y="53"/>
                      <a:pt x="87" y="55"/>
                      <a:pt x="87" y="57"/>
                    </a:cubicBezTo>
                    <a:cubicBezTo>
                      <a:pt x="87" y="70"/>
                      <a:pt x="87" y="70"/>
                      <a:pt x="87" y="70"/>
                    </a:cubicBezTo>
                    <a:cubicBezTo>
                      <a:pt x="91" y="63"/>
                      <a:pt x="93" y="55"/>
                      <a:pt x="93" y="47"/>
                    </a:cubicBezTo>
                    <a:cubicBezTo>
                      <a:pt x="93" y="21"/>
                      <a:pt x="72" y="0"/>
                      <a:pt x="47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15" name="Freeform 153"/>
              <p:cNvSpPr>
                <a:spLocks/>
              </p:cNvSpPr>
              <p:nvPr userDrawn="1"/>
            </p:nvSpPr>
            <p:spPr bwMode="auto">
              <a:xfrm>
                <a:off x="5569" y="4241"/>
                <a:ext cx="29" cy="51"/>
              </a:xfrm>
              <a:custGeom>
                <a:avLst/>
                <a:gdLst/>
                <a:ahLst/>
                <a:cxnLst>
                  <a:cxn ang="0">
                    <a:pos x="1" y="8"/>
                  </a:cxn>
                  <a:cxn ang="0">
                    <a:pos x="0" y="10"/>
                  </a:cxn>
                  <a:cxn ang="0">
                    <a:pos x="0" y="22"/>
                  </a:cxn>
                  <a:cxn ang="0">
                    <a:pos x="0" y="27"/>
                  </a:cxn>
                  <a:cxn ang="0">
                    <a:pos x="15" y="37"/>
                  </a:cxn>
                  <a:cxn ang="0">
                    <a:pos x="21" y="37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1" y="8"/>
                  </a:cxn>
                </a:cxnLst>
                <a:rect l="0" t="0" r="r" b="b"/>
                <a:pathLst>
                  <a:path w="21" h="37">
                    <a:moveTo>
                      <a:pt x="1" y="8"/>
                    </a:moveTo>
                    <a:cubicBezTo>
                      <a:pt x="0" y="8"/>
                      <a:pt x="0" y="9"/>
                      <a:pt x="0" y="1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33"/>
                      <a:pt x="7" y="37"/>
                      <a:pt x="15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8" y="0"/>
                      <a:pt x="2" y="3"/>
                      <a:pt x="1" y="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16" name="Freeform 154"/>
              <p:cNvSpPr>
                <a:spLocks/>
              </p:cNvSpPr>
              <p:nvPr userDrawn="1"/>
            </p:nvSpPr>
            <p:spPr bwMode="auto">
              <a:xfrm>
                <a:off x="5646" y="4241"/>
                <a:ext cx="28" cy="51"/>
              </a:xfrm>
              <a:custGeom>
                <a:avLst/>
                <a:gdLst/>
                <a:ahLst/>
                <a:cxnLst>
                  <a:cxn ang="0">
                    <a:pos x="20" y="27"/>
                  </a:cxn>
                  <a:cxn ang="0">
                    <a:pos x="20" y="21"/>
                  </a:cxn>
                  <a:cxn ang="0">
                    <a:pos x="20" y="10"/>
                  </a:cxn>
                  <a:cxn ang="0">
                    <a:pos x="20" y="8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7"/>
                  </a:cxn>
                  <a:cxn ang="0">
                    <a:pos x="6" y="37"/>
                  </a:cxn>
                  <a:cxn ang="0">
                    <a:pos x="20" y="27"/>
                  </a:cxn>
                </a:cxnLst>
                <a:rect l="0" t="0" r="r" b="b"/>
                <a:pathLst>
                  <a:path w="20" h="37">
                    <a:moveTo>
                      <a:pt x="20" y="27"/>
                    </a:move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9"/>
                      <a:pt x="20" y="9"/>
                      <a:pt x="20" y="8"/>
                    </a:cubicBezTo>
                    <a:cubicBezTo>
                      <a:pt x="19" y="4"/>
                      <a:pt x="13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14" y="37"/>
                      <a:pt x="20" y="33"/>
                      <a:pt x="20" y="2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17" name="Freeform 155"/>
              <p:cNvSpPr>
                <a:spLocks/>
              </p:cNvSpPr>
              <p:nvPr userDrawn="1"/>
            </p:nvSpPr>
            <p:spPr bwMode="auto">
              <a:xfrm>
                <a:off x="5142" y="3984"/>
                <a:ext cx="127" cy="9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0" y="46"/>
                  </a:cxn>
                  <a:cxn ang="0">
                    <a:pos x="5" y="69"/>
                  </a:cxn>
                  <a:cxn ang="0">
                    <a:pos x="5" y="56"/>
                  </a:cxn>
                  <a:cxn ang="0">
                    <a:pos x="7" y="50"/>
                  </a:cxn>
                  <a:cxn ang="0">
                    <a:pos x="7" y="46"/>
                  </a:cxn>
                  <a:cxn ang="0">
                    <a:pos x="46" y="7"/>
                  </a:cxn>
                  <a:cxn ang="0">
                    <a:pos x="85" y="46"/>
                  </a:cxn>
                  <a:cxn ang="0">
                    <a:pos x="85" y="51"/>
                  </a:cxn>
                  <a:cxn ang="0">
                    <a:pos x="87" y="56"/>
                  </a:cxn>
                  <a:cxn ang="0">
                    <a:pos x="87" y="69"/>
                  </a:cxn>
                  <a:cxn ang="0">
                    <a:pos x="92" y="46"/>
                  </a:cxn>
                  <a:cxn ang="0">
                    <a:pos x="46" y="0"/>
                  </a:cxn>
                </a:cxnLst>
                <a:rect l="0" t="0" r="r" b="b"/>
                <a:pathLst>
                  <a:path w="92" h="69">
                    <a:moveTo>
                      <a:pt x="46" y="0"/>
                    </a:moveTo>
                    <a:cubicBezTo>
                      <a:pt x="20" y="0"/>
                      <a:pt x="0" y="21"/>
                      <a:pt x="0" y="46"/>
                    </a:cubicBezTo>
                    <a:cubicBezTo>
                      <a:pt x="0" y="54"/>
                      <a:pt x="1" y="62"/>
                      <a:pt x="5" y="69"/>
                    </a:cubicBezTo>
                    <a:cubicBezTo>
                      <a:pt x="5" y="56"/>
                      <a:pt x="5" y="56"/>
                      <a:pt x="5" y="56"/>
                    </a:cubicBezTo>
                    <a:cubicBezTo>
                      <a:pt x="5" y="54"/>
                      <a:pt x="6" y="52"/>
                      <a:pt x="7" y="50"/>
                    </a:cubicBezTo>
                    <a:cubicBezTo>
                      <a:pt x="7" y="49"/>
                      <a:pt x="7" y="48"/>
                      <a:pt x="7" y="46"/>
                    </a:cubicBezTo>
                    <a:cubicBezTo>
                      <a:pt x="7" y="25"/>
                      <a:pt x="25" y="8"/>
                      <a:pt x="46" y="7"/>
                    </a:cubicBezTo>
                    <a:cubicBezTo>
                      <a:pt x="67" y="8"/>
                      <a:pt x="85" y="25"/>
                      <a:pt x="85" y="46"/>
                    </a:cubicBezTo>
                    <a:cubicBezTo>
                      <a:pt x="85" y="48"/>
                      <a:pt x="85" y="49"/>
                      <a:pt x="85" y="51"/>
                    </a:cubicBezTo>
                    <a:cubicBezTo>
                      <a:pt x="86" y="52"/>
                      <a:pt x="87" y="54"/>
                      <a:pt x="87" y="56"/>
                    </a:cubicBezTo>
                    <a:cubicBezTo>
                      <a:pt x="87" y="69"/>
                      <a:pt x="87" y="69"/>
                      <a:pt x="87" y="69"/>
                    </a:cubicBezTo>
                    <a:cubicBezTo>
                      <a:pt x="90" y="62"/>
                      <a:pt x="92" y="55"/>
                      <a:pt x="92" y="46"/>
                    </a:cubicBezTo>
                    <a:cubicBezTo>
                      <a:pt x="92" y="21"/>
                      <a:pt x="72" y="0"/>
                      <a:pt x="46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18" name="Freeform 156"/>
              <p:cNvSpPr>
                <a:spLocks/>
              </p:cNvSpPr>
              <p:nvPr userDrawn="1"/>
            </p:nvSpPr>
            <p:spPr bwMode="auto">
              <a:xfrm>
                <a:off x="5153" y="4049"/>
                <a:ext cx="28" cy="51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9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14" y="37"/>
                  </a:cxn>
                  <a:cxn ang="0">
                    <a:pos x="20" y="37"/>
                  </a:cxn>
                  <a:cxn ang="0">
                    <a:pos x="20" y="0"/>
                  </a:cxn>
                  <a:cxn ang="0">
                    <a:pos x="14" y="0"/>
                  </a:cxn>
                  <a:cxn ang="0">
                    <a:pos x="0" y="7"/>
                  </a:cxn>
                </a:cxnLst>
                <a:rect l="0" t="0" r="r" b="b"/>
                <a:pathLst>
                  <a:path w="20" h="37">
                    <a:moveTo>
                      <a:pt x="0" y="7"/>
                    </a:moveTo>
                    <a:cubicBezTo>
                      <a:pt x="0" y="8"/>
                      <a:pt x="0" y="9"/>
                      <a:pt x="0" y="9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32"/>
                      <a:pt x="6" y="37"/>
                      <a:pt x="14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7" y="0"/>
                      <a:pt x="1" y="3"/>
                      <a:pt x="0" y="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19" name="Freeform 157"/>
              <p:cNvSpPr>
                <a:spLocks/>
              </p:cNvSpPr>
              <p:nvPr userDrawn="1"/>
            </p:nvSpPr>
            <p:spPr bwMode="auto">
              <a:xfrm>
                <a:off x="5231" y="4049"/>
                <a:ext cx="27" cy="51"/>
              </a:xfrm>
              <a:custGeom>
                <a:avLst/>
                <a:gdLst/>
                <a:ahLst/>
                <a:cxnLst>
                  <a:cxn ang="0">
                    <a:pos x="20" y="27"/>
                  </a:cxn>
                  <a:cxn ang="0">
                    <a:pos x="20" y="21"/>
                  </a:cxn>
                  <a:cxn ang="0">
                    <a:pos x="20" y="9"/>
                  </a:cxn>
                  <a:cxn ang="0">
                    <a:pos x="20" y="8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7"/>
                  </a:cxn>
                  <a:cxn ang="0">
                    <a:pos x="6" y="37"/>
                  </a:cxn>
                  <a:cxn ang="0">
                    <a:pos x="20" y="27"/>
                  </a:cxn>
                </a:cxnLst>
                <a:rect l="0" t="0" r="r" b="b"/>
                <a:pathLst>
                  <a:path w="20" h="37">
                    <a:moveTo>
                      <a:pt x="20" y="27"/>
                    </a:move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9"/>
                      <a:pt x="20" y="9"/>
                      <a:pt x="20" y="8"/>
                    </a:cubicBezTo>
                    <a:cubicBezTo>
                      <a:pt x="19" y="3"/>
                      <a:pt x="13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14" y="37"/>
                      <a:pt x="20" y="32"/>
                      <a:pt x="20" y="2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20" name="Freeform 158"/>
              <p:cNvSpPr>
                <a:spLocks/>
              </p:cNvSpPr>
              <p:nvPr userDrawn="1"/>
            </p:nvSpPr>
            <p:spPr bwMode="auto">
              <a:xfrm>
                <a:off x="4540" y="3984"/>
                <a:ext cx="105" cy="88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27" y="0"/>
                  </a:cxn>
                  <a:cxn ang="0">
                    <a:pos x="0" y="22"/>
                  </a:cxn>
                  <a:cxn ang="0">
                    <a:pos x="8" y="33"/>
                  </a:cxn>
                  <a:cxn ang="0">
                    <a:pos x="17" y="23"/>
                  </a:cxn>
                  <a:cxn ang="0">
                    <a:pos x="17" y="64"/>
                  </a:cxn>
                  <a:cxn ang="0">
                    <a:pos x="38" y="64"/>
                  </a:cxn>
                  <a:cxn ang="0">
                    <a:pos x="60" y="64"/>
                  </a:cxn>
                  <a:cxn ang="0">
                    <a:pos x="59" y="23"/>
                  </a:cxn>
                  <a:cxn ang="0">
                    <a:pos x="69" y="33"/>
                  </a:cxn>
                  <a:cxn ang="0">
                    <a:pos x="76" y="22"/>
                  </a:cxn>
                  <a:cxn ang="0">
                    <a:pos x="51" y="0"/>
                  </a:cxn>
                </a:cxnLst>
                <a:rect l="0" t="0" r="r" b="b"/>
                <a:pathLst>
                  <a:path w="76" h="64">
                    <a:moveTo>
                      <a:pt x="51" y="0"/>
                    </a:moveTo>
                    <a:cubicBezTo>
                      <a:pt x="47" y="6"/>
                      <a:pt x="31" y="6"/>
                      <a:pt x="27" y="0"/>
                    </a:cubicBezTo>
                    <a:cubicBezTo>
                      <a:pt x="27" y="0"/>
                      <a:pt x="4" y="13"/>
                      <a:pt x="0" y="22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3"/>
                      <a:pt x="14" y="26"/>
                      <a:pt x="17" y="23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60" y="64"/>
                      <a:pt x="60" y="64"/>
                      <a:pt x="60" y="64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63" y="26"/>
                      <a:pt x="69" y="33"/>
                      <a:pt x="69" y="33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3" y="13"/>
                      <a:pt x="51" y="0"/>
                      <a:pt x="51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21" name="Freeform 159"/>
              <p:cNvSpPr>
                <a:spLocks/>
              </p:cNvSpPr>
              <p:nvPr userDrawn="1"/>
            </p:nvSpPr>
            <p:spPr bwMode="auto">
              <a:xfrm>
                <a:off x="3056" y="4183"/>
                <a:ext cx="105" cy="89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26" y="0"/>
                  </a:cxn>
                  <a:cxn ang="0">
                    <a:pos x="0" y="23"/>
                  </a:cxn>
                  <a:cxn ang="0">
                    <a:pos x="7" y="33"/>
                  </a:cxn>
                  <a:cxn ang="0">
                    <a:pos x="17" y="24"/>
                  </a:cxn>
                  <a:cxn ang="0">
                    <a:pos x="16" y="64"/>
                  </a:cxn>
                  <a:cxn ang="0">
                    <a:pos x="38" y="64"/>
                  </a:cxn>
                  <a:cxn ang="0">
                    <a:pos x="59" y="64"/>
                  </a:cxn>
                  <a:cxn ang="0">
                    <a:pos x="59" y="24"/>
                  </a:cxn>
                  <a:cxn ang="0">
                    <a:pos x="68" y="33"/>
                  </a:cxn>
                  <a:cxn ang="0">
                    <a:pos x="76" y="23"/>
                  </a:cxn>
                  <a:cxn ang="0">
                    <a:pos x="50" y="0"/>
                  </a:cxn>
                </a:cxnLst>
                <a:rect l="0" t="0" r="r" b="b"/>
                <a:pathLst>
                  <a:path w="76" h="64">
                    <a:moveTo>
                      <a:pt x="50" y="0"/>
                    </a:moveTo>
                    <a:cubicBezTo>
                      <a:pt x="46" y="7"/>
                      <a:pt x="30" y="7"/>
                      <a:pt x="26" y="0"/>
                    </a:cubicBezTo>
                    <a:cubicBezTo>
                      <a:pt x="26" y="0"/>
                      <a:pt x="3" y="13"/>
                      <a:pt x="0" y="2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33"/>
                      <a:pt x="13" y="26"/>
                      <a:pt x="17" y="24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59" y="64"/>
                      <a:pt x="59" y="64"/>
                      <a:pt x="59" y="64"/>
                    </a:cubicBezTo>
                    <a:cubicBezTo>
                      <a:pt x="59" y="24"/>
                      <a:pt x="59" y="24"/>
                      <a:pt x="59" y="24"/>
                    </a:cubicBezTo>
                    <a:cubicBezTo>
                      <a:pt x="62" y="26"/>
                      <a:pt x="68" y="33"/>
                      <a:pt x="68" y="33"/>
                    </a:cubicBezTo>
                    <a:cubicBezTo>
                      <a:pt x="76" y="23"/>
                      <a:pt x="76" y="23"/>
                      <a:pt x="76" y="23"/>
                    </a:cubicBezTo>
                    <a:cubicBezTo>
                      <a:pt x="72" y="13"/>
                      <a:pt x="50" y="0"/>
                      <a:pt x="50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22" name="Freeform 160"/>
              <p:cNvSpPr>
                <a:spLocks/>
              </p:cNvSpPr>
              <p:nvPr userDrawn="1"/>
            </p:nvSpPr>
            <p:spPr bwMode="auto">
              <a:xfrm>
                <a:off x="4981" y="3992"/>
                <a:ext cx="105" cy="88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27" y="0"/>
                  </a:cxn>
                  <a:cxn ang="0">
                    <a:pos x="0" y="23"/>
                  </a:cxn>
                  <a:cxn ang="0">
                    <a:pos x="7" y="33"/>
                  </a:cxn>
                  <a:cxn ang="0">
                    <a:pos x="17" y="24"/>
                  </a:cxn>
                  <a:cxn ang="0">
                    <a:pos x="17" y="64"/>
                  </a:cxn>
                  <a:cxn ang="0">
                    <a:pos x="38" y="64"/>
                  </a:cxn>
                  <a:cxn ang="0">
                    <a:pos x="59" y="64"/>
                  </a:cxn>
                  <a:cxn ang="0">
                    <a:pos x="59" y="24"/>
                  </a:cxn>
                  <a:cxn ang="0">
                    <a:pos x="69" y="33"/>
                  </a:cxn>
                  <a:cxn ang="0">
                    <a:pos x="76" y="23"/>
                  </a:cxn>
                  <a:cxn ang="0">
                    <a:pos x="51" y="0"/>
                  </a:cxn>
                </a:cxnLst>
                <a:rect l="0" t="0" r="r" b="b"/>
                <a:pathLst>
                  <a:path w="76" h="64">
                    <a:moveTo>
                      <a:pt x="51" y="0"/>
                    </a:moveTo>
                    <a:cubicBezTo>
                      <a:pt x="47" y="7"/>
                      <a:pt x="31" y="7"/>
                      <a:pt x="27" y="0"/>
                    </a:cubicBezTo>
                    <a:cubicBezTo>
                      <a:pt x="27" y="0"/>
                      <a:pt x="4" y="13"/>
                      <a:pt x="0" y="2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33"/>
                      <a:pt x="14" y="26"/>
                      <a:pt x="17" y="24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59" y="64"/>
                      <a:pt x="59" y="64"/>
                      <a:pt x="59" y="64"/>
                    </a:cubicBezTo>
                    <a:cubicBezTo>
                      <a:pt x="59" y="24"/>
                      <a:pt x="59" y="24"/>
                      <a:pt x="59" y="24"/>
                    </a:cubicBezTo>
                    <a:cubicBezTo>
                      <a:pt x="62" y="26"/>
                      <a:pt x="69" y="33"/>
                      <a:pt x="69" y="33"/>
                    </a:cubicBezTo>
                    <a:cubicBezTo>
                      <a:pt x="76" y="23"/>
                      <a:pt x="76" y="23"/>
                      <a:pt x="76" y="23"/>
                    </a:cubicBezTo>
                    <a:cubicBezTo>
                      <a:pt x="72" y="13"/>
                      <a:pt x="51" y="0"/>
                      <a:pt x="51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23" name="Freeform 161"/>
              <p:cNvSpPr>
                <a:spLocks/>
              </p:cNvSpPr>
              <p:nvPr userDrawn="1"/>
            </p:nvSpPr>
            <p:spPr bwMode="auto">
              <a:xfrm>
                <a:off x="8053" y="0"/>
                <a:ext cx="169" cy="140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23" y="0"/>
                  </a:cxn>
                  <a:cxn ang="0">
                    <a:pos x="0" y="19"/>
                  </a:cxn>
                  <a:cxn ang="0">
                    <a:pos x="6" y="28"/>
                  </a:cxn>
                  <a:cxn ang="0">
                    <a:pos x="14" y="20"/>
                  </a:cxn>
                  <a:cxn ang="0">
                    <a:pos x="14" y="53"/>
                  </a:cxn>
                  <a:cxn ang="0">
                    <a:pos x="32" y="53"/>
                  </a:cxn>
                  <a:cxn ang="0">
                    <a:pos x="50" y="53"/>
                  </a:cxn>
                  <a:cxn ang="0">
                    <a:pos x="50" y="20"/>
                  </a:cxn>
                  <a:cxn ang="0">
                    <a:pos x="58" y="28"/>
                  </a:cxn>
                  <a:cxn ang="0">
                    <a:pos x="64" y="19"/>
                  </a:cxn>
                  <a:cxn ang="0">
                    <a:pos x="43" y="0"/>
                  </a:cxn>
                </a:cxnLst>
                <a:rect l="0" t="0" r="r" b="b"/>
                <a:pathLst>
                  <a:path w="64" h="53">
                    <a:moveTo>
                      <a:pt x="43" y="0"/>
                    </a:moveTo>
                    <a:cubicBezTo>
                      <a:pt x="39" y="5"/>
                      <a:pt x="26" y="5"/>
                      <a:pt x="23" y="0"/>
                    </a:cubicBezTo>
                    <a:cubicBezTo>
                      <a:pt x="23" y="0"/>
                      <a:pt x="3" y="11"/>
                      <a:pt x="0" y="19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12" y="22"/>
                      <a:pt x="14" y="20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50" y="53"/>
                      <a:pt x="50" y="53"/>
                      <a:pt x="50" y="53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52" y="22"/>
                      <a:pt x="58" y="28"/>
                      <a:pt x="58" y="28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61" y="11"/>
                      <a:pt x="43" y="0"/>
                      <a:pt x="43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24" name="Freeform 162"/>
              <p:cNvSpPr>
                <a:spLocks/>
              </p:cNvSpPr>
              <p:nvPr userDrawn="1"/>
            </p:nvSpPr>
            <p:spPr bwMode="auto">
              <a:xfrm>
                <a:off x="4021" y="0"/>
                <a:ext cx="89" cy="7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23" y="0"/>
                  </a:cxn>
                  <a:cxn ang="0">
                    <a:pos x="0" y="19"/>
                  </a:cxn>
                  <a:cxn ang="0">
                    <a:pos x="6" y="28"/>
                  </a:cxn>
                  <a:cxn ang="0">
                    <a:pos x="14" y="19"/>
                  </a:cxn>
                  <a:cxn ang="0">
                    <a:pos x="14" y="53"/>
                  </a:cxn>
                  <a:cxn ang="0">
                    <a:pos x="32" y="53"/>
                  </a:cxn>
                  <a:cxn ang="0">
                    <a:pos x="50" y="53"/>
                  </a:cxn>
                  <a:cxn ang="0">
                    <a:pos x="49" y="19"/>
                  </a:cxn>
                  <a:cxn ang="0">
                    <a:pos x="58" y="28"/>
                  </a:cxn>
                  <a:cxn ang="0">
                    <a:pos x="64" y="19"/>
                  </a:cxn>
                  <a:cxn ang="0">
                    <a:pos x="42" y="0"/>
                  </a:cxn>
                </a:cxnLst>
                <a:rect l="0" t="0" r="r" b="b"/>
                <a:pathLst>
                  <a:path w="64" h="53">
                    <a:moveTo>
                      <a:pt x="42" y="0"/>
                    </a:moveTo>
                    <a:cubicBezTo>
                      <a:pt x="39" y="5"/>
                      <a:pt x="26" y="5"/>
                      <a:pt x="23" y="0"/>
                    </a:cubicBezTo>
                    <a:cubicBezTo>
                      <a:pt x="23" y="0"/>
                      <a:pt x="3" y="11"/>
                      <a:pt x="0" y="19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12" y="22"/>
                      <a:pt x="14" y="19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50" y="53"/>
                      <a:pt x="50" y="53"/>
                      <a:pt x="50" y="53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52" y="22"/>
                      <a:pt x="58" y="28"/>
                      <a:pt x="58" y="28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61" y="11"/>
                      <a:pt x="42" y="0"/>
                      <a:pt x="42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25" name="Freeform 163"/>
              <p:cNvSpPr>
                <a:spLocks/>
              </p:cNvSpPr>
              <p:nvPr userDrawn="1"/>
            </p:nvSpPr>
            <p:spPr bwMode="auto">
              <a:xfrm>
                <a:off x="5044" y="240"/>
                <a:ext cx="106" cy="88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27" y="0"/>
                  </a:cxn>
                  <a:cxn ang="0">
                    <a:pos x="0" y="22"/>
                  </a:cxn>
                  <a:cxn ang="0">
                    <a:pos x="7" y="33"/>
                  </a:cxn>
                  <a:cxn ang="0">
                    <a:pos x="17" y="23"/>
                  </a:cxn>
                  <a:cxn ang="0">
                    <a:pos x="17" y="64"/>
                  </a:cxn>
                  <a:cxn ang="0">
                    <a:pos x="38" y="64"/>
                  </a:cxn>
                  <a:cxn ang="0">
                    <a:pos x="59" y="64"/>
                  </a:cxn>
                  <a:cxn ang="0">
                    <a:pos x="59" y="23"/>
                  </a:cxn>
                  <a:cxn ang="0">
                    <a:pos x="69" y="33"/>
                  </a:cxn>
                  <a:cxn ang="0">
                    <a:pos x="76" y="22"/>
                  </a:cxn>
                  <a:cxn ang="0">
                    <a:pos x="51" y="0"/>
                  </a:cxn>
                </a:cxnLst>
                <a:rect l="0" t="0" r="r" b="b"/>
                <a:pathLst>
                  <a:path w="76" h="64">
                    <a:moveTo>
                      <a:pt x="51" y="0"/>
                    </a:moveTo>
                    <a:cubicBezTo>
                      <a:pt x="47" y="7"/>
                      <a:pt x="31" y="7"/>
                      <a:pt x="27" y="0"/>
                    </a:cubicBezTo>
                    <a:cubicBezTo>
                      <a:pt x="27" y="0"/>
                      <a:pt x="4" y="13"/>
                      <a:pt x="0" y="22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33"/>
                      <a:pt x="14" y="26"/>
                      <a:pt x="17" y="23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59" y="64"/>
                      <a:pt x="59" y="64"/>
                      <a:pt x="59" y="64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62" y="26"/>
                      <a:pt x="69" y="33"/>
                      <a:pt x="69" y="33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2" y="13"/>
                      <a:pt x="51" y="0"/>
                      <a:pt x="51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27" name="Freeform 165"/>
              <p:cNvSpPr>
                <a:spLocks/>
              </p:cNvSpPr>
              <p:nvPr userDrawn="1"/>
            </p:nvSpPr>
            <p:spPr bwMode="auto">
              <a:xfrm>
                <a:off x="3957" y="4140"/>
                <a:ext cx="136" cy="154"/>
              </a:xfrm>
              <a:custGeom>
                <a:avLst/>
                <a:gdLst/>
                <a:ahLst/>
                <a:cxnLst>
                  <a:cxn ang="0">
                    <a:pos x="22" y="108"/>
                  </a:cxn>
                  <a:cxn ang="0">
                    <a:pos x="43" y="92"/>
                  </a:cxn>
                  <a:cxn ang="0">
                    <a:pos x="49" y="78"/>
                  </a:cxn>
                  <a:cxn ang="0">
                    <a:pos x="93" y="79"/>
                  </a:cxn>
                  <a:cxn ang="0">
                    <a:pos x="98" y="69"/>
                  </a:cxn>
                  <a:cxn ang="0">
                    <a:pos x="58" y="59"/>
                  </a:cxn>
                  <a:cxn ang="0">
                    <a:pos x="68" y="39"/>
                  </a:cxn>
                  <a:cxn ang="0">
                    <a:pos x="89" y="34"/>
                  </a:cxn>
                  <a:cxn ang="0">
                    <a:pos x="94" y="24"/>
                  </a:cxn>
                  <a:cxn ang="0">
                    <a:pos x="63" y="21"/>
                  </a:cxn>
                  <a:cxn ang="0">
                    <a:pos x="42" y="0"/>
                  </a:cxn>
                  <a:cxn ang="0">
                    <a:pos x="37" y="10"/>
                  </a:cxn>
                  <a:cxn ang="0">
                    <a:pos x="47" y="28"/>
                  </a:cxn>
                  <a:cxn ang="0">
                    <a:pos x="37" y="49"/>
                  </a:cxn>
                  <a:cxn ang="0">
                    <a:pos x="4" y="25"/>
                  </a:cxn>
                  <a:cxn ang="0">
                    <a:pos x="0" y="36"/>
                  </a:cxn>
                  <a:cxn ang="0">
                    <a:pos x="28" y="68"/>
                  </a:cxn>
                  <a:cxn ang="0">
                    <a:pos x="22" y="82"/>
                  </a:cxn>
                  <a:cxn ang="0">
                    <a:pos x="22" y="108"/>
                  </a:cxn>
                </a:cxnLst>
                <a:rect l="0" t="0" r="r" b="b"/>
                <a:pathLst>
                  <a:path w="98" h="111">
                    <a:moveTo>
                      <a:pt x="22" y="108"/>
                    </a:moveTo>
                    <a:cubicBezTo>
                      <a:pt x="28" y="111"/>
                      <a:pt x="40" y="98"/>
                      <a:pt x="43" y="92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93" y="79"/>
                      <a:pt x="93" y="79"/>
                      <a:pt x="93" y="79"/>
                    </a:cubicBezTo>
                    <a:cubicBezTo>
                      <a:pt x="98" y="69"/>
                      <a:pt x="98" y="69"/>
                      <a:pt x="98" y="69"/>
                    </a:cubicBezTo>
                    <a:cubicBezTo>
                      <a:pt x="58" y="59"/>
                      <a:pt x="58" y="59"/>
                      <a:pt x="58" y="59"/>
                    </a:cubicBezTo>
                    <a:cubicBezTo>
                      <a:pt x="68" y="39"/>
                      <a:pt x="68" y="39"/>
                      <a:pt x="68" y="39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19" y="88"/>
                      <a:pt x="17" y="106"/>
                      <a:pt x="22" y="10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28" name="Freeform 166"/>
              <p:cNvSpPr>
                <a:spLocks/>
              </p:cNvSpPr>
              <p:nvPr userDrawn="1"/>
            </p:nvSpPr>
            <p:spPr bwMode="auto">
              <a:xfrm>
                <a:off x="5989" y="48"/>
                <a:ext cx="103" cy="105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29" y="16"/>
                  </a:cxn>
                  <a:cxn ang="0">
                    <a:pos x="29" y="28"/>
                  </a:cxn>
                  <a:cxn ang="0">
                    <a:pos x="0" y="40"/>
                  </a:cxn>
                  <a:cxn ang="0">
                    <a:pos x="0" y="48"/>
                  </a:cxn>
                  <a:cxn ang="0">
                    <a:pos x="29" y="42"/>
                  </a:cxn>
                  <a:cxn ang="0">
                    <a:pos x="29" y="59"/>
                  </a:cxn>
                  <a:cxn ang="0">
                    <a:pos x="17" y="68"/>
                  </a:cxn>
                  <a:cxn ang="0">
                    <a:pos x="17" y="76"/>
                  </a:cxn>
                  <a:cxn ang="0">
                    <a:pos x="37" y="69"/>
                  </a:cxn>
                  <a:cxn ang="0">
                    <a:pos x="58" y="76"/>
                  </a:cxn>
                  <a:cxn ang="0">
                    <a:pos x="58" y="68"/>
                  </a:cxn>
                  <a:cxn ang="0">
                    <a:pos x="46" y="59"/>
                  </a:cxn>
                  <a:cxn ang="0">
                    <a:pos x="46" y="42"/>
                  </a:cxn>
                  <a:cxn ang="0">
                    <a:pos x="74" y="48"/>
                  </a:cxn>
                  <a:cxn ang="0">
                    <a:pos x="74" y="40"/>
                  </a:cxn>
                  <a:cxn ang="0">
                    <a:pos x="46" y="28"/>
                  </a:cxn>
                  <a:cxn ang="0">
                    <a:pos x="46" y="16"/>
                  </a:cxn>
                  <a:cxn ang="0">
                    <a:pos x="37" y="0"/>
                  </a:cxn>
                </a:cxnLst>
                <a:rect l="0" t="0" r="r" b="b"/>
                <a:pathLst>
                  <a:path w="74" h="76">
                    <a:moveTo>
                      <a:pt x="37" y="0"/>
                    </a:moveTo>
                    <a:cubicBezTo>
                      <a:pt x="33" y="0"/>
                      <a:pt x="29" y="12"/>
                      <a:pt x="29" y="16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58" y="76"/>
                      <a:pt x="58" y="76"/>
                      <a:pt x="58" y="76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46" y="59"/>
                      <a:pt x="46" y="59"/>
                      <a:pt x="46" y="59"/>
                    </a:cubicBezTo>
                    <a:cubicBezTo>
                      <a:pt x="46" y="42"/>
                      <a:pt x="46" y="42"/>
                      <a:pt x="46" y="42"/>
                    </a:cubicBezTo>
                    <a:cubicBezTo>
                      <a:pt x="74" y="48"/>
                      <a:pt x="74" y="48"/>
                      <a:pt x="74" y="48"/>
                    </a:cubicBezTo>
                    <a:cubicBezTo>
                      <a:pt x="74" y="40"/>
                      <a:pt x="74" y="40"/>
                      <a:pt x="74" y="40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6" y="12"/>
                      <a:pt x="42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29" name="Freeform 168"/>
              <p:cNvSpPr>
                <a:spLocks/>
              </p:cNvSpPr>
              <p:nvPr userDrawn="1"/>
            </p:nvSpPr>
            <p:spPr bwMode="auto">
              <a:xfrm>
                <a:off x="4721" y="4138"/>
                <a:ext cx="53" cy="88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54"/>
                  </a:cxn>
                  <a:cxn ang="0">
                    <a:pos x="10" y="64"/>
                  </a:cxn>
                  <a:cxn ang="0">
                    <a:pos x="27" y="64"/>
                  </a:cxn>
                  <a:cxn ang="0">
                    <a:pos x="38" y="54"/>
                  </a:cxn>
                  <a:cxn ang="0">
                    <a:pos x="38" y="45"/>
                  </a:cxn>
                  <a:cxn ang="0">
                    <a:pos x="24" y="45"/>
                  </a:cxn>
                  <a:cxn ang="0">
                    <a:pos x="24" y="36"/>
                  </a:cxn>
                  <a:cxn ang="0">
                    <a:pos x="38" y="36"/>
                  </a:cxn>
                  <a:cxn ang="0">
                    <a:pos x="38" y="24"/>
                  </a:cxn>
                  <a:cxn ang="0">
                    <a:pos x="24" y="24"/>
                  </a:cxn>
                  <a:cxn ang="0">
                    <a:pos x="24" y="16"/>
                  </a:cxn>
                  <a:cxn ang="0">
                    <a:pos x="38" y="16"/>
                  </a:cxn>
                  <a:cxn ang="0">
                    <a:pos x="38" y="10"/>
                  </a:cxn>
                  <a:cxn ang="0">
                    <a:pos x="27" y="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0" y="16"/>
                  </a:cxn>
                  <a:cxn ang="0">
                    <a:pos x="13" y="16"/>
                  </a:cxn>
                  <a:cxn ang="0">
                    <a:pos x="13" y="24"/>
                  </a:cxn>
                  <a:cxn ang="0">
                    <a:pos x="0" y="24"/>
                  </a:cxn>
                  <a:cxn ang="0">
                    <a:pos x="0" y="36"/>
                  </a:cxn>
                  <a:cxn ang="0">
                    <a:pos x="13" y="36"/>
                  </a:cxn>
                  <a:cxn ang="0">
                    <a:pos x="13" y="45"/>
                  </a:cxn>
                  <a:cxn ang="0">
                    <a:pos x="0" y="45"/>
                  </a:cxn>
                </a:cxnLst>
                <a:rect l="0" t="0" r="r" b="b"/>
                <a:pathLst>
                  <a:path w="38" h="64">
                    <a:moveTo>
                      <a:pt x="0" y="45"/>
                    </a:moveTo>
                    <a:cubicBezTo>
                      <a:pt x="0" y="54"/>
                      <a:pt x="0" y="54"/>
                      <a:pt x="0" y="54"/>
                    </a:cubicBezTo>
                    <a:cubicBezTo>
                      <a:pt x="0" y="60"/>
                      <a:pt x="4" y="64"/>
                      <a:pt x="10" y="64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33" y="64"/>
                      <a:pt x="38" y="60"/>
                      <a:pt x="38" y="54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8" y="4"/>
                      <a:pt x="33" y="0"/>
                      <a:pt x="27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45"/>
                      <a:pt x="13" y="45"/>
                      <a:pt x="13" y="45"/>
                    </a:cubicBezTo>
                    <a:lnTo>
                      <a:pt x="0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30" name="Freeform 169"/>
              <p:cNvSpPr>
                <a:spLocks/>
              </p:cNvSpPr>
              <p:nvPr userDrawn="1"/>
            </p:nvSpPr>
            <p:spPr bwMode="auto">
              <a:xfrm>
                <a:off x="4705" y="4217"/>
                <a:ext cx="84" cy="5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0" y="19"/>
                  </a:cxn>
                  <a:cxn ang="0">
                    <a:pos x="27" y="19"/>
                  </a:cxn>
                  <a:cxn ang="0">
                    <a:pos x="27" y="32"/>
                  </a:cxn>
                  <a:cxn ang="0">
                    <a:pos x="19" y="32"/>
                  </a:cxn>
                  <a:cxn ang="0">
                    <a:pos x="19" y="40"/>
                  </a:cxn>
                  <a:cxn ang="0">
                    <a:pos x="43" y="40"/>
                  </a:cxn>
                  <a:cxn ang="0">
                    <a:pos x="43" y="32"/>
                  </a:cxn>
                  <a:cxn ang="0">
                    <a:pos x="35" y="32"/>
                  </a:cxn>
                  <a:cxn ang="0">
                    <a:pos x="35" y="19"/>
                  </a:cxn>
                  <a:cxn ang="0">
                    <a:pos x="41" y="19"/>
                  </a:cxn>
                  <a:cxn ang="0">
                    <a:pos x="61" y="2"/>
                  </a:cxn>
                  <a:cxn ang="0">
                    <a:pos x="53" y="0"/>
                  </a:cxn>
                  <a:cxn ang="0">
                    <a:pos x="41" y="11"/>
                  </a:cxn>
                  <a:cxn ang="0">
                    <a:pos x="20" y="11"/>
                  </a:cxn>
                  <a:cxn ang="0">
                    <a:pos x="8" y="0"/>
                  </a:cxn>
                  <a:cxn ang="0">
                    <a:pos x="0" y="2"/>
                  </a:cxn>
                </a:cxnLst>
                <a:rect l="0" t="0" r="r" b="b"/>
                <a:pathLst>
                  <a:path w="61" h="40">
                    <a:moveTo>
                      <a:pt x="0" y="2"/>
                    </a:moveTo>
                    <a:cubicBezTo>
                      <a:pt x="2" y="12"/>
                      <a:pt x="11" y="19"/>
                      <a:pt x="20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51" y="19"/>
                      <a:pt x="59" y="10"/>
                      <a:pt x="61" y="2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2" y="5"/>
                      <a:pt x="47" y="11"/>
                      <a:pt x="41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5" y="11"/>
                      <a:pt x="9" y="6"/>
                      <a:pt x="8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31" name="Freeform 170"/>
              <p:cNvSpPr>
                <a:spLocks/>
              </p:cNvSpPr>
              <p:nvPr userDrawn="1"/>
            </p:nvSpPr>
            <p:spPr bwMode="auto">
              <a:xfrm>
                <a:off x="7696" y="4128"/>
                <a:ext cx="52" cy="90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54"/>
                  </a:cxn>
                  <a:cxn ang="0">
                    <a:pos x="11" y="65"/>
                  </a:cxn>
                  <a:cxn ang="0">
                    <a:pos x="28" y="65"/>
                  </a:cxn>
                  <a:cxn ang="0">
                    <a:pos x="38" y="54"/>
                  </a:cxn>
                  <a:cxn ang="0">
                    <a:pos x="38" y="45"/>
                  </a:cxn>
                  <a:cxn ang="0">
                    <a:pos x="25" y="45"/>
                  </a:cxn>
                  <a:cxn ang="0">
                    <a:pos x="25" y="37"/>
                  </a:cxn>
                  <a:cxn ang="0">
                    <a:pos x="38" y="37"/>
                  </a:cxn>
                  <a:cxn ang="0">
                    <a:pos x="38" y="25"/>
                  </a:cxn>
                  <a:cxn ang="0">
                    <a:pos x="25" y="25"/>
                  </a:cxn>
                  <a:cxn ang="0">
                    <a:pos x="25" y="17"/>
                  </a:cxn>
                  <a:cxn ang="0">
                    <a:pos x="38" y="17"/>
                  </a:cxn>
                  <a:cxn ang="0">
                    <a:pos x="38" y="11"/>
                  </a:cxn>
                  <a:cxn ang="0">
                    <a:pos x="28" y="0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14" y="17"/>
                  </a:cxn>
                  <a:cxn ang="0">
                    <a:pos x="14" y="25"/>
                  </a:cxn>
                  <a:cxn ang="0">
                    <a:pos x="0" y="25"/>
                  </a:cxn>
                  <a:cxn ang="0">
                    <a:pos x="0" y="37"/>
                  </a:cxn>
                  <a:cxn ang="0">
                    <a:pos x="14" y="37"/>
                  </a:cxn>
                  <a:cxn ang="0">
                    <a:pos x="14" y="45"/>
                  </a:cxn>
                  <a:cxn ang="0">
                    <a:pos x="0" y="45"/>
                  </a:cxn>
                </a:cxnLst>
                <a:rect l="0" t="0" r="r" b="b"/>
                <a:pathLst>
                  <a:path w="38" h="65">
                    <a:moveTo>
                      <a:pt x="0" y="45"/>
                    </a:moveTo>
                    <a:cubicBezTo>
                      <a:pt x="0" y="54"/>
                      <a:pt x="0" y="54"/>
                      <a:pt x="0" y="54"/>
                    </a:cubicBezTo>
                    <a:cubicBezTo>
                      <a:pt x="0" y="60"/>
                      <a:pt x="5" y="65"/>
                      <a:pt x="11" y="65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34" y="65"/>
                      <a:pt x="38" y="60"/>
                      <a:pt x="38" y="54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8" y="5"/>
                      <a:pt x="34" y="0"/>
                      <a:pt x="28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45"/>
                      <a:pt x="14" y="45"/>
                      <a:pt x="14" y="45"/>
                    </a:cubicBezTo>
                    <a:lnTo>
                      <a:pt x="0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32" name="Freeform 171"/>
              <p:cNvSpPr>
                <a:spLocks/>
              </p:cNvSpPr>
              <p:nvPr userDrawn="1"/>
            </p:nvSpPr>
            <p:spPr bwMode="auto">
              <a:xfrm>
                <a:off x="7680" y="4208"/>
                <a:ext cx="85" cy="5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0" y="19"/>
                  </a:cxn>
                  <a:cxn ang="0">
                    <a:pos x="26" y="19"/>
                  </a:cxn>
                  <a:cxn ang="0">
                    <a:pos x="26" y="31"/>
                  </a:cxn>
                  <a:cxn ang="0">
                    <a:pos x="18" y="31"/>
                  </a:cxn>
                  <a:cxn ang="0">
                    <a:pos x="18" y="40"/>
                  </a:cxn>
                  <a:cxn ang="0">
                    <a:pos x="42" y="40"/>
                  </a:cxn>
                  <a:cxn ang="0">
                    <a:pos x="42" y="31"/>
                  </a:cxn>
                  <a:cxn ang="0">
                    <a:pos x="34" y="31"/>
                  </a:cxn>
                  <a:cxn ang="0">
                    <a:pos x="34" y="19"/>
                  </a:cxn>
                  <a:cxn ang="0">
                    <a:pos x="41" y="19"/>
                  </a:cxn>
                  <a:cxn ang="0">
                    <a:pos x="61" y="2"/>
                  </a:cxn>
                  <a:cxn ang="0">
                    <a:pos x="53" y="0"/>
                  </a:cxn>
                  <a:cxn ang="0">
                    <a:pos x="41" y="11"/>
                  </a:cxn>
                  <a:cxn ang="0">
                    <a:pos x="20" y="11"/>
                  </a:cxn>
                  <a:cxn ang="0">
                    <a:pos x="8" y="0"/>
                  </a:cxn>
                  <a:cxn ang="0">
                    <a:pos x="0" y="2"/>
                  </a:cxn>
                </a:cxnLst>
                <a:rect l="0" t="0" r="r" b="b"/>
                <a:pathLst>
                  <a:path w="61" h="40">
                    <a:moveTo>
                      <a:pt x="0" y="2"/>
                    </a:moveTo>
                    <a:cubicBezTo>
                      <a:pt x="2" y="11"/>
                      <a:pt x="11" y="19"/>
                      <a:pt x="20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51" y="19"/>
                      <a:pt x="59" y="10"/>
                      <a:pt x="61" y="2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2" y="5"/>
                      <a:pt x="46" y="11"/>
                      <a:pt x="41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5" y="11"/>
                      <a:pt x="9" y="6"/>
                      <a:pt x="8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33" name="Freeform 172"/>
              <p:cNvSpPr>
                <a:spLocks/>
              </p:cNvSpPr>
              <p:nvPr userDrawn="1"/>
            </p:nvSpPr>
            <p:spPr bwMode="auto">
              <a:xfrm>
                <a:off x="7302" y="4128"/>
                <a:ext cx="52" cy="90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54"/>
                  </a:cxn>
                  <a:cxn ang="0">
                    <a:pos x="11" y="65"/>
                  </a:cxn>
                  <a:cxn ang="0">
                    <a:pos x="27" y="65"/>
                  </a:cxn>
                  <a:cxn ang="0">
                    <a:pos x="38" y="54"/>
                  </a:cxn>
                  <a:cxn ang="0">
                    <a:pos x="38" y="45"/>
                  </a:cxn>
                  <a:cxn ang="0">
                    <a:pos x="24" y="45"/>
                  </a:cxn>
                  <a:cxn ang="0">
                    <a:pos x="24" y="37"/>
                  </a:cxn>
                  <a:cxn ang="0">
                    <a:pos x="38" y="37"/>
                  </a:cxn>
                  <a:cxn ang="0">
                    <a:pos x="38" y="25"/>
                  </a:cxn>
                  <a:cxn ang="0">
                    <a:pos x="24" y="25"/>
                  </a:cxn>
                  <a:cxn ang="0">
                    <a:pos x="24" y="16"/>
                  </a:cxn>
                  <a:cxn ang="0">
                    <a:pos x="38" y="16"/>
                  </a:cxn>
                  <a:cxn ang="0">
                    <a:pos x="38" y="11"/>
                  </a:cxn>
                  <a:cxn ang="0">
                    <a:pos x="27" y="0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16"/>
                  </a:cxn>
                  <a:cxn ang="0">
                    <a:pos x="13" y="16"/>
                  </a:cxn>
                  <a:cxn ang="0">
                    <a:pos x="13" y="25"/>
                  </a:cxn>
                  <a:cxn ang="0">
                    <a:pos x="0" y="25"/>
                  </a:cxn>
                  <a:cxn ang="0">
                    <a:pos x="0" y="37"/>
                  </a:cxn>
                  <a:cxn ang="0">
                    <a:pos x="13" y="37"/>
                  </a:cxn>
                  <a:cxn ang="0">
                    <a:pos x="13" y="45"/>
                  </a:cxn>
                  <a:cxn ang="0">
                    <a:pos x="0" y="45"/>
                  </a:cxn>
                </a:cxnLst>
                <a:rect l="0" t="0" r="r" b="b"/>
                <a:pathLst>
                  <a:path w="38" h="65">
                    <a:moveTo>
                      <a:pt x="0" y="45"/>
                    </a:moveTo>
                    <a:cubicBezTo>
                      <a:pt x="0" y="54"/>
                      <a:pt x="0" y="54"/>
                      <a:pt x="0" y="54"/>
                    </a:cubicBezTo>
                    <a:cubicBezTo>
                      <a:pt x="0" y="60"/>
                      <a:pt x="5" y="65"/>
                      <a:pt x="11" y="65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33" y="65"/>
                      <a:pt x="38" y="60"/>
                      <a:pt x="38" y="54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8" y="5"/>
                      <a:pt x="33" y="0"/>
                      <a:pt x="27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45"/>
                      <a:pt x="13" y="45"/>
                      <a:pt x="13" y="45"/>
                    </a:cubicBezTo>
                    <a:lnTo>
                      <a:pt x="0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34" name="Freeform 173"/>
              <p:cNvSpPr>
                <a:spLocks/>
              </p:cNvSpPr>
              <p:nvPr userDrawn="1"/>
            </p:nvSpPr>
            <p:spPr bwMode="auto">
              <a:xfrm>
                <a:off x="7285" y="4208"/>
                <a:ext cx="85" cy="5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0" y="19"/>
                  </a:cxn>
                  <a:cxn ang="0">
                    <a:pos x="27" y="19"/>
                  </a:cxn>
                  <a:cxn ang="0">
                    <a:pos x="27" y="31"/>
                  </a:cxn>
                  <a:cxn ang="0">
                    <a:pos x="19" y="31"/>
                  </a:cxn>
                  <a:cxn ang="0">
                    <a:pos x="19" y="39"/>
                  </a:cxn>
                  <a:cxn ang="0">
                    <a:pos x="43" y="39"/>
                  </a:cxn>
                  <a:cxn ang="0">
                    <a:pos x="43" y="31"/>
                  </a:cxn>
                  <a:cxn ang="0">
                    <a:pos x="35" y="31"/>
                  </a:cxn>
                  <a:cxn ang="0">
                    <a:pos x="35" y="19"/>
                  </a:cxn>
                  <a:cxn ang="0">
                    <a:pos x="41" y="19"/>
                  </a:cxn>
                  <a:cxn ang="0">
                    <a:pos x="61" y="2"/>
                  </a:cxn>
                  <a:cxn ang="0">
                    <a:pos x="53" y="0"/>
                  </a:cxn>
                  <a:cxn ang="0">
                    <a:pos x="41" y="10"/>
                  </a:cxn>
                  <a:cxn ang="0">
                    <a:pos x="20" y="10"/>
                  </a:cxn>
                  <a:cxn ang="0">
                    <a:pos x="8" y="0"/>
                  </a:cxn>
                  <a:cxn ang="0">
                    <a:pos x="0" y="2"/>
                  </a:cxn>
                </a:cxnLst>
                <a:rect l="0" t="0" r="r" b="b"/>
                <a:pathLst>
                  <a:path w="61" h="39">
                    <a:moveTo>
                      <a:pt x="0" y="2"/>
                    </a:moveTo>
                    <a:cubicBezTo>
                      <a:pt x="3" y="11"/>
                      <a:pt x="11" y="19"/>
                      <a:pt x="20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51" y="19"/>
                      <a:pt x="59" y="10"/>
                      <a:pt x="61" y="2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2" y="5"/>
                      <a:pt x="47" y="10"/>
                      <a:pt x="41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5" y="10"/>
                      <a:pt x="10" y="6"/>
                      <a:pt x="8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35" name="Freeform 174"/>
              <p:cNvSpPr>
                <a:spLocks noEditPoints="1"/>
              </p:cNvSpPr>
              <p:nvPr userDrawn="1"/>
            </p:nvSpPr>
            <p:spPr bwMode="auto">
              <a:xfrm>
                <a:off x="4419" y="4032"/>
                <a:ext cx="74" cy="6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5" y="0"/>
                  </a:cxn>
                  <a:cxn ang="0">
                    <a:pos x="0" y="6"/>
                  </a:cxn>
                  <a:cxn ang="0">
                    <a:pos x="0" y="22"/>
                  </a:cxn>
                  <a:cxn ang="0">
                    <a:pos x="4" y="22"/>
                  </a:cxn>
                  <a:cxn ang="0">
                    <a:pos x="11" y="29"/>
                  </a:cxn>
                  <a:cxn ang="0">
                    <a:pos x="11" y="43"/>
                  </a:cxn>
                  <a:cxn ang="0">
                    <a:pos x="19" y="43"/>
                  </a:cxn>
                  <a:cxn ang="0">
                    <a:pos x="19" y="30"/>
                  </a:cxn>
                  <a:cxn ang="0">
                    <a:pos x="14" y="25"/>
                  </a:cxn>
                  <a:cxn ang="0">
                    <a:pos x="19" y="20"/>
                  </a:cxn>
                  <a:cxn ang="0">
                    <a:pos x="19" y="17"/>
                  </a:cxn>
                  <a:cxn ang="0">
                    <a:pos x="14" y="12"/>
                  </a:cxn>
                  <a:cxn ang="0">
                    <a:pos x="19" y="7"/>
                  </a:cxn>
                  <a:cxn ang="0">
                    <a:pos x="19" y="0"/>
                  </a:cxn>
                  <a:cxn ang="0">
                    <a:pos x="34" y="0"/>
                  </a:cxn>
                  <a:cxn ang="0">
                    <a:pos x="19" y="0"/>
                  </a:cxn>
                  <a:cxn ang="0">
                    <a:pos x="19" y="7"/>
                  </a:cxn>
                  <a:cxn ang="0">
                    <a:pos x="24" y="12"/>
                  </a:cxn>
                  <a:cxn ang="0">
                    <a:pos x="19" y="17"/>
                  </a:cxn>
                  <a:cxn ang="0">
                    <a:pos x="19" y="20"/>
                  </a:cxn>
                  <a:cxn ang="0">
                    <a:pos x="24" y="25"/>
                  </a:cxn>
                  <a:cxn ang="0">
                    <a:pos x="19" y="30"/>
                  </a:cxn>
                  <a:cxn ang="0">
                    <a:pos x="19" y="43"/>
                  </a:cxn>
                  <a:cxn ang="0">
                    <a:pos x="34" y="43"/>
                  </a:cxn>
                  <a:cxn ang="0">
                    <a:pos x="34" y="30"/>
                  </a:cxn>
                  <a:cxn ang="0">
                    <a:pos x="30" y="25"/>
                  </a:cxn>
                  <a:cxn ang="0">
                    <a:pos x="34" y="20"/>
                  </a:cxn>
                  <a:cxn ang="0">
                    <a:pos x="34" y="17"/>
                  </a:cxn>
                  <a:cxn ang="0">
                    <a:pos x="30" y="12"/>
                  </a:cxn>
                  <a:cxn ang="0">
                    <a:pos x="34" y="7"/>
                  </a:cxn>
                  <a:cxn ang="0">
                    <a:pos x="34" y="0"/>
                  </a:cxn>
                  <a:cxn ang="0">
                    <a:pos x="42" y="43"/>
                  </a:cxn>
                  <a:cxn ang="0">
                    <a:pos x="42" y="29"/>
                  </a:cxn>
                  <a:cxn ang="0">
                    <a:pos x="49" y="22"/>
                  </a:cxn>
                  <a:cxn ang="0">
                    <a:pos x="54" y="22"/>
                  </a:cxn>
                  <a:cxn ang="0">
                    <a:pos x="54" y="6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34" y="7"/>
                  </a:cxn>
                  <a:cxn ang="0">
                    <a:pos x="39" y="12"/>
                  </a:cxn>
                  <a:cxn ang="0">
                    <a:pos x="34" y="17"/>
                  </a:cxn>
                  <a:cxn ang="0">
                    <a:pos x="34" y="20"/>
                  </a:cxn>
                  <a:cxn ang="0">
                    <a:pos x="39" y="25"/>
                  </a:cxn>
                  <a:cxn ang="0">
                    <a:pos x="34" y="30"/>
                  </a:cxn>
                  <a:cxn ang="0">
                    <a:pos x="34" y="43"/>
                  </a:cxn>
                  <a:cxn ang="0">
                    <a:pos x="42" y="43"/>
                  </a:cxn>
                </a:cxnLst>
                <a:rect l="0" t="0" r="r" b="b"/>
                <a:pathLst>
                  <a:path w="54" h="43">
                    <a:moveTo>
                      <a:pt x="1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9" y="22"/>
                      <a:pt x="11" y="24"/>
                      <a:pt x="11" y="29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9" y="43"/>
                      <a:pt x="19" y="43"/>
                      <a:pt x="19" y="4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6" y="30"/>
                      <a:pt x="14" y="28"/>
                      <a:pt x="14" y="25"/>
                    </a:cubicBezTo>
                    <a:cubicBezTo>
                      <a:pt x="14" y="22"/>
                      <a:pt x="16" y="20"/>
                      <a:pt x="19" y="20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6" y="17"/>
                      <a:pt x="14" y="15"/>
                      <a:pt x="14" y="12"/>
                    </a:cubicBezTo>
                    <a:cubicBezTo>
                      <a:pt x="14" y="9"/>
                      <a:pt x="16" y="7"/>
                      <a:pt x="19" y="7"/>
                    </a:cubicBezTo>
                    <a:lnTo>
                      <a:pt x="19" y="0"/>
                    </a:lnTo>
                    <a:close/>
                    <a:moveTo>
                      <a:pt x="34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2" y="7"/>
                      <a:pt x="24" y="9"/>
                      <a:pt x="24" y="12"/>
                    </a:cubicBezTo>
                    <a:cubicBezTo>
                      <a:pt x="24" y="15"/>
                      <a:pt x="22" y="17"/>
                      <a:pt x="19" y="17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22" y="20"/>
                      <a:pt x="24" y="22"/>
                      <a:pt x="24" y="25"/>
                    </a:cubicBezTo>
                    <a:cubicBezTo>
                      <a:pt x="24" y="28"/>
                      <a:pt x="22" y="30"/>
                      <a:pt x="19" y="30"/>
                    </a:cubicBezTo>
                    <a:cubicBezTo>
                      <a:pt x="19" y="43"/>
                      <a:pt x="19" y="43"/>
                      <a:pt x="19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2" y="30"/>
                      <a:pt x="30" y="28"/>
                      <a:pt x="30" y="25"/>
                    </a:cubicBezTo>
                    <a:cubicBezTo>
                      <a:pt x="30" y="22"/>
                      <a:pt x="32" y="20"/>
                      <a:pt x="34" y="20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2" y="17"/>
                      <a:pt x="30" y="15"/>
                      <a:pt x="30" y="12"/>
                    </a:cubicBezTo>
                    <a:cubicBezTo>
                      <a:pt x="30" y="9"/>
                      <a:pt x="32" y="7"/>
                      <a:pt x="34" y="7"/>
                    </a:cubicBezTo>
                    <a:lnTo>
                      <a:pt x="34" y="0"/>
                    </a:lnTo>
                    <a:close/>
                    <a:moveTo>
                      <a:pt x="42" y="43"/>
                    </a:move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4"/>
                      <a:pt x="45" y="22"/>
                      <a:pt x="49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3"/>
                      <a:pt x="51" y="0"/>
                      <a:pt x="48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7" y="7"/>
                      <a:pt x="39" y="9"/>
                      <a:pt x="39" y="12"/>
                    </a:cubicBezTo>
                    <a:cubicBezTo>
                      <a:pt x="39" y="15"/>
                      <a:pt x="37" y="17"/>
                      <a:pt x="34" y="17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7" y="20"/>
                      <a:pt x="39" y="22"/>
                      <a:pt x="39" y="25"/>
                    </a:cubicBezTo>
                    <a:cubicBezTo>
                      <a:pt x="39" y="28"/>
                      <a:pt x="37" y="30"/>
                      <a:pt x="34" y="30"/>
                    </a:cubicBezTo>
                    <a:cubicBezTo>
                      <a:pt x="34" y="43"/>
                      <a:pt x="34" y="43"/>
                      <a:pt x="34" y="43"/>
                    </a:cubicBezTo>
                    <a:lnTo>
                      <a:pt x="42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36" name="Freeform 175"/>
              <p:cNvSpPr>
                <a:spLocks/>
              </p:cNvSpPr>
              <p:nvPr userDrawn="1"/>
            </p:nvSpPr>
            <p:spPr bwMode="auto">
              <a:xfrm>
                <a:off x="4405" y="4066"/>
                <a:ext cx="101" cy="53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4" y="0"/>
                  </a:cxn>
                  <a:cxn ang="0">
                    <a:pos x="59" y="0"/>
                  </a:cxn>
                  <a:cxn ang="0">
                    <a:pos x="54" y="5"/>
                  </a:cxn>
                  <a:cxn ang="0">
                    <a:pos x="54" y="21"/>
                  </a:cxn>
                  <a:cxn ang="0">
                    <a:pos x="19" y="21"/>
                  </a:cxn>
                  <a:cxn ang="0">
                    <a:pos x="19" y="5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0" y="29"/>
                  </a:cxn>
                  <a:cxn ang="0">
                    <a:pos x="7" y="36"/>
                  </a:cxn>
                  <a:cxn ang="0">
                    <a:pos x="7" y="37"/>
                  </a:cxn>
                  <a:cxn ang="0">
                    <a:pos x="8" y="38"/>
                  </a:cxn>
                  <a:cxn ang="0">
                    <a:pos x="10" y="39"/>
                  </a:cxn>
                  <a:cxn ang="0">
                    <a:pos x="11" y="39"/>
                  </a:cxn>
                  <a:cxn ang="0">
                    <a:pos x="14" y="38"/>
                  </a:cxn>
                  <a:cxn ang="0">
                    <a:pos x="14" y="37"/>
                  </a:cxn>
                  <a:cxn ang="0">
                    <a:pos x="14" y="36"/>
                  </a:cxn>
                  <a:cxn ang="0">
                    <a:pos x="59" y="36"/>
                  </a:cxn>
                  <a:cxn ang="0">
                    <a:pos x="59" y="37"/>
                  </a:cxn>
                  <a:cxn ang="0">
                    <a:pos x="60" y="38"/>
                  </a:cxn>
                  <a:cxn ang="0">
                    <a:pos x="62" y="39"/>
                  </a:cxn>
                  <a:cxn ang="0">
                    <a:pos x="63" y="39"/>
                  </a:cxn>
                  <a:cxn ang="0">
                    <a:pos x="66" y="38"/>
                  </a:cxn>
                  <a:cxn ang="0">
                    <a:pos x="66" y="37"/>
                  </a:cxn>
                  <a:cxn ang="0">
                    <a:pos x="66" y="36"/>
                  </a:cxn>
                  <a:cxn ang="0">
                    <a:pos x="69" y="36"/>
                  </a:cxn>
                  <a:cxn ang="0">
                    <a:pos x="73" y="29"/>
                  </a:cxn>
                  <a:cxn ang="0">
                    <a:pos x="73" y="5"/>
                  </a:cxn>
                  <a:cxn ang="0">
                    <a:pos x="69" y="0"/>
                  </a:cxn>
                </a:cxnLst>
                <a:rect l="0" t="0" r="r" b="b"/>
                <a:pathLst>
                  <a:path w="73" h="39">
                    <a:moveTo>
                      <a:pt x="69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6" y="0"/>
                      <a:pt x="54" y="1"/>
                      <a:pt x="54" y="5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1"/>
                      <a:pt x="18" y="0"/>
                      <a:pt x="14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1"/>
                      <a:pt x="0" y="5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2"/>
                      <a:pt x="4" y="36"/>
                      <a:pt x="7" y="36"/>
                    </a:cubicBezTo>
                    <a:cubicBezTo>
                      <a:pt x="7" y="36"/>
                      <a:pt x="7" y="37"/>
                      <a:pt x="7" y="37"/>
                    </a:cubicBezTo>
                    <a:cubicBezTo>
                      <a:pt x="7" y="37"/>
                      <a:pt x="7" y="38"/>
                      <a:pt x="8" y="38"/>
                    </a:cubicBezTo>
                    <a:cubicBezTo>
                      <a:pt x="8" y="39"/>
                      <a:pt x="9" y="39"/>
                      <a:pt x="10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2" y="39"/>
                      <a:pt x="13" y="39"/>
                      <a:pt x="14" y="38"/>
                    </a:cubicBezTo>
                    <a:cubicBezTo>
                      <a:pt x="14" y="38"/>
                      <a:pt x="14" y="37"/>
                      <a:pt x="14" y="37"/>
                    </a:cubicBezTo>
                    <a:cubicBezTo>
                      <a:pt x="14" y="37"/>
                      <a:pt x="14" y="36"/>
                      <a:pt x="14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6"/>
                      <a:pt x="59" y="37"/>
                      <a:pt x="59" y="37"/>
                    </a:cubicBezTo>
                    <a:cubicBezTo>
                      <a:pt x="59" y="37"/>
                      <a:pt x="59" y="38"/>
                      <a:pt x="60" y="38"/>
                    </a:cubicBezTo>
                    <a:cubicBezTo>
                      <a:pt x="60" y="39"/>
                      <a:pt x="61" y="39"/>
                      <a:pt x="62" y="39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9"/>
                      <a:pt x="65" y="39"/>
                      <a:pt x="66" y="38"/>
                    </a:cubicBezTo>
                    <a:cubicBezTo>
                      <a:pt x="66" y="38"/>
                      <a:pt x="66" y="37"/>
                      <a:pt x="66" y="37"/>
                    </a:cubicBezTo>
                    <a:cubicBezTo>
                      <a:pt x="66" y="37"/>
                      <a:pt x="66" y="36"/>
                      <a:pt x="66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72" y="36"/>
                      <a:pt x="73" y="32"/>
                      <a:pt x="73" y="29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3" y="1"/>
                      <a:pt x="72" y="0"/>
                      <a:pt x="69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37" name="Oval 176"/>
              <p:cNvSpPr>
                <a:spLocks noChangeArrowheads="1"/>
              </p:cNvSpPr>
              <p:nvPr userDrawn="1"/>
            </p:nvSpPr>
            <p:spPr bwMode="auto">
              <a:xfrm>
                <a:off x="4441" y="4045"/>
                <a:ext cx="8" cy="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38" name="Oval 177"/>
              <p:cNvSpPr>
                <a:spLocks noChangeArrowheads="1"/>
              </p:cNvSpPr>
              <p:nvPr userDrawn="1"/>
            </p:nvSpPr>
            <p:spPr bwMode="auto">
              <a:xfrm>
                <a:off x="4462" y="4045"/>
                <a:ext cx="8" cy="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39" name="Oval 178"/>
              <p:cNvSpPr>
                <a:spLocks noChangeArrowheads="1"/>
              </p:cNvSpPr>
              <p:nvPr userDrawn="1"/>
            </p:nvSpPr>
            <p:spPr bwMode="auto">
              <a:xfrm>
                <a:off x="4441" y="4063"/>
                <a:ext cx="8" cy="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40" name="Oval 179"/>
              <p:cNvSpPr>
                <a:spLocks noChangeArrowheads="1"/>
              </p:cNvSpPr>
              <p:nvPr userDrawn="1"/>
            </p:nvSpPr>
            <p:spPr bwMode="auto">
              <a:xfrm>
                <a:off x="4462" y="4063"/>
                <a:ext cx="8" cy="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41" name="Rectangle 180"/>
              <p:cNvSpPr>
                <a:spLocks noChangeArrowheads="1"/>
              </p:cNvSpPr>
              <p:nvPr userDrawn="1"/>
            </p:nvSpPr>
            <p:spPr bwMode="auto">
              <a:xfrm>
                <a:off x="4628" y="4114"/>
                <a:ext cx="13" cy="2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42" name="Rectangle 181"/>
              <p:cNvSpPr>
                <a:spLocks noChangeArrowheads="1"/>
              </p:cNvSpPr>
              <p:nvPr userDrawn="1"/>
            </p:nvSpPr>
            <p:spPr bwMode="auto">
              <a:xfrm>
                <a:off x="4628" y="4157"/>
                <a:ext cx="13" cy="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43" name="Rectangle 182"/>
              <p:cNvSpPr>
                <a:spLocks noChangeArrowheads="1"/>
              </p:cNvSpPr>
              <p:nvPr userDrawn="1"/>
            </p:nvSpPr>
            <p:spPr bwMode="auto">
              <a:xfrm>
                <a:off x="4598" y="4114"/>
                <a:ext cx="12" cy="5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44" name="Rectangle 183"/>
              <p:cNvSpPr>
                <a:spLocks noChangeArrowheads="1"/>
              </p:cNvSpPr>
              <p:nvPr userDrawn="1"/>
            </p:nvSpPr>
            <p:spPr bwMode="auto">
              <a:xfrm>
                <a:off x="4598" y="4181"/>
                <a:ext cx="12" cy="2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45" name="Rectangle 184"/>
              <p:cNvSpPr>
                <a:spLocks noChangeArrowheads="1"/>
              </p:cNvSpPr>
              <p:nvPr userDrawn="1"/>
            </p:nvSpPr>
            <p:spPr bwMode="auto">
              <a:xfrm>
                <a:off x="4567" y="4114"/>
                <a:ext cx="13" cy="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46" name="Rectangle 185"/>
              <p:cNvSpPr>
                <a:spLocks noChangeArrowheads="1"/>
              </p:cNvSpPr>
              <p:nvPr userDrawn="1"/>
            </p:nvSpPr>
            <p:spPr bwMode="auto">
              <a:xfrm>
                <a:off x="4567" y="4138"/>
                <a:ext cx="13" cy="6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47" name="Freeform 186"/>
              <p:cNvSpPr>
                <a:spLocks/>
              </p:cNvSpPr>
              <p:nvPr userDrawn="1"/>
            </p:nvSpPr>
            <p:spPr bwMode="auto">
              <a:xfrm>
                <a:off x="4563" y="4125"/>
                <a:ext cx="22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4" y="10"/>
                  </a:cxn>
                  <a:cxn ang="0">
                    <a:pos x="17" y="10"/>
                  </a:cxn>
                  <a:cxn ang="0">
                    <a:pos x="22" y="10"/>
                  </a:cxn>
                  <a:cxn ang="0">
                    <a:pos x="22" y="0"/>
                  </a:cxn>
                  <a:cxn ang="0">
                    <a:pos x="17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22" h="10">
                    <a:moveTo>
                      <a:pt x="0" y="0"/>
                    </a:moveTo>
                    <a:lnTo>
                      <a:pt x="0" y="10"/>
                    </a:lnTo>
                    <a:lnTo>
                      <a:pt x="4" y="10"/>
                    </a:lnTo>
                    <a:lnTo>
                      <a:pt x="17" y="10"/>
                    </a:lnTo>
                    <a:lnTo>
                      <a:pt x="22" y="10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48" name="Freeform 187"/>
              <p:cNvSpPr>
                <a:spLocks/>
              </p:cNvSpPr>
              <p:nvPr userDrawn="1"/>
            </p:nvSpPr>
            <p:spPr bwMode="auto">
              <a:xfrm>
                <a:off x="4592" y="4168"/>
                <a:ext cx="24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6" y="10"/>
                  </a:cxn>
                  <a:cxn ang="0">
                    <a:pos x="18" y="10"/>
                  </a:cxn>
                  <a:cxn ang="0">
                    <a:pos x="24" y="10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24" h="10">
                    <a:moveTo>
                      <a:pt x="0" y="0"/>
                    </a:moveTo>
                    <a:lnTo>
                      <a:pt x="0" y="10"/>
                    </a:lnTo>
                    <a:lnTo>
                      <a:pt x="6" y="10"/>
                    </a:lnTo>
                    <a:lnTo>
                      <a:pt x="18" y="10"/>
                    </a:lnTo>
                    <a:lnTo>
                      <a:pt x="24" y="1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49" name="Freeform 188"/>
              <p:cNvSpPr>
                <a:spLocks/>
              </p:cNvSpPr>
              <p:nvPr userDrawn="1"/>
            </p:nvSpPr>
            <p:spPr bwMode="auto">
              <a:xfrm>
                <a:off x="4623" y="4145"/>
                <a:ext cx="22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5" y="9"/>
                  </a:cxn>
                  <a:cxn ang="0">
                    <a:pos x="18" y="9"/>
                  </a:cxn>
                  <a:cxn ang="0">
                    <a:pos x="22" y="9"/>
                  </a:cxn>
                  <a:cxn ang="0">
                    <a:pos x="22" y="0"/>
                  </a:cxn>
                  <a:cxn ang="0">
                    <a:pos x="18" y="0"/>
                  </a:cxn>
                  <a:cxn ang="0">
                    <a:pos x="5" y="0"/>
                  </a:cxn>
                </a:cxnLst>
                <a:rect l="0" t="0" r="r" b="b"/>
                <a:pathLst>
                  <a:path w="22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18" y="9"/>
                    </a:lnTo>
                    <a:lnTo>
                      <a:pt x="22" y="9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50" name="Freeform 189"/>
              <p:cNvSpPr>
                <a:spLocks/>
              </p:cNvSpPr>
              <p:nvPr userDrawn="1"/>
            </p:nvSpPr>
            <p:spPr bwMode="auto">
              <a:xfrm>
                <a:off x="3501" y="4032"/>
                <a:ext cx="85" cy="5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34" y="6"/>
                  </a:cxn>
                  <a:cxn ang="0">
                    <a:pos x="0" y="36"/>
                  </a:cxn>
                  <a:cxn ang="0">
                    <a:pos x="34" y="29"/>
                  </a:cxn>
                  <a:cxn ang="0">
                    <a:pos x="34" y="35"/>
                  </a:cxn>
                  <a:cxn ang="0">
                    <a:pos x="61" y="17"/>
                  </a:cxn>
                  <a:cxn ang="0">
                    <a:pos x="34" y="0"/>
                  </a:cxn>
                </a:cxnLst>
                <a:rect l="0" t="0" r="r" b="b"/>
                <a:pathLst>
                  <a:path w="61" h="36">
                    <a:moveTo>
                      <a:pt x="34" y="0"/>
                    </a:moveTo>
                    <a:cubicBezTo>
                      <a:pt x="34" y="6"/>
                      <a:pt x="34" y="6"/>
                      <a:pt x="34" y="6"/>
                    </a:cubicBezTo>
                    <a:cubicBezTo>
                      <a:pt x="3" y="6"/>
                      <a:pt x="0" y="36"/>
                      <a:pt x="0" y="36"/>
                    </a:cubicBezTo>
                    <a:cubicBezTo>
                      <a:pt x="0" y="36"/>
                      <a:pt x="9" y="29"/>
                      <a:pt x="34" y="29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61" y="17"/>
                      <a:pt x="61" y="17"/>
                      <a:pt x="61" y="17"/>
                    </a:cubicBezTo>
                    <a:lnTo>
                      <a:pt x="3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51" name="Freeform 190"/>
              <p:cNvSpPr>
                <a:spLocks/>
              </p:cNvSpPr>
              <p:nvPr userDrawn="1"/>
            </p:nvSpPr>
            <p:spPr bwMode="auto">
              <a:xfrm>
                <a:off x="3493" y="4076"/>
                <a:ext cx="83" cy="50"/>
              </a:xfrm>
              <a:custGeom>
                <a:avLst/>
                <a:gdLst/>
                <a:ahLst/>
                <a:cxnLst>
                  <a:cxn ang="0">
                    <a:pos x="26" y="36"/>
                  </a:cxn>
                  <a:cxn ang="0">
                    <a:pos x="26" y="30"/>
                  </a:cxn>
                  <a:cxn ang="0">
                    <a:pos x="60" y="0"/>
                  </a:cxn>
                  <a:cxn ang="0">
                    <a:pos x="26" y="7"/>
                  </a:cxn>
                  <a:cxn ang="0">
                    <a:pos x="26" y="1"/>
                  </a:cxn>
                  <a:cxn ang="0">
                    <a:pos x="0" y="18"/>
                  </a:cxn>
                  <a:cxn ang="0">
                    <a:pos x="26" y="36"/>
                  </a:cxn>
                </a:cxnLst>
                <a:rect l="0" t="0" r="r" b="b"/>
                <a:pathLst>
                  <a:path w="60" h="36">
                    <a:moveTo>
                      <a:pt x="26" y="36"/>
                    </a:moveTo>
                    <a:cubicBezTo>
                      <a:pt x="26" y="30"/>
                      <a:pt x="26" y="30"/>
                      <a:pt x="26" y="30"/>
                    </a:cubicBezTo>
                    <a:cubicBezTo>
                      <a:pt x="57" y="30"/>
                      <a:pt x="60" y="0"/>
                      <a:pt x="60" y="0"/>
                    </a:cubicBezTo>
                    <a:cubicBezTo>
                      <a:pt x="60" y="0"/>
                      <a:pt x="51" y="7"/>
                      <a:pt x="26" y="7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0" y="18"/>
                      <a:pt x="0" y="18"/>
                      <a:pt x="0" y="18"/>
                    </a:cubicBezTo>
                    <a:lnTo>
                      <a:pt x="26" y="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52" name="Freeform 191"/>
              <p:cNvSpPr>
                <a:spLocks/>
              </p:cNvSpPr>
              <p:nvPr userDrawn="1"/>
            </p:nvSpPr>
            <p:spPr bwMode="auto">
              <a:xfrm>
                <a:off x="6188" y="48"/>
                <a:ext cx="68" cy="40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5"/>
                  </a:cxn>
                  <a:cxn ang="0">
                    <a:pos x="0" y="29"/>
                  </a:cxn>
                  <a:cxn ang="0">
                    <a:pos x="28" y="24"/>
                  </a:cxn>
                  <a:cxn ang="0">
                    <a:pos x="28" y="29"/>
                  </a:cxn>
                  <a:cxn ang="0">
                    <a:pos x="49" y="15"/>
                  </a:cxn>
                  <a:cxn ang="0">
                    <a:pos x="28" y="0"/>
                  </a:cxn>
                </a:cxnLst>
                <a:rect l="0" t="0" r="r" b="b"/>
                <a:pathLst>
                  <a:path w="49" h="29">
                    <a:moveTo>
                      <a:pt x="28" y="0"/>
                    </a:moveTo>
                    <a:cubicBezTo>
                      <a:pt x="28" y="5"/>
                      <a:pt x="28" y="5"/>
                      <a:pt x="28" y="5"/>
                    </a:cubicBezTo>
                    <a:cubicBezTo>
                      <a:pt x="3" y="5"/>
                      <a:pt x="0" y="29"/>
                      <a:pt x="0" y="29"/>
                    </a:cubicBezTo>
                    <a:cubicBezTo>
                      <a:pt x="0" y="29"/>
                      <a:pt x="8" y="24"/>
                      <a:pt x="28" y="24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49" y="15"/>
                      <a:pt x="49" y="15"/>
                      <a:pt x="49" y="15"/>
                    </a:cubicBez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53" name="Freeform 192"/>
              <p:cNvSpPr>
                <a:spLocks/>
              </p:cNvSpPr>
              <p:nvPr userDrawn="1"/>
            </p:nvSpPr>
            <p:spPr bwMode="auto">
              <a:xfrm>
                <a:off x="6181" y="84"/>
                <a:ext cx="68" cy="40"/>
              </a:xfrm>
              <a:custGeom>
                <a:avLst/>
                <a:gdLst/>
                <a:ahLst/>
                <a:cxnLst>
                  <a:cxn ang="0">
                    <a:pos x="22" y="29"/>
                  </a:cxn>
                  <a:cxn ang="0">
                    <a:pos x="22" y="24"/>
                  </a:cxn>
                  <a:cxn ang="0">
                    <a:pos x="49" y="0"/>
                  </a:cxn>
                  <a:cxn ang="0">
                    <a:pos x="22" y="6"/>
                  </a:cxn>
                  <a:cxn ang="0">
                    <a:pos x="22" y="1"/>
                  </a:cxn>
                  <a:cxn ang="0">
                    <a:pos x="0" y="15"/>
                  </a:cxn>
                  <a:cxn ang="0">
                    <a:pos x="22" y="29"/>
                  </a:cxn>
                </a:cxnLst>
                <a:rect l="0" t="0" r="r" b="b"/>
                <a:pathLst>
                  <a:path w="49" h="29">
                    <a:moveTo>
                      <a:pt x="22" y="29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46" y="24"/>
                      <a:pt x="49" y="0"/>
                      <a:pt x="49" y="0"/>
                    </a:cubicBezTo>
                    <a:cubicBezTo>
                      <a:pt x="49" y="0"/>
                      <a:pt x="42" y="6"/>
                      <a:pt x="22" y="6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0" y="15"/>
                      <a:pt x="0" y="15"/>
                      <a:pt x="0" y="15"/>
                    </a:cubicBezTo>
                    <a:lnTo>
                      <a:pt x="22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54" name="Freeform 193"/>
              <p:cNvSpPr>
                <a:spLocks noEditPoints="1"/>
              </p:cNvSpPr>
              <p:nvPr userDrawn="1"/>
            </p:nvSpPr>
            <p:spPr bwMode="auto">
              <a:xfrm>
                <a:off x="6277" y="4176"/>
                <a:ext cx="96" cy="11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5" y="74"/>
                  </a:cxn>
                  <a:cxn ang="0">
                    <a:pos x="14" y="80"/>
                  </a:cxn>
                  <a:cxn ang="0">
                    <a:pos x="34" y="74"/>
                  </a:cxn>
                  <a:cxn ang="0">
                    <a:pos x="6" y="56"/>
                  </a:cxn>
                  <a:cxn ang="0">
                    <a:pos x="34" y="21"/>
                  </a:cxn>
                  <a:cxn ang="0">
                    <a:pos x="34" y="74"/>
                  </a:cxn>
                  <a:cxn ang="0">
                    <a:pos x="44" y="69"/>
                  </a:cxn>
                  <a:cxn ang="0">
                    <a:pos x="44" y="61"/>
                  </a:cxn>
                  <a:cxn ang="0">
                    <a:pos x="34" y="56"/>
                  </a:cxn>
                  <a:cxn ang="0">
                    <a:pos x="44" y="14"/>
                  </a:cxn>
                  <a:cxn ang="0">
                    <a:pos x="34" y="21"/>
                  </a:cxn>
                  <a:cxn ang="0">
                    <a:pos x="44" y="14"/>
                  </a:cxn>
                  <a:cxn ang="0">
                    <a:pos x="40" y="1"/>
                  </a:cxn>
                  <a:cxn ang="0">
                    <a:pos x="37" y="4"/>
                  </a:cxn>
                  <a:cxn ang="0">
                    <a:pos x="44" y="4"/>
                  </a:cxn>
                  <a:cxn ang="0">
                    <a:pos x="55" y="74"/>
                  </a:cxn>
                  <a:cxn ang="0">
                    <a:pos x="57" y="80"/>
                  </a:cxn>
                  <a:cxn ang="0">
                    <a:pos x="53" y="65"/>
                  </a:cxn>
                  <a:cxn ang="0">
                    <a:pos x="57" y="56"/>
                  </a:cxn>
                  <a:cxn ang="0">
                    <a:pos x="44" y="61"/>
                  </a:cxn>
                  <a:cxn ang="0">
                    <a:pos x="48" y="65"/>
                  </a:cxn>
                  <a:cxn ang="0">
                    <a:pos x="44" y="69"/>
                  </a:cxn>
                  <a:cxn ang="0">
                    <a:pos x="57" y="6"/>
                  </a:cxn>
                  <a:cxn ang="0">
                    <a:pos x="52" y="8"/>
                  </a:cxn>
                  <a:cxn ang="0">
                    <a:pos x="44" y="4"/>
                  </a:cxn>
                  <a:cxn ang="0">
                    <a:pos x="46" y="11"/>
                  </a:cxn>
                  <a:cxn ang="0">
                    <a:pos x="44" y="14"/>
                  </a:cxn>
                  <a:cxn ang="0">
                    <a:pos x="57" y="21"/>
                  </a:cxn>
                  <a:cxn ang="0">
                    <a:pos x="64" y="80"/>
                  </a:cxn>
                  <a:cxn ang="0">
                    <a:pos x="69" y="74"/>
                  </a:cxn>
                  <a:cxn ang="0">
                    <a:pos x="59" y="14"/>
                  </a:cxn>
                  <a:cxn ang="0">
                    <a:pos x="67" y="4"/>
                  </a:cxn>
                  <a:cxn ang="0">
                    <a:pos x="65" y="1"/>
                  </a:cxn>
                  <a:cxn ang="0">
                    <a:pos x="57" y="21"/>
                  </a:cxn>
                  <a:cxn ang="0">
                    <a:pos x="63" y="56"/>
                  </a:cxn>
                  <a:cxn ang="0">
                    <a:pos x="57" y="61"/>
                  </a:cxn>
                  <a:cxn ang="0">
                    <a:pos x="57" y="69"/>
                  </a:cxn>
                  <a:cxn ang="0">
                    <a:pos x="64" y="80"/>
                  </a:cxn>
                </a:cxnLst>
                <a:rect l="0" t="0" r="r" b="b"/>
                <a:pathLst>
                  <a:path w="69" h="80">
                    <a:moveTo>
                      <a:pt x="34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74"/>
                      <a:pt x="5" y="74"/>
                      <a:pt x="5" y="74"/>
                    </a:cubicBezTo>
                    <a:cubicBezTo>
                      <a:pt x="5" y="80"/>
                      <a:pt x="5" y="80"/>
                      <a:pt x="5" y="80"/>
                    </a:cubicBezTo>
                    <a:cubicBezTo>
                      <a:pt x="14" y="80"/>
                      <a:pt x="14" y="80"/>
                      <a:pt x="14" y="80"/>
                    </a:cubicBezTo>
                    <a:cubicBezTo>
                      <a:pt x="14" y="74"/>
                      <a:pt x="14" y="74"/>
                      <a:pt x="14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34" y="21"/>
                      <a:pt x="34" y="21"/>
                      <a:pt x="34" y="21"/>
                    </a:cubicBezTo>
                    <a:lnTo>
                      <a:pt x="34" y="14"/>
                    </a:lnTo>
                    <a:close/>
                    <a:moveTo>
                      <a:pt x="34" y="74"/>
                    </a:moveTo>
                    <a:cubicBezTo>
                      <a:pt x="44" y="74"/>
                      <a:pt x="44" y="74"/>
                      <a:pt x="44" y="74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2" y="69"/>
                      <a:pt x="40" y="67"/>
                      <a:pt x="40" y="65"/>
                    </a:cubicBezTo>
                    <a:cubicBezTo>
                      <a:pt x="40" y="63"/>
                      <a:pt x="42" y="61"/>
                      <a:pt x="44" y="61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34" y="56"/>
                      <a:pt x="34" y="56"/>
                      <a:pt x="34" y="56"/>
                    </a:cubicBezTo>
                    <a:lnTo>
                      <a:pt x="34" y="74"/>
                    </a:lnTo>
                    <a:close/>
                    <a:moveTo>
                      <a:pt x="44" y="14"/>
                    </a:move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44" y="21"/>
                      <a:pt x="44" y="21"/>
                      <a:pt x="44" y="21"/>
                    </a:cubicBezTo>
                    <a:lnTo>
                      <a:pt x="44" y="14"/>
                    </a:lnTo>
                    <a:close/>
                    <a:moveTo>
                      <a:pt x="44" y="4"/>
                    </a:moveTo>
                    <a:cubicBezTo>
                      <a:pt x="40" y="1"/>
                      <a:pt x="40" y="1"/>
                      <a:pt x="40" y="1"/>
                    </a:cubicBezTo>
                    <a:cubicBezTo>
                      <a:pt x="39" y="0"/>
                      <a:pt x="38" y="0"/>
                      <a:pt x="37" y="1"/>
                    </a:cubicBezTo>
                    <a:cubicBezTo>
                      <a:pt x="36" y="2"/>
                      <a:pt x="37" y="3"/>
                      <a:pt x="37" y="4"/>
                    </a:cubicBezTo>
                    <a:cubicBezTo>
                      <a:pt x="44" y="9"/>
                      <a:pt x="44" y="9"/>
                      <a:pt x="44" y="9"/>
                    </a:cubicBezTo>
                    <a:lnTo>
                      <a:pt x="44" y="4"/>
                    </a:lnTo>
                    <a:close/>
                    <a:moveTo>
                      <a:pt x="44" y="74"/>
                    </a:moveTo>
                    <a:cubicBezTo>
                      <a:pt x="55" y="74"/>
                      <a:pt x="55" y="74"/>
                      <a:pt x="55" y="74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57" y="69"/>
                      <a:pt x="57" y="69"/>
                      <a:pt x="57" y="69"/>
                    </a:cubicBezTo>
                    <a:cubicBezTo>
                      <a:pt x="55" y="69"/>
                      <a:pt x="53" y="67"/>
                      <a:pt x="53" y="65"/>
                    </a:cubicBezTo>
                    <a:cubicBezTo>
                      <a:pt x="53" y="63"/>
                      <a:pt x="55" y="61"/>
                      <a:pt x="57" y="61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6" y="61"/>
                      <a:pt x="48" y="63"/>
                      <a:pt x="48" y="65"/>
                    </a:cubicBezTo>
                    <a:cubicBezTo>
                      <a:pt x="48" y="67"/>
                      <a:pt x="46" y="69"/>
                      <a:pt x="44" y="69"/>
                    </a:cubicBezTo>
                    <a:cubicBezTo>
                      <a:pt x="44" y="69"/>
                      <a:pt x="44" y="69"/>
                      <a:pt x="44" y="69"/>
                    </a:cubicBezTo>
                    <a:lnTo>
                      <a:pt x="44" y="74"/>
                    </a:lnTo>
                    <a:close/>
                    <a:moveTo>
                      <a:pt x="57" y="6"/>
                    </a:moveTo>
                    <a:cubicBezTo>
                      <a:pt x="55" y="8"/>
                      <a:pt x="55" y="8"/>
                      <a:pt x="55" y="8"/>
                    </a:cubicBezTo>
                    <a:cubicBezTo>
                      <a:pt x="54" y="8"/>
                      <a:pt x="53" y="8"/>
                      <a:pt x="52" y="8"/>
                    </a:cubicBezTo>
                    <a:cubicBezTo>
                      <a:pt x="51" y="8"/>
                      <a:pt x="51" y="8"/>
                      <a:pt x="50" y="8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2"/>
                      <a:pt x="46" y="13"/>
                      <a:pt x="46" y="14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57" y="21"/>
                      <a:pt x="57" y="21"/>
                      <a:pt x="57" y="21"/>
                    </a:cubicBezTo>
                    <a:lnTo>
                      <a:pt x="57" y="6"/>
                    </a:lnTo>
                    <a:close/>
                    <a:moveTo>
                      <a:pt x="64" y="80"/>
                    </a:moveTo>
                    <a:cubicBezTo>
                      <a:pt x="64" y="74"/>
                      <a:pt x="64" y="74"/>
                      <a:pt x="64" y="74"/>
                    </a:cubicBezTo>
                    <a:cubicBezTo>
                      <a:pt x="69" y="74"/>
                      <a:pt x="69" y="74"/>
                      <a:pt x="69" y="74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3"/>
                      <a:pt x="59" y="12"/>
                      <a:pt x="58" y="11"/>
                    </a:cubicBezTo>
                    <a:cubicBezTo>
                      <a:pt x="67" y="4"/>
                      <a:pt x="67" y="4"/>
                      <a:pt x="67" y="4"/>
                    </a:cubicBezTo>
                    <a:cubicBezTo>
                      <a:pt x="68" y="3"/>
                      <a:pt x="68" y="2"/>
                      <a:pt x="68" y="1"/>
                    </a:cubicBezTo>
                    <a:cubicBezTo>
                      <a:pt x="67" y="0"/>
                      <a:pt x="66" y="0"/>
                      <a:pt x="65" y="1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60" y="61"/>
                      <a:pt x="61" y="63"/>
                      <a:pt x="61" y="65"/>
                    </a:cubicBezTo>
                    <a:cubicBezTo>
                      <a:pt x="61" y="67"/>
                      <a:pt x="60" y="69"/>
                      <a:pt x="57" y="69"/>
                    </a:cubicBezTo>
                    <a:cubicBezTo>
                      <a:pt x="57" y="80"/>
                      <a:pt x="57" y="80"/>
                      <a:pt x="57" y="80"/>
                    </a:cubicBezTo>
                    <a:lnTo>
                      <a:pt x="64" y="8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55" name="Freeform 194"/>
              <p:cNvSpPr>
                <a:spLocks noEditPoints="1"/>
              </p:cNvSpPr>
              <p:nvPr userDrawn="1"/>
            </p:nvSpPr>
            <p:spPr bwMode="auto">
              <a:xfrm>
                <a:off x="6853" y="4032"/>
                <a:ext cx="96" cy="111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5" y="74"/>
                  </a:cxn>
                  <a:cxn ang="0">
                    <a:pos x="14" y="80"/>
                  </a:cxn>
                  <a:cxn ang="0">
                    <a:pos x="35" y="74"/>
                  </a:cxn>
                  <a:cxn ang="0">
                    <a:pos x="7" y="56"/>
                  </a:cxn>
                  <a:cxn ang="0">
                    <a:pos x="35" y="21"/>
                  </a:cxn>
                  <a:cxn ang="0">
                    <a:pos x="35" y="74"/>
                  </a:cxn>
                  <a:cxn ang="0">
                    <a:pos x="44" y="69"/>
                  </a:cxn>
                  <a:cxn ang="0">
                    <a:pos x="44" y="61"/>
                  </a:cxn>
                  <a:cxn ang="0">
                    <a:pos x="35" y="56"/>
                  </a:cxn>
                  <a:cxn ang="0">
                    <a:pos x="44" y="14"/>
                  </a:cxn>
                  <a:cxn ang="0">
                    <a:pos x="35" y="21"/>
                  </a:cxn>
                  <a:cxn ang="0">
                    <a:pos x="44" y="14"/>
                  </a:cxn>
                  <a:cxn ang="0">
                    <a:pos x="40" y="1"/>
                  </a:cxn>
                  <a:cxn ang="0">
                    <a:pos x="38" y="4"/>
                  </a:cxn>
                  <a:cxn ang="0">
                    <a:pos x="44" y="4"/>
                  </a:cxn>
                  <a:cxn ang="0">
                    <a:pos x="56" y="74"/>
                  </a:cxn>
                  <a:cxn ang="0">
                    <a:pos x="58" y="80"/>
                  </a:cxn>
                  <a:cxn ang="0">
                    <a:pos x="54" y="65"/>
                  </a:cxn>
                  <a:cxn ang="0">
                    <a:pos x="58" y="56"/>
                  </a:cxn>
                  <a:cxn ang="0">
                    <a:pos x="44" y="61"/>
                  </a:cxn>
                  <a:cxn ang="0">
                    <a:pos x="48" y="65"/>
                  </a:cxn>
                  <a:cxn ang="0">
                    <a:pos x="44" y="69"/>
                  </a:cxn>
                  <a:cxn ang="0">
                    <a:pos x="58" y="6"/>
                  </a:cxn>
                  <a:cxn ang="0">
                    <a:pos x="53" y="8"/>
                  </a:cxn>
                  <a:cxn ang="0">
                    <a:pos x="44" y="4"/>
                  </a:cxn>
                  <a:cxn ang="0">
                    <a:pos x="47" y="11"/>
                  </a:cxn>
                  <a:cxn ang="0">
                    <a:pos x="44" y="14"/>
                  </a:cxn>
                  <a:cxn ang="0">
                    <a:pos x="58" y="21"/>
                  </a:cxn>
                  <a:cxn ang="0">
                    <a:pos x="64" y="80"/>
                  </a:cxn>
                  <a:cxn ang="0">
                    <a:pos x="69" y="74"/>
                  </a:cxn>
                  <a:cxn ang="0">
                    <a:pos x="60" y="14"/>
                  </a:cxn>
                  <a:cxn ang="0">
                    <a:pos x="68" y="4"/>
                  </a:cxn>
                  <a:cxn ang="0">
                    <a:pos x="65" y="1"/>
                  </a:cxn>
                  <a:cxn ang="0">
                    <a:pos x="58" y="21"/>
                  </a:cxn>
                  <a:cxn ang="0">
                    <a:pos x="63" y="56"/>
                  </a:cxn>
                  <a:cxn ang="0">
                    <a:pos x="58" y="61"/>
                  </a:cxn>
                  <a:cxn ang="0">
                    <a:pos x="58" y="69"/>
                  </a:cxn>
                  <a:cxn ang="0">
                    <a:pos x="64" y="80"/>
                  </a:cxn>
                </a:cxnLst>
                <a:rect l="0" t="0" r="r" b="b"/>
                <a:pathLst>
                  <a:path w="69" h="80">
                    <a:moveTo>
                      <a:pt x="35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74"/>
                      <a:pt x="5" y="74"/>
                      <a:pt x="5" y="74"/>
                    </a:cubicBezTo>
                    <a:cubicBezTo>
                      <a:pt x="5" y="80"/>
                      <a:pt x="5" y="80"/>
                      <a:pt x="5" y="80"/>
                    </a:cubicBezTo>
                    <a:cubicBezTo>
                      <a:pt x="14" y="80"/>
                      <a:pt x="14" y="80"/>
                      <a:pt x="14" y="80"/>
                    </a:cubicBezTo>
                    <a:cubicBezTo>
                      <a:pt x="14" y="74"/>
                      <a:pt x="14" y="74"/>
                      <a:pt x="14" y="74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35" y="21"/>
                      <a:pt x="35" y="21"/>
                      <a:pt x="35" y="21"/>
                    </a:cubicBezTo>
                    <a:lnTo>
                      <a:pt x="35" y="14"/>
                    </a:lnTo>
                    <a:close/>
                    <a:moveTo>
                      <a:pt x="35" y="74"/>
                    </a:moveTo>
                    <a:cubicBezTo>
                      <a:pt x="44" y="74"/>
                      <a:pt x="44" y="74"/>
                      <a:pt x="44" y="74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2" y="69"/>
                      <a:pt x="40" y="67"/>
                      <a:pt x="40" y="65"/>
                    </a:cubicBezTo>
                    <a:cubicBezTo>
                      <a:pt x="40" y="63"/>
                      <a:pt x="42" y="61"/>
                      <a:pt x="44" y="61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35" y="56"/>
                      <a:pt x="35" y="56"/>
                      <a:pt x="35" y="56"/>
                    </a:cubicBezTo>
                    <a:lnTo>
                      <a:pt x="35" y="74"/>
                    </a:lnTo>
                    <a:close/>
                    <a:moveTo>
                      <a:pt x="44" y="14"/>
                    </a:move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44" y="21"/>
                      <a:pt x="44" y="21"/>
                      <a:pt x="44" y="21"/>
                    </a:cubicBezTo>
                    <a:lnTo>
                      <a:pt x="44" y="14"/>
                    </a:lnTo>
                    <a:close/>
                    <a:moveTo>
                      <a:pt x="44" y="4"/>
                    </a:moveTo>
                    <a:cubicBezTo>
                      <a:pt x="40" y="1"/>
                      <a:pt x="40" y="1"/>
                      <a:pt x="40" y="1"/>
                    </a:cubicBezTo>
                    <a:cubicBezTo>
                      <a:pt x="40" y="0"/>
                      <a:pt x="38" y="0"/>
                      <a:pt x="37" y="1"/>
                    </a:cubicBezTo>
                    <a:cubicBezTo>
                      <a:pt x="37" y="2"/>
                      <a:pt x="37" y="3"/>
                      <a:pt x="38" y="4"/>
                    </a:cubicBezTo>
                    <a:cubicBezTo>
                      <a:pt x="44" y="9"/>
                      <a:pt x="44" y="9"/>
                      <a:pt x="44" y="9"/>
                    </a:cubicBezTo>
                    <a:lnTo>
                      <a:pt x="44" y="4"/>
                    </a:lnTo>
                    <a:close/>
                    <a:moveTo>
                      <a:pt x="44" y="74"/>
                    </a:moveTo>
                    <a:cubicBezTo>
                      <a:pt x="56" y="74"/>
                      <a:pt x="56" y="74"/>
                      <a:pt x="56" y="74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8" y="80"/>
                      <a:pt x="58" y="80"/>
                      <a:pt x="58" y="80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6" y="69"/>
                      <a:pt x="54" y="67"/>
                      <a:pt x="54" y="65"/>
                    </a:cubicBezTo>
                    <a:cubicBezTo>
                      <a:pt x="54" y="63"/>
                      <a:pt x="56" y="61"/>
                      <a:pt x="58" y="61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7" y="61"/>
                      <a:pt x="48" y="63"/>
                      <a:pt x="48" y="65"/>
                    </a:cubicBezTo>
                    <a:cubicBezTo>
                      <a:pt x="48" y="67"/>
                      <a:pt x="47" y="69"/>
                      <a:pt x="44" y="69"/>
                    </a:cubicBezTo>
                    <a:cubicBezTo>
                      <a:pt x="44" y="69"/>
                      <a:pt x="44" y="69"/>
                      <a:pt x="44" y="69"/>
                    </a:cubicBezTo>
                    <a:lnTo>
                      <a:pt x="44" y="74"/>
                    </a:lnTo>
                    <a:close/>
                    <a:moveTo>
                      <a:pt x="58" y="6"/>
                    </a:moveTo>
                    <a:cubicBezTo>
                      <a:pt x="55" y="8"/>
                      <a:pt x="55" y="8"/>
                      <a:pt x="55" y="8"/>
                    </a:cubicBezTo>
                    <a:cubicBezTo>
                      <a:pt x="55" y="8"/>
                      <a:pt x="54" y="8"/>
                      <a:pt x="53" y="8"/>
                    </a:cubicBezTo>
                    <a:cubicBezTo>
                      <a:pt x="52" y="8"/>
                      <a:pt x="51" y="8"/>
                      <a:pt x="50" y="8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6" y="12"/>
                      <a:pt x="46" y="13"/>
                      <a:pt x="46" y="14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58" y="21"/>
                      <a:pt x="58" y="21"/>
                      <a:pt x="58" y="21"/>
                    </a:cubicBezTo>
                    <a:lnTo>
                      <a:pt x="58" y="6"/>
                    </a:lnTo>
                    <a:close/>
                    <a:moveTo>
                      <a:pt x="64" y="80"/>
                    </a:moveTo>
                    <a:cubicBezTo>
                      <a:pt x="64" y="74"/>
                      <a:pt x="64" y="74"/>
                      <a:pt x="64" y="74"/>
                    </a:cubicBezTo>
                    <a:cubicBezTo>
                      <a:pt x="69" y="74"/>
                      <a:pt x="69" y="74"/>
                      <a:pt x="69" y="74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60" y="13"/>
                      <a:pt x="59" y="12"/>
                      <a:pt x="59" y="11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9" y="3"/>
                      <a:pt x="69" y="2"/>
                      <a:pt x="68" y="1"/>
                    </a:cubicBezTo>
                    <a:cubicBezTo>
                      <a:pt x="67" y="0"/>
                      <a:pt x="66" y="0"/>
                      <a:pt x="65" y="1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58" y="61"/>
                      <a:pt x="58" y="61"/>
                      <a:pt x="58" y="61"/>
                    </a:cubicBezTo>
                    <a:cubicBezTo>
                      <a:pt x="60" y="61"/>
                      <a:pt x="62" y="63"/>
                      <a:pt x="62" y="65"/>
                    </a:cubicBezTo>
                    <a:cubicBezTo>
                      <a:pt x="62" y="67"/>
                      <a:pt x="60" y="69"/>
                      <a:pt x="58" y="69"/>
                    </a:cubicBezTo>
                    <a:cubicBezTo>
                      <a:pt x="58" y="80"/>
                      <a:pt x="58" y="80"/>
                      <a:pt x="58" y="80"/>
                    </a:cubicBezTo>
                    <a:lnTo>
                      <a:pt x="64" y="8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56" name="Freeform 195"/>
              <p:cNvSpPr>
                <a:spLocks noEditPoints="1"/>
              </p:cNvSpPr>
              <p:nvPr userDrawn="1"/>
            </p:nvSpPr>
            <p:spPr bwMode="auto">
              <a:xfrm>
                <a:off x="2905" y="4150"/>
                <a:ext cx="82" cy="82"/>
              </a:xfrm>
              <a:custGeom>
                <a:avLst/>
                <a:gdLst/>
                <a:ahLst/>
                <a:cxnLst>
                  <a:cxn ang="0">
                    <a:pos x="14" y="10"/>
                  </a:cxn>
                  <a:cxn ang="0">
                    <a:pos x="12" y="6"/>
                  </a:cxn>
                  <a:cxn ang="0">
                    <a:pos x="20" y="2"/>
                  </a:cxn>
                  <a:cxn ang="0">
                    <a:pos x="22" y="5"/>
                  </a:cxn>
                  <a:cxn ang="0">
                    <a:pos x="30" y="4"/>
                  </a:cxn>
                  <a:cxn ang="0">
                    <a:pos x="30" y="11"/>
                  </a:cxn>
                  <a:cxn ang="0">
                    <a:pos x="12" y="24"/>
                  </a:cxn>
                  <a:cxn ang="0">
                    <a:pos x="24" y="47"/>
                  </a:cxn>
                  <a:cxn ang="0">
                    <a:pos x="30" y="48"/>
                  </a:cxn>
                  <a:cxn ang="0">
                    <a:pos x="30" y="55"/>
                  </a:cxn>
                  <a:cxn ang="0">
                    <a:pos x="27" y="55"/>
                  </a:cxn>
                  <a:cxn ang="0">
                    <a:pos x="26" y="59"/>
                  </a:cxn>
                  <a:cxn ang="0">
                    <a:pos x="17" y="56"/>
                  </a:cxn>
                  <a:cxn ang="0">
                    <a:pos x="18" y="52"/>
                  </a:cxn>
                  <a:cxn ang="0">
                    <a:pos x="10" y="45"/>
                  </a:cxn>
                  <a:cxn ang="0">
                    <a:pos x="6" y="47"/>
                  </a:cxn>
                  <a:cxn ang="0">
                    <a:pos x="2" y="39"/>
                  </a:cxn>
                  <a:cxn ang="0">
                    <a:pos x="5" y="37"/>
                  </a:cxn>
                  <a:cxn ang="0">
                    <a:pos x="4" y="27"/>
                  </a:cxn>
                  <a:cxn ang="0">
                    <a:pos x="0" y="25"/>
                  </a:cxn>
                  <a:cxn ang="0">
                    <a:pos x="3" y="17"/>
                  </a:cxn>
                  <a:cxn ang="0">
                    <a:pos x="7" y="18"/>
                  </a:cxn>
                  <a:cxn ang="0">
                    <a:pos x="14" y="10"/>
                  </a:cxn>
                  <a:cxn ang="0">
                    <a:pos x="30" y="4"/>
                  </a:cxn>
                  <a:cxn ang="0">
                    <a:pos x="32" y="4"/>
                  </a:cxn>
                  <a:cxn ang="0">
                    <a:pos x="34" y="0"/>
                  </a:cxn>
                  <a:cxn ang="0">
                    <a:pos x="43" y="3"/>
                  </a:cxn>
                  <a:cxn ang="0">
                    <a:pos x="41" y="7"/>
                  </a:cxn>
                  <a:cxn ang="0">
                    <a:pos x="49" y="14"/>
                  </a:cxn>
                  <a:cxn ang="0">
                    <a:pos x="53" y="12"/>
                  </a:cxn>
                  <a:cxn ang="0">
                    <a:pos x="58" y="20"/>
                  </a:cxn>
                  <a:cxn ang="0">
                    <a:pos x="54" y="22"/>
                  </a:cxn>
                  <a:cxn ang="0">
                    <a:pos x="55" y="32"/>
                  </a:cxn>
                  <a:cxn ang="0">
                    <a:pos x="59" y="34"/>
                  </a:cxn>
                  <a:cxn ang="0">
                    <a:pos x="56" y="42"/>
                  </a:cxn>
                  <a:cxn ang="0">
                    <a:pos x="52" y="41"/>
                  </a:cxn>
                  <a:cxn ang="0">
                    <a:pos x="45" y="49"/>
                  </a:cxn>
                  <a:cxn ang="0">
                    <a:pos x="47" y="53"/>
                  </a:cxn>
                  <a:cxn ang="0">
                    <a:pos x="39" y="57"/>
                  </a:cxn>
                  <a:cxn ang="0">
                    <a:pos x="37" y="54"/>
                  </a:cxn>
                  <a:cxn ang="0">
                    <a:pos x="30" y="55"/>
                  </a:cxn>
                  <a:cxn ang="0">
                    <a:pos x="30" y="48"/>
                  </a:cxn>
                  <a:cxn ang="0">
                    <a:pos x="47" y="35"/>
                  </a:cxn>
                  <a:cxn ang="0">
                    <a:pos x="35" y="12"/>
                  </a:cxn>
                  <a:cxn ang="0">
                    <a:pos x="30" y="11"/>
                  </a:cxn>
                  <a:cxn ang="0">
                    <a:pos x="30" y="4"/>
                  </a:cxn>
                </a:cxnLst>
                <a:rect l="0" t="0" r="r" b="b"/>
                <a:pathLst>
                  <a:path w="59" h="59">
                    <a:moveTo>
                      <a:pt x="14" y="10"/>
                    </a:moveTo>
                    <a:cubicBezTo>
                      <a:pt x="12" y="6"/>
                      <a:pt x="12" y="6"/>
                      <a:pt x="12" y="6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5"/>
                      <a:pt x="27" y="4"/>
                      <a:pt x="30" y="4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2" y="11"/>
                      <a:pt x="14" y="16"/>
                      <a:pt x="12" y="24"/>
                    </a:cubicBezTo>
                    <a:cubicBezTo>
                      <a:pt x="9" y="34"/>
                      <a:pt x="14" y="44"/>
                      <a:pt x="24" y="47"/>
                    </a:cubicBezTo>
                    <a:cubicBezTo>
                      <a:pt x="26" y="48"/>
                      <a:pt x="28" y="48"/>
                      <a:pt x="30" y="48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29" y="55"/>
                      <a:pt x="28" y="55"/>
                      <a:pt x="27" y="55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5" y="50"/>
                      <a:pt x="12" y="48"/>
                      <a:pt x="10" y="45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4" y="34"/>
                      <a:pt x="4" y="30"/>
                      <a:pt x="4" y="27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5"/>
                      <a:pt x="11" y="12"/>
                      <a:pt x="14" y="10"/>
                    </a:cubicBezTo>
                    <a:moveTo>
                      <a:pt x="30" y="4"/>
                    </a:moveTo>
                    <a:cubicBezTo>
                      <a:pt x="31" y="4"/>
                      <a:pt x="31" y="4"/>
                      <a:pt x="32" y="4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4" y="9"/>
                      <a:pt x="47" y="11"/>
                      <a:pt x="49" y="14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5" y="25"/>
                      <a:pt x="55" y="29"/>
                      <a:pt x="55" y="32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0" y="44"/>
                      <a:pt x="48" y="47"/>
                      <a:pt x="45" y="49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39" y="57"/>
                      <a:pt x="39" y="57"/>
                      <a:pt x="39" y="57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5" y="54"/>
                      <a:pt x="32" y="55"/>
                      <a:pt x="30" y="55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8" y="48"/>
                      <a:pt x="45" y="43"/>
                      <a:pt x="47" y="35"/>
                    </a:cubicBezTo>
                    <a:cubicBezTo>
                      <a:pt x="50" y="25"/>
                      <a:pt x="45" y="15"/>
                      <a:pt x="35" y="12"/>
                    </a:cubicBezTo>
                    <a:cubicBezTo>
                      <a:pt x="33" y="11"/>
                      <a:pt x="31" y="11"/>
                      <a:pt x="30" y="11"/>
                    </a:cubicBezTo>
                    <a:lnTo>
                      <a:pt x="3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57" name="Freeform 196"/>
              <p:cNvSpPr>
                <a:spLocks noEditPoints="1"/>
              </p:cNvSpPr>
              <p:nvPr userDrawn="1"/>
            </p:nvSpPr>
            <p:spPr bwMode="auto">
              <a:xfrm>
                <a:off x="2951" y="4225"/>
                <a:ext cx="55" cy="55"/>
              </a:xfrm>
              <a:custGeom>
                <a:avLst/>
                <a:gdLst/>
                <a:ahLst/>
                <a:cxnLst>
                  <a:cxn ang="0">
                    <a:pos x="20" y="40"/>
                  </a:cxn>
                  <a:cxn ang="0">
                    <a:pos x="18" y="40"/>
                  </a:cxn>
                  <a:cxn ang="0">
                    <a:pos x="18" y="37"/>
                  </a:cxn>
                  <a:cxn ang="0">
                    <a:pos x="12" y="35"/>
                  </a:cxn>
                  <a:cxn ang="0">
                    <a:pos x="10" y="38"/>
                  </a:cxn>
                  <a:cxn ang="0">
                    <a:pos x="5" y="33"/>
                  </a:cxn>
                  <a:cxn ang="0">
                    <a:pos x="6" y="31"/>
                  </a:cxn>
                  <a:cxn ang="0">
                    <a:pos x="4" y="25"/>
                  </a:cxn>
                  <a:cxn ang="0">
                    <a:pos x="1" y="26"/>
                  </a:cxn>
                  <a:cxn ang="0">
                    <a:pos x="0" y="18"/>
                  </a:cxn>
                  <a:cxn ang="0">
                    <a:pos x="3" y="18"/>
                  </a:cxn>
                  <a:cxn ang="0">
                    <a:pos x="5" y="12"/>
                  </a:cxn>
                  <a:cxn ang="0">
                    <a:pos x="3" y="10"/>
                  </a:cxn>
                  <a:cxn ang="0">
                    <a:pos x="7" y="5"/>
                  </a:cxn>
                  <a:cxn ang="0">
                    <a:pos x="10" y="7"/>
                  </a:cxn>
                  <a:cxn ang="0">
                    <a:pos x="15" y="4"/>
                  </a:cxn>
                  <a:cxn ang="0">
                    <a:pos x="15" y="1"/>
                  </a:cxn>
                  <a:cxn ang="0">
                    <a:pos x="20" y="0"/>
                  </a:cxn>
                  <a:cxn ang="0">
                    <a:pos x="20" y="9"/>
                  </a:cxn>
                  <a:cxn ang="0">
                    <a:pos x="11" y="13"/>
                  </a:cxn>
                  <a:cxn ang="0">
                    <a:pos x="13" y="29"/>
                  </a:cxn>
                  <a:cxn ang="0">
                    <a:pos x="17" y="31"/>
                  </a:cxn>
                  <a:cxn ang="0">
                    <a:pos x="20" y="32"/>
                  </a:cxn>
                  <a:cxn ang="0">
                    <a:pos x="20" y="40"/>
                  </a:cxn>
                  <a:cxn ang="0">
                    <a:pos x="35" y="28"/>
                  </a:cxn>
                  <a:cxn ang="0">
                    <a:pos x="38" y="30"/>
                  </a:cxn>
                  <a:cxn ang="0">
                    <a:pos x="33" y="36"/>
                  </a:cxn>
                  <a:cxn ang="0">
                    <a:pos x="31" y="34"/>
                  </a:cxn>
                  <a:cxn ang="0">
                    <a:pos x="25" y="37"/>
                  </a:cxn>
                  <a:cxn ang="0">
                    <a:pos x="26" y="40"/>
                  </a:cxn>
                  <a:cxn ang="0">
                    <a:pos x="20" y="40"/>
                  </a:cxn>
                  <a:cxn ang="0">
                    <a:pos x="20" y="32"/>
                  </a:cxn>
                  <a:cxn ang="0">
                    <a:pos x="29" y="28"/>
                  </a:cxn>
                  <a:cxn ang="0">
                    <a:pos x="28" y="11"/>
                  </a:cxn>
                  <a:cxn ang="0">
                    <a:pos x="23" y="9"/>
                  </a:cxn>
                  <a:cxn ang="0">
                    <a:pos x="20" y="9"/>
                  </a:cxn>
                  <a:cxn ang="0">
                    <a:pos x="20" y="0"/>
                  </a:cxn>
                  <a:cxn ang="0">
                    <a:pos x="22" y="0"/>
                  </a:cxn>
                  <a:cxn ang="0">
                    <a:pos x="22" y="3"/>
                  </a:cxn>
                  <a:cxn ang="0">
                    <a:pos x="28" y="5"/>
                  </a:cxn>
                  <a:cxn ang="0">
                    <a:pos x="30" y="3"/>
                  </a:cxn>
                  <a:cxn ang="0">
                    <a:pos x="36" y="7"/>
                  </a:cxn>
                  <a:cxn ang="0">
                    <a:pos x="34" y="10"/>
                  </a:cxn>
                  <a:cxn ang="0">
                    <a:pos x="37" y="15"/>
                  </a:cxn>
                  <a:cxn ang="0">
                    <a:pos x="40" y="15"/>
                  </a:cxn>
                  <a:cxn ang="0">
                    <a:pos x="40" y="22"/>
                  </a:cxn>
                  <a:cxn ang="0">
                    <a:pos x="37" y="22"/>
                  </a:cxn>
                  <a:cxn ang="0">
                    <a:pos x="35" y="28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18" y="40"/>
                      <a:pt x="18" y="40"/>
                      <a:pt x="18" y="40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6" y="37"/>
                      <a:pt x="14" y="36"/>
                      <a:pt x="12" y="35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5" y="29"/>
                      <a:pt x="4" y="27"/>
                      <a:pt x="4" y="25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6"/>
                      <a:pt x="4" y="14"/>
                      <a:pt x="5" y="1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5"/>
                      <a:pt x="13" y="4"/>
                      <a:pt x="15" y="4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7" y="9"/>
                      <a:pt x="13" y="10"/>
                      <a:pt x="11" y="13"/>
                    </a:cubicBezTo>
                    <a:cubicBezTo>
                      <a:pt x="7" y="18"/>
                      <a:pt x="8" y="25"/>
                      <a:pt x="13" y="29"/>
                    </a:cubicBezTo>
                    <a:cubicBezTo>
                      <a:pt x="14" y="30"/>
                      <a:pt x="15" y="31"/>
                      <a:pt x="17" y="31"/>
                    </a:cubicBezTo>
                    <a:cubicBezTo>
                      <a:pt x="18" y="32"/>
                      <a:pt x="19" y="32"/>
                      <a:pt x="20" y="32"/>
                    </a:cubicBezTo>
                    <a:lnTo>
                      <a:pt x="20" y="40"/>
                    </a:lnTo>
                    <a:close/>
                    <a:moveTo>
                      <a:pt x="35" y="28"/>
                    </a:moveTo>
                    <a:cubicBezTo>
                      <a:pt x="38" y="30"/>
                      <a:pt x="38" y="30"/>
                      <a:pt x="38" y="30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29" y="35"/>
                      <a:pt x="27" y="36"/>
                      <a:pt x="25" y="37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23" y="32"/>
                      <a:pt x="27" y="30"/>
                      <a:pt x="29" y="28"/>
                    </a:cubicBezTo>
                    <a:cubicBezTo>
                      <a:pt x="33" y="23"/>
                      <a:pt x="32" y="15"/>
                      <a:pt x="28" y="11"/>
                    </a:cubicBezTo>
                    <a:cubicBezTo>
                      <a:pt x="26" y="10"/>
                      <a:pt x="25" y="10"/>
                      <a:pt x="23" y="9"/>
                    </a:cubicBezTo>
                    <a:cubicBezTo>
                      <a:pt x="22" y="9"/>
                      <a:pt x="21" y="9"/>
                      <a:pt x="20" y="9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4" y="3"/>
                      <a:pt x="26" y="4"/>
                      <a:pt x="28" y="5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5" y="11"/>
                      <a:pt x="36" y="13"/>
                      <a:pt x="37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4"/>
                      <a:pt x="36" y="26"/>
                      <a:pt x="35" y="2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58" name="Freeform 197"/>
              <p:cNvSpPr>
                <a:spLocks noEditPoints="1"/>
              </p:cNvSpPr>
              <p:nvPr userDrawn="1"/>
            </p:nvSpPr>
            <p:spPr bwMode="auto">
              <a:xfrm>
                <a:off x="6493" y="4179"/>
                <a:ext cx="58" cy="58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8" y="4"/>
                  </a:cxn>
                  <a:cxn ang="0">
                    <a:pos x="14" y="1"/>
                  </a:cxn>
                  <a:cxn ang="0">
                    <a:pos x="15" y="4"/>
                  </a:cxn>
                  <a:cxn ang="0">
                    <a:pos x="21" y="3"/>
                  </a:cxn>
                  <a:cxn ang="0">
                    <a:pos x="21" y="8"/>
                  </a:cxn>
                  <a:cxn ang="0">
                    <a:pos x="8" y="17"/>
                  </a:cxn>
                  <a:cxn ang="0">
                    <a:pos x="17" y="34"/>
                  </a:cxn>
                  <a:cxn ang="0">
                    <a:pos x="21" y="34"/>
                  </a:cxn>
                  <a:cxn ang="0">
                    <a:pos x="21" y="39"/>
                  </a:cxn>
                  <a:cxn ang="0">
                    <a:pos x="19" y="39"/>
                  </a:cxn>
                  <a:cxn ang="0">
                    <a:pos x="18" y="42"/>
                  </a:cxn>
                  <a:cxn ang="0">
                    <a:pos x="11" y="40"/>
                  </a:cxn>
                  <a:cxn ang="0">
                    <a:pos x="12" y="37"/>
                  </a:cxn>
                  <a:cxn ang="0">
                    <a:pos x="6" y="32"/>
                  </a:cxn>
                  <a:cxn ang="0">
                    <a:pos x="4" y="34"/>
                  </a:cxn>
                  <a:cxn ang="0">
                    <a:pos x="1" y="28"/>
                  </a:cxn>
                  <a:cxn ang="0">
                    <a:pos x="3" y="26"/>
                  </a:cxn>
                  <a:cxn ang="0">
                    <a:pos x="3" y="19"/>
                  </a:cxn>
                  <a:cxn ang="0">
                    <a:pos x="0" y="18"/>
                  </a:cxn>
                  <a:cxn ang="0">
                    <a:pos x="2" y="12"/>
                  </a:cxn>
                  <a:cxn ang="0">
                    <a:pos x="5" y="13"/>
                  </a:cxn>
                  <a:cxn ang="0">
                    <a:pos x="9" y="7"/>
                  </a:cxn>
                  <a:cxn ang="0">
                    <a:pos x="21" y="3"/>
                  </a:cxn>
                  <a:cxn ang="0">
                    <a:pos x="23" y="3"/>
                  </a:cxn>
                  <a:cxn ang="0">
                    <a:pos x="24" y="0"/>
                  </a:cxn>
                  <a:cxn ang="0">
                    <a:pos x="30" y="2"/>
                  </a:cxn>
                  <a:cxn ang="0">
                    <a:pos x="29" y="5"/>
                  </a:cxn>
                  <a:cxn ang="0">
                    <a:pos x="35" y="10"/>
                  </a:cxn>
                  <a:cxn ang="0">
                    <a:pos x="38" y="8"/>
                  </a:cxn>
                  <a:cxn ang="0">
                    <a:pos x="41" y="14"/>
                  </a:cxn>
                  <a:cxn ang="0">
                    <a:pos x="38" y="16"/>
                  </a:cxn>
                  <a:cxn ang="0">
                    <a:pos x="39" y="23"/>
                  </a:cxn>
                  <a:cxn ang="0">
                    <a:pos x="42" y="24"/>
                  </a:cxn>
                  <a:cxn ang="0">
                    <a:pos x="40" y="30"/>
                  </a:cxn>
                  <a:cxn ang="0">
                    <a:pos x="37" y="29"/>
                  </a:cxn>
                  <a:cxn ang="0">
                    <a:pos x="32" y="35"/>
                  </a:cxn>
                  <a:cxn ang="0">
                    <a:pos x="33" y="38"/>
                  </a:cxn>
                  <a:cxn ang="0">
                    <a:pos x="28" y="41"/>
                  </a:cxn>
                  <a:cxn ang="0">
                    <a:pos x="26" y="38"/>
                  </a:cxn>
                  <a:cxn ang="0">
                    <a:pos x="21" y="39"/>
                  </a:cxn>
                  <a:cxn ang="0">
                    <a:pos x="21" y="34"/>
                  </a:cxn>
                  <a:cxn ang="0">
                    <a:pos x="33" y="25"/>
                  </a:cxn>
                  <a:cxn ang="0">
                    <a:pos x="25" y="8"/>
                  </a:cxn>
                  <a:cxn ang="0">
                    <a:pos x="21" y="8"/>
                  </a:cxn>
                  <a:cxn ang="0">
                    <a:pos x="21" y="3"/>
                  </a:cxn>
                </a:cxnLst>
                <a:rect l="0" t="0" r="r" b="b"/>
                <a:pathLst>
                  <a:path w="42" h="42">
                    <a:moveTo>
                      <a:pt x="9" y="7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7" y="3"/>
                      <a:pt x="19" y="3"/>
                      <a:pt x="21" y="3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15" y="8"/>
                      <a:pt x="10" y="11"/>
                      <a:pt x="8" y="17"/>
                    </a:cubicBezTo>
                    <a:cubicBezTo>
                      <a:pt x="6" y="24"/>
                      <a:pt x="10" y="32"/>
                      <a:pt x="17" y="34"/>
                    </a:cubicBezTo>
                    <a:cubicBezTo>
                      <a:pt x="18" y="34"/>
                      <a:pt x="19" y="34"/>
                      <a:pt x="21" y="34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0" y="39"/>
                      <a:pt x="19" y="39"/>
                      <a:pt x="19" y="39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0" y="36"/>
                      <a:pt x="8" y="34"/>
                      <a:pt x="6" y="32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4"/>
                      <a:pt x="2" y="22"/>
                      <a:pt x="3" y="1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0"/>
                      <a:pt x="7" y="8"/>
                      <a:pt x="9" y="7"/>
                    </a:cubicBezTo>
                    <a:moveTo>
                      <a:pt x="21" y="3"/>
                    </a:moveTo>
                    <a:cubicBezTo>
                      <a:pt x="21" y="3"/>
                      <a:pt x="22" y="3"/>
                      <a:pt x="23" y="3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1" y="6"/>
                      <a:pt x="33" y="8"/>
                      <a:pt x="35" y="10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9" y="18"/>
                      <a:pt x="39" y="20"/>
                      <a:pt x="39" y="23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5" y="32"/>
                      <a:pt x="34" y="34"/>
                      <a:pt x="32" y="35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24" y="39"/>
                      <a:pt x="22" y="39"/>
                      <a:pt x="21" y="39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6" y="34"/>
                      <a:pt x="32" y="31"/>
                      <a:pt x="33" y="25"/>
                    </a:cubicBezTo>
                    <a:cubicBezTo>
                      <a:pt x="36" y="18"/>
                      <a:pt x="32" y="10"/>
                      <a:pt x="25" y="8"/>
                    </a:cubicBezTo>
                    <a:cubicBezTo>
                      <a:pt x="23" y="8"/>
                      <a:pt x="22" y="8"/>
                      <a:pt x="21" y="8"/>
                    </a:cubicBezTo>
                    <a:lnTo>
                      <a:pt x="2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59" name="Freeform 198"/>
              <p:cNvSpPr>
                <a:spLocks noEditPoints="1"/>
              </p:cNvSpPr>
              <p:nvPr userDrawn="1"/>
            </p:nvSpPr>
            <p:spPr bwMode="auto">
              <a:xfrm>
                <a:off x="6525" y="4233"/>
                <a:ext cx="40" cy="39"/>
              </a:xfrm>
              <a:custGeom>
                <a:avLst/>
                <a:gdLst/>
                <a:ahLst/>
                <a:cxnLst>
                  <a:cxn ang="0">
                    <a:pos x="14" y="28"/>
                  </a:cxn>
                  <a:cxn ang="0">
                    <a:pos x="13" y="28"/>
                  </a:cxn>
                  <a:cxn ang="0">
                    <a:pos x="13" y="26"/>
                  </a:cxn>
                  <a:cxn ang="0">
                    <a:pos x="9" y="25"/>
                  </a:cxn>
                  <a:cxn ang="0">
                    <a:pos x="7" y="27"/>
                  </a:cxn>
                  <a:cxn ang="0">
                    <a:pos x="3" y="23"/>
                  </a:cxn>
                  <a:cxn ang="0">
                    <a:pos x="5" y="21"/>
                  </a:cxn>
                  <a:cxn ang="0">
                    <a:pos x="3" y="18"/>
                  </a:cxn>
                  <a:cxn ang="0">
                    <a:pos x="1" y="18"/>
                  </a:cxn>
                  <a:cxn ang="0">
                    <a:pos x="0" y="13"/>
                  </a:cxn>
                  <a:cxn ang="0">
                    <a:pos x="2" y="12"/>
                  </a:cxn>
                  <a:cxn ang="0">
                    <a:pos x="3" y="8"/>
                  </a:cxn>
                  <a:cxn ang="0">
                    <a:pos x="2" y="7"/>
                  </a:cxn>
                  <a:cxn ang="0">
                    <a:pos x="5" y="3"/>
                  </a:cxn>
                  <a:cxn ang="0">
                    <a:pos x="7" y="4"/>
                  </a:cxn>
                  <a:cxn ang="0">
                    <a:pos x="11" y="2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4" y="6"/>
                  </a:cxn>
                  <a:cxn ang="0">
                    <a:pos x="8" y="9"/>
                  </a:cxn>
                  <a:cxn ang="0">
                    <a:pos x="9" y="20"/>
                  </a:cxn>
                  <a:cxn ang="0">
                    <a:pos x="12" y="22"/>
                  </a:cxn>
                  <a:cxn ang="0">
                    <a:pos x="14" y="22"/>
                  </a:cxn>
                  <a:cxn ang="0">
                    <a:pos x="14" y="28"/>
                  </a:cxn>
                  <a:cxn ang="0">
                    <a:pos x="25" y="20"/>
                  </a:cxn>
                  <a:cxn ang="0">
                    <a:pos x="27" y="21"/>
                  </a:cxn>
                  <a:cxn ang="0">
                    <a:pos x="24" y="25"/>
                  </a:cxn>
                  <a:cxn ang="0">
                    <a:pos x="22" y="24"/>
                  </a:cxn>
                  <a:cxn ang="0">
                    <a:pos x="18" y="26"/>
                  </a:cxn>
                  <a:cxn ang="0">
                    <a:pos x="18" y="28"/>
                  </a:cxn>
                  <a:cxn ang="0">
                    <a:pos x="14" y="28"/>
                  </a:cxn>
                  <a:cxn ang="0">
                    <a:pos x="14" y="22"/>
                  </a:cxn>
                  <a:cxn ang="0">
                    <a:pos x="21" y="19"/>
                  </a:cxn>
                  <a:cxn ang="0">
                    <a:pos x="20" y="8"/>
                  </a:cxn>
                  <a:cxn ang="0">
                    <a:pos x="17" y="6"/>
                  </a:cxn>
                  <a:cxn ang="0">
                    <a:pos x="14" y="6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20" y="3"/>
                  </a:cxn>
                  <a:cxn ang="0">
                    <a:pos x="22" y="1"/>
                  </a:cxn>
                  <a:cxn ang="0">
                    <a:pos x="26" y="5"/>
                  </a:cxn>
                  <a:cxn ang="0">
                    <a:pos x="24" y="6"/>
                  </a:cxn>
                  <a:cxn ang="0">
                    <a:pos x="26" y="10"/>
                  </a:cxn>
                  <a:cxn ang="0">
                    <a:pos x="28" y="10"/>
                  </a:cxn>
                  <a:cxn ang="0">
                    <a:pos x="29" y="15"/>
                  </a:cxn>
                  <a:cxn ang="0">
                    <a:pos x="27" y="16"/>
                  </a:cxn>
                  <a:cxn ang="0">
                    <a:pos x="25" y="20"/>
                  </a:cxn>
                </a:cxnLst>
                <a:rect l="0" t="0" r="r" b="b"/>
                <a:pathLst>
                  <a:path w="29" h="28">
                    <a:moveTo>
                      <a:pt x="14" y="28"/>
                    </a:move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1" y="26"/>
                      <a:pt x="10" y="26"/>
                      <a:pt x="9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4" y="20"/>
                      <a:pt x="3" y="19"/>
                      <a:pt x="3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1"/>
                      <a:pt x="3" y="10"/>
                      <a:pt x="3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3"/>
                      <a:pt x="9" y="3"/>
                      <a:pt x="11" y="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2" y="6"/>
                      <a:pt x="10" y="7"/>
                      <a:pt x="8" y="9"/>
                    </a:cubicBezTo>
                    <a:cubicBezTo>
                      <a:pt x="5" y="12"/>
                      <a:pt x="6" y="17"/>
                      <a:pt x="9" y="20"/>
                    </a:cubicBezTo>
                    <a:cubicBezTo>
                      <a:pt x="10" y="21"/>
                      <a:pt x="11" y="22"/>
                      <a:pt x="12" y="22"/>
                    </a:cubicBezTo>
                    <a:cubicBezTo>
                      <a:pt x="13" y="22"/>
                      <a:pt x="14" y="22"/>
                      <a:pt x="14" y="22"/>
                    </a:cubicBezTo>
                    <a:lnTo>
                      <a:pt x="14" y="28"/>
                    </a:lnTo>
                    <a:close/>
                    <a:moveTo>
                      <a:pt x="25" y="20"/>
                    </a:moveTo>
                    <a:cubicBezTo>
                      <a:pt x="27" y="21"/>
                      <a:pt x="27" y="21"/>
                      <a:pt x="27" y="21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1" y="25"/>
                      <a:pt x="20" y="25"/>
                      <a:pt x="18" y="26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7" y="22"/>
                      <a:pt x="19" y="21"/>
                      <a:pt x="21" y="19"/>
                    </a:cubicBezTo>
                    <a:cubicBezTo>
                      <a:pt x="24" y="16"/>
                      <a:pt x="23" y="11"/>
                      <a:pt x="20" y="8"/>
                    </a:cubicBezTo>
                    <a:cubicBezTo>
                      <a:pt x="19" y="7"/>
                      <a:pt x="18" y="6"/>
                      <a:pt x="17" y="6"/>
                    </a:cubicBezTo>
                    <a:cubicBezTo>
                      <a:pt x="16" y="6"/>
                      <a:pt x="15" y="6"/>
                      <a:pt x="14" y="6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7" y="2"/>
                      <a:pt x="19" y="2"/>
                      <a:pt x="20" y="3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5" y="8"/>
                      <a:pt x="26" y="9"/>
                      <a:pt x="26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6" y="17"/>
                      <a:pt x="26" y="18"/>
                      <a:pt x="25" y="2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60" name="Freeform 199"/>
              <p:cNvSpPr>
                <a:spLocks noEditPoints="1"/>
              </p:cNvSpPr>
              <p:nvPr userDrawn="1"/>
            </p:nvSpPr>
            <p:spPr bwMode="auto">
              <a:xfrm>
                <a:off x="5653" y="133"/>
                <a:ext cx="98" cy="59"/>
              </a:xfrm>
              <a:custGeom>
                <a:avLst/>
                <a:gdLst/>
                <a:ahLst/>
                <a:cxnLst>
                  <a:cxn ang="0">
                    <a:pos x="5" y="19"/>
                  </a:cxn>
                  <a:cxn ang="0">
                    <a:pos x="0" y="0"/>
                  </a:cxn>
                  <a:cxn ang="0">
                    <a:pos x="16" y="54"/>
                  </a:cxn>
                  <a:cxn ang="0">
                    <a:pos x="12" y="25"/>
                  </a:cxn>
                  <a:cxn ang="0">
                    <a:pos x="9" y="8"/>
                  </a:cxn>
                  <a:cxn ang="0">
                    <a:pos x="9" y="59"/>
                  </a:cxn>
                  <a:cxn ang="0">
                    <a:pos x="21" y="25"/>
                  </a:cxn>
                  <a:cxn ang="0">
                    <a:pos x="22" y="43"/>
                  </a:cxn>
                  <a:cxn ang="0">
                    <a:pos x="22" y="8"/>
                  </a:cxn>
                  <a:cxn ang="0">
                    <a:pos x="22" y="54"/>
                  </a:cxn>
                  <a:cxn ang="0">
                    <a:pos x="22" y="0"/>
                  </a:cxn>
                  <a:cxn ang="0">
                    <a:pos x="22" y="19"/>
                  </a:cxn>
                  <a:cxn ang="0">
                    <a:pos x="25" y="36"/>
                  </a:cxn>
                  <a:cxn ang="0">
                    <a:pos x="22" y="59"/>
                  </a:cxn>
                  <a:cxn ang="0">
                    <a:pos x="22" y="59"/>
                  </a:cxn>
                  <a:cxn ang="0">
                    <a:pos x="33" y="25"/>
                  </a:cxn>
                  <a:cxn ang="0">
                    <a:pos x="36" y="43"/>
                  </a:cxn>
                  <a:cxn ang="0">
                    <a:pos x="36" y="8"/>
                  </a:cxn>
                  <a:cxn ang="0">
                    <a:pos x="36" y="54"/>
                  </a:cxn>
                  <a:cxn ang="0">
                    <a:pos x="36" y="0"/>
                  </a:cxn>
                  <a:cxn ang="0">
                    <a:pos x="36" y="19"/>
                  </a:cxn>
                  <a:cxn ang="0">
                    <a:pos x="37" y="36"/>
                  </a:cxn>
                  <a:cxn ang="0">
                    <a:pos x="36" y="59"/>
                  </a:cxn>
                  <a:cxn ang="0">
                    <a:pos x="36" y="59"/>
                  </a:cxn>
                  <a:cxn ang="0">
                    <a:pos x="45" y="25"/>
                  </a:cxn>
                  <a:cxn ang="0">
                    <a:pos x="48" y="43"/>
                  </a:cxn>
                  <a:cxn ang="0">
                    <a:pos x="48" y="8"/>
                  </a:cxn>
                  <a:cxn ang="0">
                    <a:pos x="48" y="54"/>
                  </a:cxn>
                  <a:cxn ang="0">
                    <a:pos x="48" y="0"/>
                  </a:cxn>
                  <a:cxn ang="0">
                    <a:pos x="48" y="19"/>
                  </a:cxn>
                  <a:cxn ang="0">
                    <a:pos x="51" y="36"/>
                  </a:cxn>
                  <a:cxn ang="0">
                    <a:pos x="48" y="59"/>
                  </a:cxn>
                  <a:cxn ang="0">
                    <a:pos x="48" y="59"/>
                  </a:cxn>
                  <a:cxn ang="0">
                    <a:pos x="59" y="25"/>
                  </a:cxn>
                  <a:cxn ang="0">
                    <a:pos x="61" y="43"/>
                  </a:cxn>
                  <a:cxn ang="0">
                    <a:pos x="61" y="8"/>
                  </a:cxn>
                  <a:cxn ang="0">
                    <a:pos x="61" y="54"/>
                  </a:cxn>
                  <a:cxn ang="0">
                    <a:pos x="61" y="0"/>
                  </a:cxn>
                  <a:cxn ang="0">
                    <a:pos x="61" y="19"/>
                  </a:cxn>
                  <a:cxn ang="0">
                    <a:pos x="63" y="36"/>
                  </a:cxn>
                  <a:cxn ang="0">
                    <a:pos x="61" y="59"/>
                  </a:cxn>
                  <a:cxn ang="0">
                    <a:pos x="61" y="59"/>
                  </a:cxn>
                  <a:cxn ang="0">
                    <a:pos x="72" y="25"/>
                  </a:cxn>
                  <a:cxn ang="0">
                    <a:pos x="75" y="43"/>
                  </a:cxn>
                  <a:cxn ang="0">
                    <a:pos x="75" y="8"/>
                  </a:cxn>
                  <a:cxn ang="0">
                    <a:pos x="75" y="54"/>
                  </a:cxn>
                  <a:cxn ang="0">
                    <a:pos x="75" y="0"/>
                  </a:cxn>
                  <a:cxn ang="0">
                    <a:pos x="75" y="19"/>
                  </a:cxn>
                  <a:cxn ang="0">
                    <a:pos x="76" y="36"/>
                  </a:cxn>
                  <a:cxn ang="0">
                    <a:pos x="75" y="59"/>
                  </a:cxn>
                  <a:cxn ang="0">
                    <a:pos x="75" y="59"/>
                  </a:cxn>
                  <a:cxn ang="0">
                    <a:pos x="83" y="19"/>
                  </a:cxn>
                  <a:cxn ang="0">
                    <a:pos x="80" y="0"/>
                  </a:cxn>
                  <a:cxn ang="0">
                    <a:pos x="80" y="36"/>
                  </a:cxn>
                  <a:cxn ang="0">
                    <a:pos x="80" y="54"/>
                  </a:cxn>
                  <a:cxn ang="0">
                    <a:pos x="98" y="0"/>
                  </a:cxn>
                  <a:cxn ang="0">
                    <a:pos x="91" y="19"/>
                  </a:cxn>
                </a:cxnLst>
                <a:rect l="0" t="0" r="r" b="b"/>
                <a:pathLst>
                  <a:path w="98" h="59">
                    <a:moveTo>
                      <a:pt x="0" y="59"/>
                    </a:moveTo>
                    <a:lnTo>
                      <a:pt x="9" y="59"/>
                    </a:lnTo>
                    <a:lnTo>
                      <a:pt x="9" y="19"/>
                    </a:lnTo>
                    <a:lnTo>
                      <a:pt x="5" y="19"/>
                    </a:lnTo>
                    <a:lnTo>
                      <a:pt x="5" y="8"/>
                    </a:lnTo>
                    <a:lnTo>
                      <a:pt x="9" y="8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59"/>
                    </a:lnTo>
                    <a:close/>
                    <a:moveTo>
                      <a:pt x="9" y="59"/>
                    </a:moveTo>
                    <a:lnTo>
                      <a:pt x="16" y="59"/>
                    </a:lnTo>
                    <a:lnTo>
                      <a:pt x="16" y="54"/>
                    </a:lnTo>
                    <a:lnTo>
                      <a:pt x="16" y="43"/>
                    </a:lnTo>
                    <a:lnTo>
                      <a:pt x="16" y="36"/>
                    </a:lnTo>
                    <a:lnTo>
                      <a:pt x="12" y="36"/>
                    </a:lnTo>
                    <a:lnTo>
                      <a:pt x="12" y="25"/>
                    </a:lnTo>
                    <a:lnTo>
                      <a:pt x="16" y="25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9" y="8"/>
                    </a:lnTo>
                    <a:lnTo>
                      <a:pt x="14" y="8"/>
                    </a:lnTo>
                    <a:lnTo>
                      <a:pt x="14" y="19"/>
                    </a:lnTo>
                    <a:lnTo>
                      <a:pt x="9" y="19"/>
                    </a:lnTo>
                    <a:lnTo>
                      <a:pt x="9" y="59"/>
                    </a:lnTo>
                    <a:close/>
                    <a:moveTo>
                      <a:pt x="22" y="0"/>
                    </a:moveTo>
                    <a:lnTo>
                      <a:pt x="16" y="0"/>
                    </a:lnTo>
                    <a:lnTo>
                      <a:pt x="16" y="25"/>
                    </a:lnTo>
                    <a:lnTo>
                      <a:pt x="21" y="25"/>
                    </a:lnTo>
                    <a:lnTo>
                      <a:pt x="21" y="36"/>
                    </a:lnTo>
                    <a:lnTo>
                      <a:pt x="16" y="36"/>
                    </a:lnTo>
                    <a:lnTo>
                      <a:pt x="16" y="43"/>
                    </a:lnTo>
                    <a:lnTo>
                      <a:pt x="22" y="43"/>
                    </a:lnTo>
                    <a:lnTo>
                      <a:pt x="22" y="19"/>
                    </a:lnTo>
                    <a:lnTo>
                      <a:pt x="18" y="19"/>
                    </a:lnTo>
                    <a:lnTo>
                      <a:pt x="18" y="8"/>
                    </a:lnTo>
                    <a:lnTo>
                      <a:pt x="22" y="8"/>
                    </a:lnTo>
                    <a:lnTo>
                      <a:pt x="22" y="0"/>
                    </a:lnTo>
                    <a:close/>
                    <a:moveTo>
                      <a:pt x="16" y="59"/>
                    </a:moveTo>
                    <a:lnTo>
                      <a:pt x="22" y="59"/>
                    </a:lnTo>
                    <a:lnTo>
                      <a:pt x="22" y="54"/>
                    </a:lnTo>
                    <a:lnTo>
                      <a:pt x="16" y="54"/>
                    </a:lnTo>
                    <a:lnTo>
                      <a:pt x="16" y="59"/>
                    </a:lnTo>
                    <a:close/>
                    <a:moveTo>
                      <a:pt x="29" y="0"/>
                    </a:moveTo>
                    <a:lnTo>
                      <a:pt x="22" y="0"/>
                    </a:lnTo>
                    <a:lnTo>
                      <a:pt x="22" y="8"/>
                    </a:lnTo>
                    <a:lnTo>
                      <a:pt x="26" y="8"/>
                    </a:lnTo>
                    <a:lnTo>
                      <a:pt x="26" y="19"/>
                    </a:lnTo>
                    <a:lnTo>
                      <a:pt x="22" y="19"/>
                    </a:lnTo>
                    <a:lnTo>
                      <a:pt x="22" y="43"/>
                    </a:lnTo>
                    <a:lnTo>
                      <a:pt x="29" y="43"/>
                    </a:lnTo>
                    <a:lnTo>
                      <a:pt x="29" y="36"/>
                    </a:lnTo>
                    <a:lnTo>
                      <a:pt x="25" y="36"/>
                    </a:lnTo>
                    <a:lnTo>
                      <a:pt x="25" y="25"/>
                    </a:lnTo>
                    <a:lnTo>
                      <a:pt x="29" y="25"/>
                    </a:lnTo>
                    <a:lnTo>
                      <a:pt x="29" y="0"/>
                    </a:lnTo>
                    <a:close/>
                    <a:moveTo>
                      <a:pt x="22" y="59"/>
                    </a:moveTo>
                    <a:lnTo>
                      <a:pt x="29" y="59"/>
                    </a:lnTo>
                    <a:lnTo>
                      <a:pt x="29" y="54"/>
                    </a:lnTo>
                    <a:lnTo>
                      <a:pt x="22" y="54"/>
                    </a:lnTo>
                    <a:lnTo>
                      <a:pt x="22" y="59"/>
                    </a:lnTo>
                    <a:close/>
                    <a:moveTo>
                      <a:pt x="36" y="0"/>
                    </a:moveTo>
                    <a:lnTo>
                      <a:pt x="29" y="0"/>
                    </a:lnTo>
                    <a:lnTo>
                      <a:pt x="29" y="25"/>
                    </a:lnTo>
                    <a:lnTo>
                      <a:pt x="33" y="25"/>
                    </a:lnTo>
                    <a:lnTo>
                      <a:pt x="33" y="36"/>
                    </a:lnTo>
                    <a:lnTo>
                      <a:pt x="29" y="36"/>
                    </a:lnTo>
                    <a:lnTo>
                      <a:pt x="29" y="43"/>
                    </a:lnTo>
                    <a:lnTo>
                      <a:pt x="36" y="43"/>
                    </a:lnTo>
                    <a:lnTo>
                      <a:pt x="36" y="19"/>
                    </a:lnTo>
                    <a:lnTo>
                      <a:pt x="32" y="19"/>
                    </a:lnTo>
                    <a:lnTo>
                      <a:pt x="32" y="8"/>
                    </a:lnTo>
                    <a:lnTo>
                      <a:pt x="36" y="8"/>
                    </a:lnTo>
                    <a:lnTo>
                      <a:pt x="36" y="0"/>
                    </a:lnTo>
                    <a:close/>
                    <a:moveTo>
                      <a:pt x="29" y="59"/>
                    </a:moveTo>
                    <a:lnTo>
                      <a:pt x="36" y="59"/>
                    </a:lnTo>
                    <a:lnTo>
                      <a:pt x="36" y="54"/>
                    </a:lnTo>
                    <a:lnTo>
                      <a:pt x="29" y="54"/>
                    </a:lnTo>
                    <a:lnTo>
                      <a:pt x="29" y="59"/>
                    </a:lnTo>
                    <a:close/>
                    <a:moveTo>
                      <a:pt x="41" y="0"/>
                    </a:moveTo>
                    <a:lnTo>
                      <a:pt x="36" y="0"/>
                    </a:lnTo>
                    <a:lnTo>
                      <a:pt x="36" y="8"/>
                    </a:lnTo>
                    <a:lnTo>
                      <a:pt x="40" y="8"/>
                    </a:lnTo>
                    <a:lnTo>
                      <a:pt x="40" y="19"/>
                    </a:lnTo>
                    <a:lnTo>
                      <a:pt x="36" y="19"/>
                    </a:lnTo>
                    <a:lnTo>
                      <a:pt x="36" y="43"/>
                    </a:lnTo>
                    <a:lnTo>
                      <a:pt x="41" y="43"/>
                    </a:lnTo>
                    <a:lnTo>
                      <a:pt x="41" y="36"/>
                    </a:lnTo>
                    <a:lnTo>
                      <a:pt x="37" y="36"/>
                    </a:lnTo>
                    <a:lnTo>
                      <a:pt x="37" y="25"/>
                    </a:lnTo>
                    <a:lnTo>
                      <a:pt x="41" y="25"/>
                    </a:lnTo>
                    <a:lnTo>
                      <a:pt x="41" y="0"/>
                    </a:lnTo>
                    <a:close/>
                    <a:moveTo>
                      <a:pt x="36" y="59"/>
                    </a:moveTo>
                    <a:lnTo>
                      <a:pt x="41" y="59"/>
                    </a:lnTo>
                    <a:lnTo>
                      <a:pt x="41" y="54"/>
                    </a:lnTo>
                    <a:lnTo>
                      <a:pt x="36" y="54"/>
                    </a:lnTo>
                    <a:lnTo>
                      <a:pt x="36" y="59"/>
                    </a:lnTo>
                    <a:close/>
                    <a:moveTo>
                      <a:pt x="48" y="0"/>
                    </a:moveTo>
                    <a:lnTo>
                      <a:pt x="41" y="0"/>
                    </a:lnTo>
                    <a:lnTo>
                      <a:pt x="41" y="25"/>
                    </a:lnTo>
                    <a:lnTo>
                      <a:pt x="45" y="25"/>
                    </a:lnTo>
                    <a:lnTo>
                      <a:pt x="45" y="36"/>
                    </a:lnTo>
                    <a:lnTo>
                      <a:pt x="41" y="36"/>
                    </a:lnTo>
                    <a:lnTo>
                      <a:pt x="41" y="43"/>
                    </a:lnTo>
                    <a:lnTo>
                      <a:pt x="48" y="43"/>
                    </a:lnTo>
                    <a:lnTo>
                      <a:pt x="48" y="19"/>
                    </a:lnTo>
                    <a:lnTo>
                      <a:pt x="44" y="19"/>
                    </a:lnTo>
                    <a:lnTo>
                      <a:pt x="44" y="8"/>
                    </a:lnTo>
                    <a:lnTo>
                      <a:pt x="48" y="8"/>
                    </a:lnTo>
                    <a:lnTo>
                      <a:pt x="48" y="0"/>
                    </a:lnTo>
                    <a:close/>
                    <a:moveTo>
                      <a:pt x="41" y="59"/>
                    </a:moveTo>
                    <a:lnTo>
                      <a:pt x="48" y="59"/>
                    </a:lnTo>
                    <a:lnTo>
                      <a:pt x="48" y="54"/>
                    </a:lnTo>
                    <a:lnTo>
                      <a:pt x="41" y="54"/>
                    </a:lnTo>
                    <a:lnTo>
                      <a:pt x="41" y="59"/>
                    </a:lnTo>
                    <a:close/>
                    <a:moveTo>
                      <a:pt x="55" y="0"/>
                    </a:moveTo>
                    <a:lnTo>
                      <a:pt x="48" y="0"/>
                    </a:lnTo>
                    <a:lnTo>
                      <a:pt x="48" y="8"/>
                    </a:lnTo>
                    <a:lnTo>
                      <a:pt x="52" y="8"/>
                    </a:lnTo>
                    <a:lnTo>
                      <a:pt x="52" y="19"/>
                    </a:lnTo>
                    <a:lnTo>
                      <a:pt x="48" y="19"/>
                    </a:lnTo>
                    <a:lnTo>
                      <a:pt x="48" y="43"/>
                    </a:lnTo>
                    <a:lnTo>
                      <a:pt x="55" y="43"/>
                    </a:lnTo>
                    <a:lnTo>
                      <a:pt x="55" y="36"/>
                    </a:lnTo>
                    <a:lnTo>
                      <a:pt x="51" y="36"/>
                    </a:lnTo>
                    <a:lnTo>
                      <a:pt x="51" y="25"/>
                    </a:lnTo>
                    <a:lnTo>
                      <a:pt x="55" y="25"/>
                    </a:lnTo>
                    <a:lnTo>
                      <a:pt x="55" y="0"/>
                    </a:lnTo>
                    <a:close/>
                    <a:moveTo>
                      <a:pt x="48" y="59"/>
                    </a:moveTo>
                    <a:lnTo>
                      <a:pt x="55" y="59"/>
                    </a:lnTo>
                    <a:lnTo>
                      <a:pt x="55" y="54"/>
                    </a:lnTo>
                    <a:lnTo>
                      <a:pt x="48" y="54"/>
                    </a:lnTo>
                    <a:lnTo>
                      <a:pt x="48" y="59"/>
                    </a:lnTo>
                    <a:close/>
                    <a:moveTo>
                      <a:pt x="61" y="0"/>
                    </a:moveTo>
                    <a:lnTo>
                      <a:pt x="55" y="0"/>
                    </a:lnTo>
                    <a:lnTo>
                      <a:pt x="55" y="25"/>
                    </a:lnTo>
                    <a:lnTo>
                      <a:pt x="59" y="25"/>
                    </a:lnTo>
                    <a:lnTo>
                      <a:pt x="59" y="36"/>
                    </a:lnTo>
                    <a:lnTo>
                      <a:pt x="55" y="36"/>
                    </a:lnTo>
                    <a:lnTo>
                      <a:pt x="55" y="43"/>
                    </a:lnTo>
                    <a:lnTo>
                      <a:pt x="61" y="43"/>
                    </a:lnTo>
                    <a:lnTo>
                      <a:pt x="61" y="19"/>
                    </a:lnTo>
                    <a:lnTo>
                      <a:pt x="57" y="19"/>
                    </a:lnTo>
                    <a:lnTo>
                      <a:pt x="57" y="8"/>
                    </a:lnTo>
                    <a:lnTo>
                      <a:pt x="61" y="8"/>
                    </a:lnTo>
                    <a:lnTo>
                      <a:pt x="61" y="0"/>
                    </a:lnTo>
                    <a:close/>
                    <a:moveTo>
                      <a:pt x="55" y="59"/>
                    </a:moveTo>
                    <a:lnTo>
                      <a:pt x="61" y="59"/>
                    </a:lnTo>
                    <a:lnTo>
                      <a:pt x="61" y="54"/>
                    </a:lnTo>
                    <a:lnTo>
                      <a:pt x="55" y="54"/>
                    </a:lnTo>
                    <a:lnTo>
                      <a:pt x="55" y="59"/>
                    </a:lnTo>
                    <a:close/>
                    <a:moveTo>
                      <a:pt x="68" y="0"/>
                    </a:moveTo>
                    <a:lnTo>
                      <a:pt x="61" y="0"/>
                    </a:lnTo>
                    <a:lnTo>
                      <a:pt x="61" y="8"/>
                    </a:lnTo>
                    <a:lnTo>
                      <a:pt x="65" y="8"/>
                    </a:lnTo>
                    <a:lnTo>
                      <a:pt x="65" y="19"/>
                    </a:lnTo>
                    <a:lnTo>
                      <a:pt x="61" y="19"/>
                    </a:lnTo>
                    <a:lnTo>
                      <a:pt x="61" y="43"/>
                    </a:lnTo>
                    <a:lnTo>
                      <a:pt x="68" y="43"/>
                    </a:lnTo>
                    <a:lnTo>
                      <a:pt x="68" y="36"/>
                    </a:lnTo>
                    <a:lnTo>
                      <a:pt x="63" y="36"/>
                    </a:lnTo>
                    <a:lnTo>
                      <a:pt x="63" y="25"/>
                    </a:lnTo>
                    <a:lnTo>
                      <a:pt x="68" y="25"/>
                    </a:lnTo>
                    <a:lnTo>
                      <a:pt x="68" y="0"/>
                    </a:lnTo>
                    <a:close/>
                    <a:moveTo>
                      <a:pt x="61" y="59"/>
                    </a:moveTo>
                    <a:lnTo>
                      <a:pt x="68" y="59"/>
                    </a:lnTo>
                    <a:lnTo>
                      <a:pt x="68" y="54"/>
                    </a:lnTo>
                    <a:lnTo>
                      <a:pt x="61" y="54"/>
                    </a:lnTo>
                    <a:lnTo>
                      <a:pt x="61" y="59"/>
                    </a:lnTo>
                    <a:close/>
                    <a:moveTo>
                      <a:pt x="75" y="0"/>
                    </a:moveTo>
                    <a:lnTo>
                      <a:pt x="68" y="0"/>
                    </a:lnTo>
                    <a:lnTo>
                      <a:pt x="68" y="25"/>
                    </a:lnTo>
                    <a:lnTo>
                      <a:pt x="72" y="25"/>
                    </a:lnTo>
                    <a:lnTo>
                      <a:pt x="72" y="36"/>
                    </a:lnTo>
                    <a:lnTo>
                      <a:pt x="68" y="36"/>
                    </a:lnTo>
                    <a:lnTo>
                      <a:pt x="68" y="43"/>
                    </a:lnTo>
                    <a:lnTo>
                      <a:pt x="75" y="43"/>
                    </a:lnTo>
                    <a:lnTo>
                      <a:pt x="75" y="19"/>
                    </a:lnTo>
                    <a:lnTo>
                      <a:pt x="70" y="19"/>
                    </a:lnTo>
                    <a:lnTo>
                      <a:pt x="70" y="8"/>
                    </a:lnTo>
                    <a:lnTo>
                      <a:pt x="75" y="8"/>
                    </a:lnTo>
                    <a:lnTo>
                      <a:pt x="75" y="0"/>
                    </a:lnTo>
                    <a:close/>
                    <a:moveTo>
                      <a:pt x="68" y="59"/>
                    </a:moveTo>
                    <a:lnTo>
                      <a:pt x="75" y="59"/>
                    </a:lnTo>
                    <a:lnTo>
                      <a:pt x="75" y="54"/>
                    </a:lnTo>
                    <a:lnTo>
                      <a:pt x="68" y="54"/>
                    </a:lnTo>
                    <a:lnTo>
                      <a:pt x="68" y="59"/>
                    </a:lnTo>
                    <a:close/>
                    <a:moveTo>
                      <a:pt x="80" y="0"/>
                    </a:moveTo>
                    <a:lnTo>
                      <a:pt x="75" y="0"/>
                    </a:lnTo>
                    <a:lnTo>
                      <a:pt x="75" y="8"/>
                    </a:lnTo>
                    <a:lnTo>
                      <a:pt x="79" y="8"/>
                    </a:lnTo>
                    <a:lnTo>
                      <a:pt x="79" y="19"/>
                    </a:lnTo>
                    <a:lnTo>
                      <a:pt x="75" y="19"/>
                    </a:lnTo>
                    <a:lnTo>
                      <a:pt x="75" y="43"/>
                    </a:lnTo>
                    <a:lnTo>
                      <a:pt x="80" y="43"/>
                    </a:lnTo>
                    <a:lnTo>
                      <a:pt x="80" y="36"/>
                    </a:lnTo>
                    <a:lnTo>
                      <a:pt x="76" y="36"/>
                    </a:lnTo>
                    <a:lnTo>
                      <a:pt x="76" y="25"/>
                    </a:lnTo>
                    <a:lnTo>
                      <a:pt x="80" y="25"/>
                    </a:lnTo>
                    <a:lnTo>
                      <a:pt x="80" y="0"/>
                    </a:lnTo>
                    <a:close/>
                    <a:moveTo>
                      <a:pt x="75" y="59"/>
                    </a:moveTo>
                    <a:lnTo>
                      <a:pt x="80" y="59"/>
                    </a:lnTo>
                    <a:lnTo>
                      <a:pt x="80" y="54"/>
                    </a:lnTo>
                    <a:lnTo>
                      <a:pt x="75" y="54"/>
                    </a:lnTo>
                    <a:lnTo>
                      <a:pt x="75" y="59"/>
                    </a:lnTo>
                    <a:close/>
                    <a:moveTo>
                      <a:pt x="80" y="59"/>
                    </a:moveTo>
                    <a:lnTo>
                      <a:pt x="87" y="59"/>
                    </a:lnTo>
                    <a:lnTo>
                      <a:pt x="87" y="19"/>
                    </a:lnTo>
                    <a:lnTo>
                      <a:pt x="83" y="19"/>
                    </a:lnTo>
                    <a:lnTo>
                      <a:pt x="83" y="8"/>
                    </a:lnTo>
                    <a:lnTo>
                      <a:pt x="87" y="8"/>
                    </a:lnTo>
                    <a:lnTo>
                      <a:pt x="87" y="0"/>
                    </a:lnTo>
                    <a:lnTo>
                      <a:pt x="80" y="0"/>
                    </a:lnTo>
                    <a:lnTo>
                      <a:pt x="80" y="25"/>
                    </a:lnTo>
                    <a:lnTo>
                      <a:pt x="84" y="25"/>
                    </a:lnTo>
                    <a:lnTo>
                      <a:pt x="84" y="36"/>
                    </a:lnTo>
                    <a:lnTo>
                      <a:pt x="80" y="36"/>
                    </a:lnTo>
                    <a:lnTo>
                      <a:pt x="80" y="43"/>
                    </a:lnTo>
                    <a:lnTo>
                      <a:pt x="80" y="43"/>
                    </a:lnTo>
                    <a:lnTo>
                      <a:pt x="80" y="54"/>
                    </a:lnTo>
                    <a:lnTo>
                      <a:pt x="80" y="54"/>
                    </a:lnTo>
                    <a:lnTo>
                      <a:pt x="80" y="59"/>
                    </a:lnTo>
                    <a:close/>
                    <a:moveTo>
                      <a:pt x="87" y="59"/>
                    </a:moveTo>
                    <a:lnTo>
                      <a:pt x="98" y="59"/>
                    </a:lnTo>
                    <a:lnTo>
                      <a:pt x="98" y="0"/>
                    </a:lnTo>
                    <a:lnTo>
                      <a:pt x="87" y="0"/>
                    </a:lnTo>
                    <a:lnTo>
                      <a:pt x="87" y="8"/>
                    </a:lnTo>
                    <a:lnTo>
                      <a:pt x="91" y="8"/>
                    </a:lnTo>
                    <a:lnTo>
                      <a:pt x="91" y="19"/>
                    </a:lnTo>
                    <a:lnTo>
                      <a:pt x="87" y="19"/>
                    </a:lnTo>
                    <a:lnTo>
                      <a:pt x="87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61" name="Freeform 200"/>
              <p:cNvSpPr>
                <a:spLocks/>
              </p:cNvSpPr>
              <p:nvPr userDrawn="1"/>
            </p:nvSpPr>
            <p:spPr bwMode="auto">
              <a:xfrm>
                <a:off x="5668" y="105"/>
                <a:ext cx="57" cy="1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13"/>
                  </a:cxn>
                  <a:cxn ang="0">
                    <a:pos x="20" y="8"/>
                  </a:cxn>
                  <a:cxn ang="0">
                    <a:pos x="38" y="13"/>
                  </a:cxn>
                  <a:cxn ang="0">
                    <a:pos x="41" y="7"/>
                  </a:cxn>
                  <a:cxn ang="0">
                    <a:pos x="20" y="0"/>
                  </a:cxn>
                  <a:cxn ang="0">
                    <a:pos x="0" y="7"/>
                  </a:cxn>
                </a:cxnLst>
                <a:rect l="0" t="0" r="r" b="b"/>
                <a:pathLst>
                  <a:path w="41" h="13">
                    <a:moveTo>
                      <a:pt x="0" y="7"/>
                    </a:moveTo>
                    <a:cubicBezTo>
                      <a:pt x="3" y="13"/>
                      <a:pt x="3" y="13"/>
                      <a:pt x="3" y="13"/>
                    </a:cubicBezTo>
                    <a:cubicBezTo>
                      <a:pt x="8" y="10"/>
                      <a:pt x="14" y="8"/>
                      <a:pt x="20" y="8"/>
                    </a:cubicBezTo>
                    <a:cubicBezTo>
                      <a:pt x="27" y="8"/>
                      <a:pt x="33" y="10"/>
                      <a:pt x="38" y="13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35" y="3"/>
                      <a:pt x="28" y="0"/>
                      <a:pt x="20" y="0"/>
                    </a:cubicBezTo>
                    <a:cubicBezTo>
                      <a:pt x="13" y="0"/>
                      <a:pt x="6" y="3"/>
                      <a:pt x="0" y="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62" name="Freeform 201"/>
              <p:cNvSpPr>
                <a:spLocks/>
              </p:cNvSpPr>
              <p:nvPr userDrawn="1"/>
            </p:nvSpPr>
            <p:spPr bwMode="auto">
              <a:xfrm>
                <a:off x="5658" y="86"/>
                <a:ext cx="76" cy="21"/>
              </a:xfrm>
              <a:custGeom>
                <a:avLst/>
                <a:gdLst/>
                <a:ahLst/>
                <a:cxnLst>
                  <a:cxn ang="0">
                    <a:pos x="55" y="9"/>
                  </a:cxn>
                  <a:cxn ang="0">
                    <a:pos x="27" y="0"/>
                  </a:cxn>
                  <a:cxn ang="0">
                    <a:pos x="0" y="9"/>
                  </a:cxn>
                  <a:cxn ang="0">
                    <a:pos x="3" y="15"/>
                  </a:cxn>
                  <a:cxn ang="0">
                    <a:pos x="27" y="8"/>
                  </a:cxn>
                  <a:cxn ang="0">
                    <a:pos x="52" y="15"/>
                  </a:cxn>
                  <a:cxn ang="0">
                    <a:pos x="55" y="9"/>
                  </a:cxn>
                </a:cxnLst>
                <a:rect l="0" t="0" r="r" b="b"/>
                <a:pathLst>
                  <a:path w="55" h="15">
                    <a:moveTo>
                      <a:pt x="55" y="9"/>
                    </a:moveTo>
                    <a:cubicBezTo>
                      <a:pt x="47" y="3"/>
                      <a:pt x="37" y="0"/>
                      <a:pt x="27" y="0"/>
                    </a:cubicBezTo>
                    <a:cubicBezTo>
                      <a:pt x="17" y="0"/>
                      <a:pt x="8" y="3"/>
                      <a:pt x="0" y="9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10" y="10"/>
                      <a:pt x="18" y="8"/>
                      <a:pt x="27" y="8"/>
                    </a:cubicBezTo>
                    <a:cubicBezTo>
                      <a:pt x="36" y="8"/>
                      <a:pt x="45" y="10"/>
                      <a:pt x="52" y="15"/>
                    </a:cubicBezTo>
                    <a:lnTo>
                      <a:pt x="55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63" name="Freeform 202"/>
              <p:cNvSpPr>
                <a:spLocks noEditPoints="1"/>
              </p:cNvSpPr>
              <p:nvPr userDrawn="1"/>
            </p:nvSpPr>
            <p:spPr bwMode="auto">
              <a:xfrm>
                <a:off x="3349" y="38"/>
                <a:ext cx="133" cy="75"/>
              </a:xfrm>
              <a:custGeom>
                <a:avLst/>
                <a:gdLst/>
                <a:ahLst/>
                <a:cxnLst>
                  <a:cxn ang="0">
                    <a:pos x="40" y="54"/>
                  </a:cxn>
                  <a:cxn ang="0">
                    <a:pos x="72" y="36"/>
                  </a:cxn>
                  <a:cxn ang="0">
                    <a:pos x="79" y="38"/>
                  </a:cxn>
                  <a:cxn ang="0">
                    <a:pos x="83" y="38"/>
                  </a:cxn>
                  <a:cxn ang="0">
                    <a:pos x="83" y="29"/>
                  </a:cxn>
                  <a:cxn ang="0">
                    <a:pos x="79" y="30"/>
                  </a:cxn>
                  <a:cxn ang="0">
                    <a:pos x="76" y="29"/>
                  </a:cxn>
                  <a:cxn ang="0">
                    <a:pos x="81" y="9"/>
                  </a:cxn>
                  <a:cxn ang="0">
                    <a:pos x="81" y="9"/>
                  </a:cxn>
                  <a:cxn ang="0">
                    <a:pos x="83" y="9"/>
                  </a:cxn>
                  <a:cxn ang="0">
                    <a:pos x="83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40" y="54"/>
                  </a:cxn>
                  <a:cxn ang="0">
                    <a:pos x="83" y="38"/>
                  </a:cxn>
                  <a:cxn ang="0">
                    <a:pos x="96" y="19"/>
                  </a:cxn>
                  <a:cxn ang="0">
                    <a:pos x="83" y="0"/>
                  </a:cxn>
                  <a:cxn ang="0">
                    <a:pos x="83" y="9"/>
                  </a:cxn>
                  <a:cxn ang="0">
                    <a:pos x="89" y="19"/>
                  </a:cxn>
                  <a:cxn ang="0">
                    <a:pos x="83" y="29"/>
                  </a:cxn>
                  <a:cxn ang="0">
                    <a:pos x="83" y="38"/>
                  </a:cxn>
                </a:cxnLst>
                <a:rect l="0" t="0" r="r" b="b"/>
                <a:pathLst>
                  <a:path w="96" h="54">
                    <a:moveTo>
                      <a:pt x="40" y="54"/>
                    </a:moveTo>
                    <a:cubicBezTo>
                      <a:pt x="53" y="54"/>
                      <a:pt x="65" y="47"/>
                      <a:pt x="72" y="36"/>
                    </a:cubicBezTo>
                    <a:cubicBezTo>
                      <a:pt x="74" y="38"/>
                      <a:pt x="77" y="38"/>
                      <a:pt x="79" y="38"/>
                    </a:cubicBezTo>
                    <a:cubicBezTo>
                      <a:pt x="80" y="38"/>
                      <a:pt x="81" y="38"/>
                      <a:pt x="83" y="38"/>
                    </a:cubicBezTo>
                    <a:cubicBezTo>
                      <a:pt x="83" y="29"/>
                      <a:pt x="83" y="29"/>
                      <a:pt x="83" y="29"/>
                    </a:cubicBezTo>
                    <a:cubicBezTo>
                      <a:pt x="82" y="30"/>
                      <a:pt x="80" y="30"/>
                      <a:pt x="79" y="30"/>
                    </a:cubicBezTo>
                    <a:cubicBezTo>
                      <a:pt x="78" y="30"/>
                      <a:pt x="77" y="30"/>
                      <a:pt x="76" y="29"/>
                    </a:cubicBezTo>
                    <a:cubicBezTo>
                      <a:pt x="79" y="23"/>
                      <a:pt x="81" y="16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2" y="9"/>
                      <a:pt x="83" y="9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2" y="0"/>
                      <a:pt x="81" y="0"/>
                      <a:pt x="8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0" y="9"/>
                    </a:cubicBezTo>
                    <a:cubicBezTo>
                      <a:pt x="0" y="33"/>
                      <a:pt x="18" y="54"/>
                      <a:pt x="40" y="54"/>
                    </a:cubicBezTo>
                    <a:moveTo>
                      <a:pt x="83" y="38"/>
                    </a:moveTo>
                    <a:cubicBezTo>
                      <a:pt x="90" y="36"/>
                      <a:pt x="96" y="28"/>
                      <a:pt x="96" y="19"/>
                    </a:cubicBezTo>
                    <a:cubicBezTo>
                      <a:pt x="96" y="10"/>
                      <a:pt x="90" y="2"/>
                      <a:pt x="83" y="0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6" y="11"/>
                      <a:pt x="89" y="15"/>
                      <a:pt x="89" y="19"/>
                    </a:cubicBezTo>
                    <a:cubicBezTo>
                      <a:pt x="89" y="24"/>
                      <a:pt x="86" y="28"/>
                      <a:pt x="83" y="29"/>
                    </a:cubicBezTo>
                    <a:lnTo>
                      <a:pt x="83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64" name="Rectangle 203"/>
              <p:cNvSpPr>
                <a:spLocks noChangeArrowheads="1"/>
              </p:cNvSpPr>
              <p:nvPr userDrawn="1"/>
            </p:nvSpPr>
            <p:spPr bwMode="auto">
              <a:xfrm>
                <a:off x="3349" y="118"/>
                <a:ext cx="120" cy="1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65" name="Freeform 204"/>
              <p:cNvSpPr>
                <a:spLocks/>
              </p:cNvSpPr>
              <p:nvPr userDrawn="1"/>
            </p:nvSpPr>
            <p:spPr bwMode="auto">
              <a:xfrm>
                <a:off x="3377" y="6"/>
                <a:ext cx="20" cy="28"/>
              </a:xfrm>
              <a:custGeom>
                <a:avLst/>
                <a:gdLst/>
                <a:ahLst/>
                <a:cxnLst>
                  <a:cxn ang="0">
                    <a:pos x="5" y="9"/>
                  </a:cxn>
                  <a:cxn ang="0">
                    <a:pos x="7" y="18"/>
                  </a:cxn>
                  <a:cxn ang="0">
                    <a:pos x="14" y="3"/>
                  </a:cxn>
                  <a:cxn ang="0">
                    <a:pos x="13" y="0"/>
                  </a:cxn>
                  <a:cxn ang="0">
                    <a:pos x="5" y="2"/>
                  </a:cxn>
                  <a:cxn ang="0">
                    <a:pos x="5" y="9"/>
                  </a:cxn>
                </a:cxnLst>
                <a:rect l="0" t="0" r="r" b="b"/>
                <a:pathLst>
                  <a:path w="15" h="20">
                    <a:moveTo>
                      <a:pt x="5" y="9"/>
                    </a:moveTo>
                    <a:cubicBezTo>
                      <a:pt x="0" y="11"/>
                      <a:pt x="2" y="20"/>
                      <a:pt x="7" y="18"/>
                    </a:cubicBezTo>
                    <a:cubicBezTo>
                      <a:pt x="13" y="16"/>
                      <a:pt x="15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0" y="1"/>
                      <a:pt x="8" y="2"/>
                      <a:pt x="5" y="2"/>
                    </a:cubicBezTo>
                    <a:cubicBezTo>
                      <a:pt x="6" y="6"/>
                      <a:pt x="7" y="9"/>
                      <a:pt x="5" y="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66" name="Freeform 147"/>
              <p:cNvSpPr>
                <a:spLocks/>
              </p:cNvSpPr>
              <p:nvPr userDrawn="1"/>
            </p:nvSpPr>
            <p:spPr bwMode="auto">
              <a:xfrm>
                <a:off x="3177" y="195"/>
                <a:ext cx="169" cy="158"/>
              </a:xfrm>
              <a:custGeom>
                <a:avLst/>
                <a:gdLst/>
                <a:ahLst/>
                <a:cxnLst>
                  <a:cxn ang="0">
                    <a:pos x="19" y="102"/>
                  </a:cxn>
                  <a:cxn ang="0">
                    <a:pos x="37" y="84"/>
                  </a:cxn>
                  <a:cxn ang="0">
                    <a:pos x="37" y="84"/>
                  </a:cxn>
                  <a:cxn ang="0">
                    <a:pos x="37" y="23"/>
                  </a:cxn>
                  <a:cxn ang="0">
                    <a:pos x="97" y="23"/>
                  </a:cxn>
                  <a:cxn ang="0">
                    <a:pos x="97" y="66"/>
                  </a:cxn>
                  <a:cxn ang="0">
                    <a:pos x="90" y="65"/>
                  </a:cxn>
                  <a:cxn ang="0">
                    <a:pos x="72" y="84"/>
                  </a:cxn>
                  <a:cxn ang="0">
                    <a:pos x="90" y="102"/>
                  </a:cxn>
                  <a:cxn ang="0">
                    <a:pos x="109" y="84"/>
                  </a:cxn>
                  <a:cxn ang="0">
                    <a:pos x="109" y="84"/>
                  </a:cxn>
                  <a:cxn ang="0">
                    <a:pos x="109" y="84"/>
                  </a:cxn>
                  <a:cxn ang="0">
                    <a:pos x="109" y="23"/>
                  </a:cxn>
                  <a:cxn ang="0">
                    <a:pos x="109" y="0"/>
                  </a:cxn>
                  <a:cxn ang="0">
                    <a:pos x="97" y="0"/>
                  </a:cxn>
                  <a:cxn ang="0">
                    <a:pos x="37" y="0"/>
                  </a:cxn>
                  <a:cxn ang="0">
                    <a:pos x="26" y="0"/>
                  </a:cxn>
                  <a:cxn ang="0">
                    <a:pos x="26" y="23"/>
                  </a:cxn>
                  <a:cxn ang="0">
                    <a:pos x="26" y="66"/>
                  </a:cxn>
                  <a:cxn ang="0">
                    <a:pos x="19" y="65"/>
                  </a:cxn>
                  <a:cxn ang="0">
                    <a:pos x="0" y="84"/>
                  </a:cxn>
                  <a:cxn ang="0">
                    <a:pos x="19" y="102"/>
                  </a:cxn>
                </a:cxnLst>
                <a:rect l="0" t="0" r="r" b="b"/>
                <a:pathLst>
                  <a:path w="109" h="102">
                    <a:moveTo>
                      <a:pt x="19" y="102"/>
                    </a:moveTo>
                    <a:cubicBezTo>
                      <a:pt x="29" y="102"/>
                      <a:pt x="37" y="94"/>
                      <a:pt x="37" y="84"/>
                    </a:cubicBezTo>
                    <a:cubicBezTo>
                      <a:pt x="37" y="84"/>
                      <a:pt x="37" y="84"/>
                      <a:pt x="37" y="84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5" y="66"/>
                      <a:pt x="93" y="65"/>
                      <a:pt x="90" y="65"/>
                    </a:cubicBezTo>
                    <a:cubicBezTo>
                      <a:pt x="80" y="65"/>
                      <a:pt x="72" y="73"/>
                      <a:pt x="72" y="84"/>
                    </a:cubicBezTo>
                    <a:cubicBezTo>
                      <a:pt x="72" y="94"/>
                      <a:pt x="80" y="102"/>
                      <a:pt x="90" y="102"/>
                    </a:cubicBezTo>
                    <a:cubicBezTo>
                      <a:pt x="101" y="102"/>
                      <a:pt x="109" y="94"/>
                      <a:pt x="109" y="84"/>
                    </a:cubicBezTo>
                    <a:cubicBezTo>
                      <a:pt x="109" y="84"/>
                      <a:pt x="109" y="84"/>
                      <a:pt x="109" y="84"/>
                    </a:cubicBezTo>
                    <a:cubicBezTo>
                      <a:pt x="109" y="84"/>
                      <a:pt x="109" y="84"/>
                      <a:pt x="109" y="84"/>
                    </a:cubicBezTo>
                    <a:cubicBezTo>
                      <a:pt x="109" y="23"/>
                      <a:pt x="109" y="23"/>
                      <a:pt x="109" y="23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66"/>
                      <a:pt x="26" y="66"/>
                      <a:pt x="26" y="66"/>
                    </a:cubicBezTo>
                    <a:cubicBezTo>
                      <a:pt x="23" y="66"/>
                      <a:pt x="21" y="65"/>
                      <a:pt x="19" y="65"/>
                    </a:cubicBezTo>
                    <a:cubicBezTo>
                      <a:pt x="8" y="65"/>
                      <a:pt x="0" y="73"/>
                      <a:pt x="0" y="84"/>
                    </a:cubicBezTo>
                    <a:cubicBezTo>
                      <a:pt x="0" y="94"/>
                      <a:pt x="8" y="102"/>
                      <a:pt x="19" y="10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7" name="Freeform 206"/>
            <p:cNvSpPr>
              <a:spLocks/>
            </p:cNvSpPr>
            <p:nvPr userDrawn="1"/>
          </p:nvSpPr>
          <p:spPr bwMode="auto">
            <a:xfrm>
              <a:off x="1501769" y="3"/>
              <a:ext cx="33338" cy="40481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7" y="23"/>
                </a:cxn>
                <a:cxn ang="0">
                  <a:pos x="14" y="8"/>
                </a:cxn>
                <a:cxn ang="0">
                  <a:pos x="10" y="0"/>
                </a:cxn>
                <a:cxn ang="0">
                  <a:pos x="2" y="2"/>
                </a:cxn>
                <a:cxn ang="0">
                  <a:pos x="5" y="14"/>
                </a:cxn>
              </a:cxnLst>
              <a:rect l="0" t="0" r="r" b="b"/>
              <a:pathLst>
                <a:path w="15" h="25">
                  <a:moveTo>
                    <a:pt x="5" y="14"/>
                  </a:moveTo>
                  <a:cubicBezTo>
                    <a:pt x="0" y="16"/>
                    <a:pt x="2" y="25"/>
                    <a:pt x="7" y="23"/>
                  </a:cubicBezTo>
                  <a:cubicBezTo>
                    <a:pt x="13" y="21"/>
                    <a:pt x="15" y="14"/>
                    <a:pt x="14" y="8"/>
                  </a:cubicBezTo>
                  <a:cubicBezTo>
                    <a:pt x="13" y="5"/>
                    <a:pt x="12" y="2"/>
                    <a:pt x="10" y="0"/>
                  </a:cubicBezTo>
                  <a:cubicBezTo>
                    <a:pt x="8" y="1"/>
                    <a:pt x="5" y="1"/>
                    <a:pt x="2" y="2"/>
                  </a:cubicBezTo>
                  <a:cubicBezTo>
                    <a:pt x="4" y="6"/>
                    <a:pt x="8" y="13"/>
                    <a:pt x="5" y="14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" name="Freeform 207"/>
            <p:cNvSpPr>
              <a:spLocks noEditPoints="1"/>
            </p:cNvSpPr>
            <p:nvPr userDrawn="1"/>
          </p:nvSpPr>
          <p:spPr bwMode="auto">
            <a:xfrm>
              <a:off x="5899147" y="4686303"/>
              <a:ext cx="196850" cy="116681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19" y="47"/>
                </a:cxn>
                <a:cxn ang="0">
                  <a:pos x="19" y="71"/>
                </a:cxn>
                <a:cxn ang="0">
                  <a:pos x="32" y="71"/>
                </a:cxn>
                <a:cxn ang="0">
                  <a:pos x="32" y="49"/>
                </a:cxn>
                <a:cxn ang="0">
                  <a:pos x="24" y="41"/>
                </a:cxn>
                <a:cxn ang="0">
                  <a:pos x="32" y="33"/>
                </a:cxn>
                <a:cxn ang="0">
                  <a:pos x="32" y="27"/>
                </a:cxn>
                <a:cxn ang="0">
                  <a:pos x="24" y="19"/>
                </a:cxn>
                <a:cxn ang="0">
                  <a:pos x="32" y="11"/>
                </a:cxn>
                <a:cxn ang="0">
                  <a:pos x="32" y="0"/>
                </a:cxn>
                <a:cxn ang="0">
                  <a:pos x="58" y="0"/>
                </a:cxn>
                <a:cxn ang="0">
                  <a:pos x="32" y="0"/>
                </a:cxn>
                <a:cxn ang="0">
                  <a:pos x="32" y="11"/>
                </a:cxn>
                <a:cxn ang="0">
                  <a:pos x="40" y="19"/>
                </a:cxn>
                <a:cxn ang="0">
                  <a:pos x="32" y="27"/>
                </a:cxn>
                <a:cxn ang="0">
                  <a:pos x="32" y="33"/>
                </a:cxn>
                <a:cxn ang="0">
                  <a:pos x="40" y="41"/>
                </a:cxn>
                <a:cxn ang="0">
                  <a:pos x="32" y="49"/>
                </a:cxn>
                <a:cxn ang="0">
                  <a:pos x="32" y="71"/>
                </a:cxn>
                <a:cxn ang="0">
                  <a:pos x="58" y="71"/>
                </a:cxn>
                <a:cxn ang="0">
                  <a:pos x="58" y="49"/>
                </a:cxn>
                <a:cxn ang="0">
                  <a:pos x="58" y="49"/>
                </a:cxn>
                <a:cxn ang="0">
                  <a:pos x="50" y="41"/>
                </a:cxn>
                <a:cxn ang="0">
                  <a:pos x="58" y="33"/>
                </a:cxn>
                <a:cxn ang="0">
                  <a:pos x="58" y="33"/>
                </a:cxn>
                <a:cxn ang="0">
                  <a:pos x="58" y="27"/>
                </a:cxn>
                <a:cxn ang="0">
                  <a:pos x="58" y="27"/>
                </a:cxn>
                <a:cxn ang="0">
                  <a:pos x="50" y="19"/>
                </a:cxn>
                <a:cxn ang="0">
                  <a:pos x="58" y="11"/>
                </a:cxn>
                <a:cxn ang="0">
                  <a:pos x="58" y="11"/>
                </a:cxn>
                <a:cxn ang="0">
                  <a:pos x="58" y="0"/>
                </a:cxn>
                <a:cxn ang="0">
                  <a:pos x="71" y="71"/>
                </a:cxn>
                <a:cxn ang="0">
                  <a:pos x="71" y="47"/>
                </a:cxn>
                <a:cxn ang="0">
                  <a:pos x="83" y="36"/>
                </a:cxn>
                <a:cxn ang="0">
                  <a:pos x="90" y="36"/>
                </a:cxn>
                <a:cxn ang="0">
                  <a:pos x="90" y="9"/>
                </a:cxn>
                <a:cxn ang="0">
                  <a:pos x="80" y="0"/>
                </a:cxn>
                <a:cxn ang="0">
                  <a:pos x="58" y="0"/>
                </a:cxn>
                <a:cxn ang="0">
                  <a:pos x="58" y="11"/>
                </a:cxn>
                <a:cxn ang="0">
                  <a:pos x="66" y="19"/>
                </a:cxn>
                <a:cxn ang="0">
                  <a:pos x="58" y="27"/>
                </a:cxn>
                <a:cxn ang="0">
                  <a:pos x="58" y="33"/>
                </a:cxn>
                <a:cxn ang="0">
                  <a:pos x="66" y="41"/>
                </a:cxn>
                <a:cxn ang="0">
                  <a:pos x="58" y="49"/>
                </a:cxn>
                <a:cxn ang="0">
                  <a:pos x="58" y="71"/>
                </a:cxn>
                <a:cxn ang="0">
                  <a:pos x="71" y="71"/>
                </a:cxn>
              </a:cxnLst>
              <a:rect l="0" t="0" r="r" b="b"/>
              <a:pathLst>
                <a:path w="90" h="71">
                  <a:moveTo>
                    <a:pt x="3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5" y="36"/>
                    <a:pt x="19" y="40"/>
                    <a:pt x="19" y="47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28" y="49"/>
                    <a:pt x="24" y="45"/>
                    <a:pt x="24" y="41"/>
                  </a:cubicBezTo>
                  <a:cubicBezTo>
                    <a:pt x="24" y="36"/>
                    <a:pt x="28" y="33"/>
                    <a:pt x="32" y="33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28" y="27"/>
                    <a:pt x="24" y="24"/>
                    <a:pt x="24" y="19"/>
                  </a:cubicBezTo>
                  <a:cubicBezTo>
                    <a:pt x="24" y="15"/>
                    <a:pt x="28" y="11"/>
                    <a:pt x="32" y="11"/>
                  </a:cubicBezTo>
                  <a:lnTo>
                    <a:pt x="32" y="0"/>
                  </a:lnTo>
                  <a:close/>
                  <a:moveTo>
                    <a:pt x="58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7" y="11"/>
                    <a:pt x="40" y="15"/>
                    <a:pt x="40" y="19"/>
                  </a:cubicBezTo>
                  <a:cubicBezTo>
                    <a:pt x="40" y="24"/>
                    <a:pt x="37" y="27"/>
                    <a:pt x="32" y="27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7" y="33"/>
                    <a:pt x="40" y="36"/>
                    <a:pt x="40" y="41"/>
                  </a:cubicBezTo>
                  <a:cubicBezTo>
                    <a:pt x="40" y="45"/>
                    <a:pt x="37" y="49"/>
                    <a:pt x="32" y="49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4" y="49"/>
                    <a:pt x="50" y="45"/>
                    <a:pt x="50" y="41"/>
                  </a:cubicBezTo>
                  <a:cubicBezTo>
                    <a:pt x="50" y="36"/>
                    <a:pt x="54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4" y="27"/>
                    <a:pt x="50" y="24"/>
                    <a:pt x="50" y="19"/>
                  </a:cubicBezTo>
                  <a:cubicBezTo>
                    <a:pt x="50" y="15"/>
                    <a:pt x="54" y="11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lnTo>
                    <a:pt x="58" y="0"/>
                  </a:lnTo>
                  <a:close/>
                  <a:moveTo>
                    <a:pt x="71" y="71"/>
                  </a:moveTo>
                  <a:cubicBezTo>
                    <a:pt x="71" y="47"/>
                    <a:pt x="71" y="47"/>
                    <a:pt x="71" y="47"/>
                  </a:cubicBezTo>
                  <a:cubicBezTo>
                    <a:pt x="71" y="40"/>
                    <a:pt x="76" y="36"/>
                    <a:pt x="83" y="3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4"/>
                    <a:pt x="86" y="0"/>
                    <a:pt x="80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63" y="11"/>
                    <a:pt x="66" y="15"/>
                    <a:pt x="66" y="19"/>
                  </a:cubicBezTo>
                  <a:cubicBezTo>
                    <a:pt x="66" y="24"/>
                    <a:pt x="63" y="27"/>
                    <a:pt x="58" y="27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63" y="33"/>
                    <a:pt x="66" y="36"/>
                    <a:pt x="66" y="41"/>
                  </a:cubicBezTo>
                  <a:cubicBezTo>
                    <a:pt x="66" y="45"/>
                    <a:pt x="63" y="49"/>
                    <a:pt x="58" y="49"/>
                  </a:cubicBezTo>
                  <a:cubicBezTo>
                    <a:pt x="58" y="71"/>
                    <a:pt x="58" y="71"/>
                    <a:pt x="58" y="71"/>
                  </a:cubicBezTo>
                  <a:lnTo>
                    <a:pt x="71" y="7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" name="Freeform 208"/>
            <p:cNvSpPr>
              <a:spLocks/>
            </p:cNvSpPr>
            <p:nvPr userDrawn="1"/>
          </p:nvSpPr>
          <p:spPr bwMode="auto">
            <a:xfrm>
              <a:off x="5864222" y="4750594"/>
              <a:ext cx="268288" cy="107156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06" y="0"/>
                </a:cxn>
                <a:cxn ang="0">
                  <a:pos x="99" y="0"/>
                </a:cxn>
                <a:cxn ang="0">
                  <a:pos x="91" y="8"/>
                </a:cxn>
                <a:cxn ang="0">
                  <a:pos x="91" y="36"/>
                </a:cxn>
                <a:cxn ang="0">
                  <a:pos x="32" y="36"/>
                </a:cxn>
                <a:cxn ang="0">
                  <a:pos x="32" y="8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9" y="0"/>
                </a:cxn>
                <a:cxn ang="0">
                  <a:pos x="0" y="8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12" y="61"/>
                </a:cxn>
                <a:cxn ang="0">
                  <a:pos x="13" y="63"/>
                </a:cxn>
                <a:cxn ang="0">
                  <a:pos x="17" y="65"/>
                </a:cxn>
                <a:cxn ang="0">
                  <a:pos x="19" y="65"/>
                </a:cxn>
                <a:cxn ang="0">
                  <a:pos x="23" y="63"/>
                </a:cxn>
                <a:cxn ang="0">
                  <a:pos x="24" y="61"/>
                </a:cxn>
                <a:cxn ang="0">
                  <a:pos x="24" y="60"/>
                </a:cxn>
                <a:cxn ang="0">
                  <a:pos x="98" y="60"/>
                </a:cxn>
                <a:cxn ang="0">
                  <a:pos x="98" y="61"/>
                </a:cxn>
                <a:cxn ang="0">
                  <a:pos x="99" y="63"/>
                </a:cxn>
                <a:cxn ang="0">
                  <a:pos x="103" y="65"/>
                </a:cxn>
                <a:cxn ang="0">
                  <a:pos x="105" y="65"/>
                </a:cxn>
                <a:cxn ang="0">
                  <a:pos x="109" y="63"/>
                </a:cxn>
                <a:cxn ang="0">
                  <a:pos x="110" y="61"/>
                </a:cxn>
                <a:cxn ang="0">
                  <a:pos x="111" y="60"/>
                </a:cxn>
                <a:cxn ang="0">
                  <a:pos x="114" y="60"/>
                </a:cxn>
                <a:cxn ang="0">
                  <a:pos x="122" y="48"/>
                </a:cxn>
                <a:cxn ang="0">
                  <a:pos x="122" y="8"/>
                </a:cxn>
                <a:cxn ang="0">
                  <a:pos x="114" y="0"/>
                </a:cxn>
              </a:cxnLst>
              <a:rect l="0" t="0" r="r" b="b"/>
              <a:pathLst>
                <a:path w="122" h="65">
                  <a:moveTo>
                    <a:pt x="114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4" y="0"/>
                    <a:pt x="91" y="2"/>
                    <a:pt x="91" y="8"/>
                  </a:cubicBezTo>
                  <a:cubicBezTo>
                    <a:pt x="91" y="36"/>
                    <a:pt x="91" y="36"/>
                    <a:pt x="9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2"/>
                    <a:pt x="29" y="0"/>
                    <a:pt x="2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2"/>
                    <a:pt x="0" y="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4"/>
                    <a:pt x="7" y="60"/>
                    <a:pt x="12" y="60"/>
                  </a:cubicBezTo>
                  <a:cubicBezTo>
                    <a:pt x="12" y="60"/>
                    <a:pt x="12" y="61"/>
                    <a:pt x="12" y="61"/>
                  </a:cubicBezTo>
                  <a:cubicBezTo>
                    <a:pt x="12" y="62"/>
                    <a:pt x="13" y="63"/>
                    <a:pt x="13" y="63"/>
                  </a:cubicBezTo>
                  <a:cubicBezTo>
                    <a:pt x="14" y="64"/>
                    <a:pt x="15" y="65"/>
                    <a:pt x="17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1" y="65"/>
                    <a:pt x="22" y="64"/>
                    <a:pt x="23" y="63"/>
                  </a:cubicBezTo>
                  <a:cubicBezTo>
                    <a:pt x="23" y="63"/>
                    <a:pt x="24" y="62"/>
                    <a:pt x="24" y="61"/>
                  </a:cubicBezTo>
                  <a:cubicBezTo>
                    <a:pt x="24" y="61"/>
                    <a:pt x="24" y="60"/>
                    <a:pt x="24" y="60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8" y="60"/>
                    <a:pt x="98" y="61"/>
                    <a:pt x="98" y="61"/>
                  </a:cubicBezTo>
                  <a:cubicBezTo>
                    <a:pt x="99" y="62"/>
                    <a:pt x="99" y="63"/>
                    <a:pt x="99" y="63"/>
                  </a:cubicBezTo>
                  <a:cubicBezTo>
                    <a:pt x="100" y="64"/>
                    <a:pt x="102" y="65"/>
                    <a:pt x="103" y="65"/>
                  </a:cubicBezTo>
                  <a:cubicBezTo>
                    <a:pt x="105" y="65"/>
                    <a:pt x="105" y="65"/>
                    <a:pt x="105" y="65"/>
                  </a:cubicBezTo>
                  <a:cubicBezTo>
                    <a:pt x="107" y="65"/>
                    <a:pt x="108" y="64"/>
                    <a:pt x="109" y="63"/>
                  </a:cubicBezTo>
                  <a:cubicBezTo>
                    <a:pt x="110" y="63"/>
                    <a:pt x="110" y="62"/>
                    <a:pt x="110" y="61"/>
                  </a:cubicBezTo>
                  <a:cubicBezTo>
                    <a:pt x="110" y="61"/>
                    <a:pt x="111" y="60"/>
                    <a:pt x="111" y="60"/>
                  </a:cubicBezTo>
                  <a:cubicBezTo>
                    <a:pt x="114" y="60"/>
                    <a:pt x="114" y="60"/>
                    <a:pt x="114" y="60"/>
                  </a:cubicBezTo>
                  <a:cubicBezTo>
                    <a:pt x="120" y="60"/>
                    <a:pt x="122" y="54"/>
                    <a:pt x="122" y="4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2"/>
                    <a:pt x="120" y="0"/>
                    <a:pt x="114" y="0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" name="Oval 209"/>
            <p:cNvSpPr>
              <a:spLocks noChangeArrowheads="1"/>
            </p:cNvSpPr>
            <p:nvPr userDrawn="1"/>
          </p:nvSpPr>
          <p:spPr bwMode="auto">
            <a:xfrm>
              <a:off x="5957888" y="4711303"/>
              <a:ext cx="22225" cy="14288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" name="Oval 210"/>
            <p:cNvSpPr>
              <a:spLocks noChangeArrowheads="1"/>
            </p:cNvSpPr>
            <p:nvPr userDrawn="1"/>
          </p:nvSpPr>
          <p:spPr bwMode="auto">
            <a:xfrm>
              <a:off x="6015040" y="4711303"/>
              <a:ext cx="22225" cy="14288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" name="Oval 211"/>
            <p:cNvSpPr>
              <a:spLocks noChangeArrowheads="1"/>
            </p:cNvSpPr>
            <p:nvPr userDrawn="1"/>
          </p:nvSpPr>
          <p:spPr bwMode="auto">
            <a:xfrm>
              <a:off x="5957888" y="4745834"/>
              <a:ext cx="22225" cy="1666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" name="Oval 212"/>
            <p:cNvSpPr>
              <a:spLocks noChangeArrowheads="1"/>
            </p:cNvSpPr>
            <p:nvPr userDrawn="1"/>
          </p:nvSpPr>
          <p:spPr bwMode="auto">
            <a:xfrm>
              <a:off x="6015040" y="4745834"/>
              <a:ext cx="22225" cy="1666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213"/>
            <p:cNvSpPr>
              <a:spLocks noEditPoints="1"/>
            </p:cNvSpPr>
            <p:nvPr userDrawn="1"/>
          </p:nvSpPr>
          <p:spPr bwMode="auto">
            <a:xfrm>
              <a:off x="8937625" y="217885"/>
              <a:ext cx="166688" cy="125016"/>
            </a:xfrm>
            <a:custGeom>
              <a:avLst/>
              <a:gdLst/>
              <a:ahLst/>
              <a:cxnLst>
                <a:cxn ang="0">
                  <a:pos x="54" y="38"/>
                </a:cxn>
                <a:cxn ang="0">
                  <a:pos x="28" y="53"/>
                </a:cxn>
                <a:cxn ang="0">
                  <a:pos x="28" y="23"/>
                </a:cxn>
                <a:cxn ang="0">
                  <a:pos x="54" y="38"/>
                </a:cxn>
                <a:cxn ang="0">
                  <a:pos x="76" y="38"/>
                </a:cxn>
                <a:cxn ang="0">
                  <a:pos x="38" y="0"/>
                </a:cxn>
                <a:cxn ang="0">
                  <a:pos x="0" y="38"/>
                </a:cxn>
                <a:cxn ang="0">
                  <a:pos x="38" y="76"/>
                </a:cxn>
                <a:cxn ang="0">
                  <a:pos x="76" y="38"/>
                </a:cxn>
              </a:cxnLst>
              <a:rect l="0" t="0" r="r" b="b"/>
              <a:pathLst>
                <a:path w="76" h="76">
                  <a:moveTo>
                    <a:pt x="54" y="38"/>
                  </a:moveTo>
                  <a:cubicBezTo>
                    <a:pt x="28" y="53"/>
                    <a:pt x="28" y="53"/>
                    <a:pt x="28" y="53"/>
                  </a:cubicBezTo>
                  <a:cubicBezTo>
                    <a:pt x="28" y="23"/>
                    <a:pt x="28" y="23"/>
                    <a:pt x="28" y="23"/>
                  </a:cubicBezTo>
                  <a:lnTo>
                    <a:pt x="54" y="38"/>
                  </a:lnTo>
                  <a:close/>
                  <a:moveTo>
                    <a:pt x="76" y="38"/>
                  </a:moveTo>
                  <a:cubicBezTo>
                    <a:pt x="76" y="17"/>
                    <a:pt x="59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59"/>
                    <a:pt x="17" y="76"/>
                    <a:pt x="38" y="76"/>
                  </a:cubicBezTo>
                  <a:cubicBezTo>
                    <a:pt x="59" y="76"/>
                    <a:pt x="76" y="59"/>
                    <a:pt x="76" y="38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214"/>
            <p:cNvSpPr>
              <a:spLocks noEditPoints="1"/>
            </p:cNvSpPr>
            <p:nvPr userDrawn="1"/>
          </p:nvSpPr>
          <p:spPr bwMode="auto">
            <a:xfrm>
              <a:off x="5356222" y="46435"/>
              <a:ext cx="166688" cy="125016"/>
            </a:xfrm>
            <a:custGeom>
              <a:avLst/>
              <a:gdLst/>
              <a:ahLst/>
              <a:cxnLst>
                <a:cxn ang="0">
                  <a:pos x="54" y="38"/>
                </a:cxn>
                <a:cxn ang="0">
                  <a:pos x="28" y="53"/>
                </a:cxn>
                <a:cxn ang="0">
                  <a:pos x="28" y="22"/>
                </a:cxn>
                <a:cxn ang="0">
                  <a:pos x="54" y="38"/>
                </a:cxn>
                <a:cxn ang="0">
                  <a:pos x="76" y="38"/>
                </a:cxn>
                <a:cxn ang="0">
                  <a:pos x="38" y="0"/>
                </a:cxn>
                <a:cxn ang="0">
                  <a:pos x="0" y="38"/>
                </a:cxn>
                <a:cxn ang="0">
                  <a:pos x="38" y="76"/>
                </a:cxn>
                <a:cxn ang="0">
                  <a:pos x="76" y="38"/>
                </a:cxn>
              </a:cxnLst>
              <a:rect l="0" t="0" r="r" b="b"/>
              <a:pathLst>
                <a:path w="76" h="76">
                  <a:moveTo>
                    <a:pt x="54" y="38"/>
                  </a:moveTo>
                  <a:cubicBezTo>
                    <a:pt x="28" y="53"/>
                    <a:pt x="28" y="53"/>
                    <a:pt x="28" y="53"/>
                  </a:cubicBezTo>
                  <a:cubicBezTo>
                    <a:pt x="28" y="22"/>
                    <a:pt x="28" y="22"/>
                    <a:pt x="28" y="22"/>
                  </a:cubicBezTo>
                  <a:lnTo>
                    <a:pt x="54" y="38"/>
                  </a:lnTo>
                  <a:close/>
                  <a:moveTo>
                    <a:pt x="76" y="38"/>
                  </a:moveTo>
                  <a:cubicBezTo>
                    <a:pt x="76" y="17"/>
                    <a:pt x="59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59"/>
                    <a:pt x="17" y="76"/>
                    <a:pt x="38" y="76"/>
                  </a:cubicBezTo>
                  <a:cubicBezTo>
                    <a:pt x="59" y="76"/>
                    <a:pt x="76" y="59"/>
                    <a:pt x="76" y="38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215"/>
            <p:cNvSpPr>
              <a:spLocks noEditPoints="1"/>
            </p:cNvSpPr>
            <p:nvPr userDrawn="1"/>
          </p:nvSpPr>
          <p:spPr bwMode="auto">
            <a:xfrm>
              <a:off x="6818316" y="57153"/>
              <a:ext cx="155575" cy="116681"/>
            </a:xfrm>
            <a:custGeom>
              <a:avLst/>
              <a:gdLst/>
              <a:ahLst/>
              <a:cxnLst>
                <a:cxn ang="0">
                  <a:pos x="35" y="13"/>
                </a:cxn>
                <a:cxn ang="0">
                  <a:pos x="58" y="13"/>
                </a:cxn>
                <a:cxn ang="0">
                  <a:pos x="58" y="36"/>
                </a:cxn>
                <a:cxn ang="0">
                  <a:pos x="35" y="36"/>
                </a:cxn>
                <a:cxn ang="0">
                  <a:pos x="35" y="13"/>
                </a:cxn>
                <a:cxn ang="0">
                  <a:pos x="11" y="68"/>
                </a:cxn>
                <a:cxn ang="0">
                  <a:pos x="28" y="52"/>
                </a:cxn>
                <a:cxn ang="0">
                  <a:pos x="29" y="46"/>
                </a:cxn>
                <a:cxn ang="0">
                  <a:pos x="33" y="42"/>
                </a:cxn>
                <a:cxn ang="0">
                  <a:pos x="62" y="40"/>
                </a:cxn>
                <a:cxn ang="0">
                  <a:pos x="62" y="9"/>
                </a:cxn>
                <a:cxn ang="0">
                  <a:pos x="31" y="9"/>
                </a:cxn>
                <a:cxn ang="0">
                  <a:pos x="29" y="38"/>
                </a:cxn>
                <a:cxn ang="0">
                  <a:pos x="25" y="42"/>
                </a:cxn>
                <a:cxn ang="0">
                  <a:pos x="19" y="43"/>
                </a:cxn>
                <a:cxn ang="0">
                  <a:pos x="3" y="60"/>
                </a:cxn>
                <a:cxn ang="0">
                  <a:pos x="3" y="68"/>
                </a:cxn>
                <a:cxn ang="0">
                  <a:pos x="11" y="68"/>
                </a:cxn>
              </a:cxnLst>
              <a:rect l="0" t="0" r="r" b="b"/>
              <a:pathLst>
                <a:path w="71" h="71">
                  <a:moveTo>
                    <a:pt x="35" y="13"/>
                  </a:moveTo>
                  <a:cubicBezTo>
                    <a:pt x="41" y="7"/>
                    <a:pt x="52" y="7"/>
                    <a:pt x="58" y="13"/>
                  </a:cubicBezTo>
                  <a:cubicBezTo>
                    <a:pt x="64" y="19"/>
                    <a:pt x="64" y="30"/>
                    <a:pt x="58" y="36"/>
                  </a:cubicBezTo>
                  <a:cubicBezTo>
                    <a:pt x="52" y="42"/>
                    <a:pt x="41" y="42"/>
                    <a:pt x="35" y="36"/>
                  </a:cubicBezTo>
                  <a:cubicBezTo>
                    <a:pt x="29" y="30"/>
                    <a:pt x="29" y="19"/>
                    <a:pt x="35" y="13"/>
                  </a:cubicBezTo>
                  <a:moveTo>
                    <a:pt x="11" y="68"/>
                  </a:moveTo>
                  <a:cubicBezTo>
                    <a:pt x="28" y="52"/>
                    <a:pt x="28" y="52"/>
                    <a:pt x="28" y="52"/>
                  </a:cubicBezTo>
                  <a:cubicBezTo>
                    <a:pt x="29" y="50"/>
                    <a:pt x="30" y="48"/>
                    <a:pt x="29" y="46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42" y="49"/>
                    <a:pt x="54" y="48"/>
                    <a:pt x="62" y="40"/>
                  </a:cubicBezTo>
                  <a:cubicBezTo>
                    <a:pt x="71" y="32"/>
                    <a:pt x="71" y="17"/>
                    <a:pt x="62" y="9"/>
                  </a:cubicBezTo>
                  <a:cubicBezTo>
                    <a:pt x="54" y="0"/>
                    <a:pt x="39" y="0"/>
                    <a:pt x="31" y="9"/>
                  </a:cubicBezTo>
                  <a:cubicBezTo>
                    <a:pt x="23" y="17"/>
                    <a:pt x="22" y="29"/>
                    <a:pt x="29" y="38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3" y="41"/>
                    <a:pt x="21" y="42"/>
                    <a:pt x="19" y="43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0" y="62"/>
                    <a:pt x="0" y="66"/>
                    <a:pt x="3" y="68"/>
                  </a:cubicBezTo>
                  <a:cubicBezTo>
                    <a:pt x="5" y="71"/>
                    <a:pt x="9" y="71"/>
                    <a:pt x="11" y="68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Rectangle 216"/>
            <p:cNvSpPr>
              <a:spLocks noChangeArrowheads="1"/>
            </p:cNvSpPr>
            <p:nvPr userDrawn="1"/>
          </p:nvSpPr>
          <p:spPr bwMode="auto">
            <a:xfrm>
              <a:off x="7016748" y="48818"/>
              <a:ext cx="19050" cy="1345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217"/>
            <p:cNvSpPr>
              <a:spLocks/>
            </p:cNvSpPr>
            <p:nvPr userDrawn="1"/>
          </p:nvSpPr>
          <p:spPr bwMode="auto">
            <a:xfrm>
              <a:off x="6978653" y="70248"/>
              <a:ext cx="17463" cy="11311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0" y="17"/>
                </a:cxn>
                <a:cxn ang="0">
                  <a:pos x="0" y="24"/>
                </a:cxn>
                <a:cxn ang="0">
                  <a:pos x="0" y="69"/>
                </a:cxn>
                <a:cxn ang="0">
                  <a:pos x="8" y="69"/>
                </a:cxn>
                <a:cxn ang="0">
                  <a:pos x="8" y="0"/>
                </a:cxn>
              </a:cxnLst>
              <a:rect l="0" t="0" r="r" b="b"/>
              <a:pathLst>
                <a:path w="8" h="69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5"/>
                    <a:pt x="0" y="17"/>
                  </a:cubicBezTo>
                  <a:cubicBezTo>
                    <a:pt x="0" y="19"/>
                    <a:pt x="0" y="21"/>
                    <a:pt x="0" y="24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8" y="69"/>
                    <a:pt x="8" y="69"/>
                    <a:pt x="8" y="69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218"/>
            <p:cNvSpPr>
              <a:spLocks/>
            </p:cNvSpPr>
            <p:nvPr userDrawn="1"/>
          </p:nvSpPr>
          <p:spPr bwMode="auto">
            <a:xfrm>
              <a:off x="6937373" y="134541"/>
              <a:ext cx="19050" cy="4881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9" y="30"/>
                </a:cxn>
                <a:cxn ang="0">
                  <a:pos x="9" y="0"/>
                </a:cxn>
                <a:cxn ang="0">
                  <a:pos x="0" y="4"/>
                </a:cxn>
                <a:cxn ang="0">
                  <a:pos x="0" y="30"/>
                </a:cxn>
              </a:cxnLst>
              <a:rect l="0" t="0" r="r" b="b"/>
              <a:pathLst>
                <a:path w="9" h="30">
                  <a:moveTo>
                    <a:pt x="0" y="30"/>
                  </a:moveTo>
                  <a:cubicBezTo>
                    <a:pt x="9" y="30"/>
                    <a:pt x="9" y="30"/>
                    <a:pt x="9" y="3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3" y="3"/>
                    <a:pt x="0" y="4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219"/>
            <p:cNvSpPr>
              <a:spLocks/>
            </p:cNvSpPr>
            <p:nvPr userDrawn="1"/>
          </p:nvSpPr>
          <p:spPr bwMode="auto">
            <a:xfrm>
              <a:off x="6894511" y="141685"/>
              <a:ext cx="19050" cy="41672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8" y="26"/>
                </a:cxn>
                <a:cxn ang="0">
                  <a:pos x="8" y="1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26"/>
                </a:cxn>
              </a:cxnLst>
              <a:rect l="0" t="0" r="r" b="b"/>
              <a:pathLst>
                <a:path w="8" h="26">
                  <a:moveTo>
                    <a:pt x="0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220"/>
            <p:cNvSpPr>
              <a:spLocks/>
            </p:cNvSpPr>
            <p:nvPr userDrawn="1"/>
          </p:nvSpPr>
          <p:spPr bwMode="auto">
            <a:xfrm>
              <a:off x="6853241" y="161928"/>
              <a:ext cx="17463" cy="2143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1" y="18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0" y="10"/>
                </a:cxn>
                <a:cxn ang="0">
                  <a:pos x="0" y="18"/>
                </a:cxn>
              </a:cxnLst>
              <a:rect l="0" t="0" r="r" b="b"/>
              <a:pathLst>
                <a:path w="11" h="18">
                  <a:moveTo>
                    <a:pt x="0" y="18"/>
                  </a:moveTo>
                  <a:lnTo>
                    <a:pt x="11" y="18"/>
                  </a:lnTo>
                  <a:lnTo>
                    <a:pt x="11" y="0"/>
                  </a:lnTo>
                  <a:lnTo>
                    <a:pt x="8" y="0"/>
                  </a:lnTo>
                  <a:lnTo>
                    <a:pt x="0" y="1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221"/>
            <p:cNvSpPr>
              <a:spLocks/>
            </p:cNvSpPr>
            <p:nvPr userDrawn="1"/>
          </p:nvSpPr>
          <p:spPr bwMode="auto">
            <a:xfrm>
              <a:off x="7427911" y="57150"/>
              <a:ext cx="331788" cy="190500"/>
            </a:xfrm>
            <a:custGeom>
              <a:avLst/>
              <a:gdLst/>
              <a:ahLst/>
              <a:cxnLst>
                <a:cxn ang="0">
                  <a:pos x="147" y="4"/>
                </a:cxn>
                <a:cxn ang="0">
                  <a:pos x="137" y="0"/>
                </a:cxn>
                <a:cxn ang="0">
                  <a:pos x="14" y="0"/>
                </a:cxn>
                <a:cxn ang="0">
                  <a:pos x="0" y="14"/>
                </a:cxn>
                <a:cxn ang="0">
                  <a:pos x="0" y="40"/>
                </a:cxn>
                <a:cxn ang="0">
                  <a:pos x="12" y="40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37" y="13"/>
                </a:cxn>
                <a:cxn ang="0">
                  <a:pos x="138" y="14"/>
                </a:cxn>
                <a:cxn ang="0">
                  <a:pos x="138" y="103"/>
                </a:cxn>
                <a:cxn ang="0">
                  <a:pos x="137" y="104"/>
                </a:cxn>
                <a:cxn ang="0">
                  <a:pos x="120" y="104"/>
                </a:cxn>
                <a:cxn ang="0">
                  <a:pos x="120" y="116"/>
                </a:cxn>
                <a:cxn ang="0">
                  <a:pos x="137" y="116"/>
                </a:cxn>
                <a:cxn ang="0">
                  <a:pos x="147" y="112"/>
                </a:cxn>
                <a:cxn ang="0">
                  <a:pos x="151" y="103"/>
                </a:cxn>
                <a:cxn ang="0">
                  <a:pos x="151" y="14"/>
                </a:cxn>
                <a:cxn ang="0">
                  <a:pos x="147" y="4"/>
                </a:cxn>
              </a:cxnLst>
              <a:rect l="0" t="0" r="r" b="b"/>
              <a:pathLst>
                <a:path w="151" h="116">
                  <a:moveTo>
                    <a:pt x="147" y="4"/>
                  </a:moveTo>
                  <a:cubicBezTo>
                    <a:pt x="144" y="2"/>
                    <a:pt x="141" y="0"/>
                    <a:pt x="13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3" y="13"/>
                    <a:pt x="14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8" y="13"/>
                    <a:pt x="138" y="13"/>
                    <a:pt x="138" y="14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8" y="104"/>
                    <a:pt x="137" y="104"/>
                  </a:cubicBezTo>
                  <a:cubicBezTo>
                    <a:pt x="120" y="104"/>
                    <a:pt x="120" y="104"/>
                    <a:pt x="120" y="104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41" y="116"/>
                    <a:pt x="144" y="115"/>
                    <a:pt x="147" y="112"/>
                  </a:cubicBezTo>
                  <a:cubicBezTo>
                    <a:pt x="149" y="110"/>
                    <a:pt x="151" y="106"/>
                    <a:pt x="151" y="103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1" y="10"/>
                    <a:pt x="149" y="7"/>
                    <a:pt x="147" y="4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222"/>
            <p:cNvSpPr>
              <a:spLocks noEditPoints="1"/>
            </p:cNvSpPr>
            <p:nvPr userDrawn="1"/>
          </p:nvSpPr>
          <p:spPr bwMode="auto">
            <a:xfrm>
              <a:off x="7342186" y="144066"/>
              <a:ext cx="330200" cy="228600"/>
            </a:xfrm>
            <a:custGeom>
              <a:avLst/>
              <a:gdLst/>
              <a:ahLst/>
              <a:cxnLst>
                <a:cxn ang="0">
                  <a:pos x="138" y="102"/>
                </a:cxn>
                <a:cxn ang="0">
                  <a:pos x="137" y="103"/>
                </a:cxn>
                <a:cxn ang="0">
                  <a:pos x="111" y="103"/>
                </a:cxn>
                <a:cxn ang="0">
                  <a:pos x="99" y="103"/>
                </a:cxn>
                <a:cxn ang="0">
                  <a:pos x="99" y="116"/>
                </a:cxn>
                <a:cxn ang="0">
                  <a:pos x="99" y="118"/>
                </a:cxn>
                <a:cxn ang="0">
                  <a:pos x="75" y="105"/>
                </a:cxn>
                <a:cxn ang="0">
                  <a:pos x="73" y="103"/>
                </a:cxn>
                <a:cxn ang="0">
                  <a:pos x="69" y="103"/>
                </a:cxn>
                <a:cxn ang="0">
                  <a:pos x="13" y="103"/>
                </a:cxn>
                <a:cxn ang="0">
                  <a:pos x="12" y="102"/>
                </a:cxn>
                <a:cxn ang="0">
                  <a:pos x="12" y="13"/>
                </a:cxn>
                <a:cxn ang="0">
                  <a:pos x="13" y="12"/>
                </a:cxn>
                <a:cxn ang="0">
                  <a:pos x="137" y="12"/>
                </a:cxn>
                <a:cxn ang="0">
                  <a:pos x="138" y="13"/>
                </a:cxn>
                <a:cxn ang="0">
                  <a:pos x="138" y="102"/>
                </a:cxn>
                <a:cxn ang="0">
                  <a:pos x="137" y="0"/>
                </a:cxn>
                <a:cxn ang="0">
                  <a:pos x="13" y="0"/>
                </a:cxn>
                <a:cxn ang="0">
                  <a:pos x="4" y="4"/>
                </a:cxn>
                <a:cxn ang="0">
                  <a:pos x="0" y="13"/>
                </a:cxn>
                <a:cxn ang="0">
                  <a:pos x="0" y="102"/>
                </a:cxn>
                <a:cxn ang="0">
                  <a:pos x="4" y="112"/>
                </a:cxn>
                <a:cxn ang="0">
                  <a:pos x="13" y="116"/>
                </a:cxn>
                <a:cxn ang="0">
                  <a:pos x="69" y="116"/>
                </a:cxn>
                <a:cxn ang="0">
                  <a:pos x="111" y="139"/>
                </a:cxn>
                <a:cxn ang="0">
                  <a:pos x="111" y="116"/>
                </a:cxn>
                <a:cxn ang="0">
                  <a:pos x="137" y="116"/>
                </a:cxn>
                <a:cxn ang="0">
                  <a:pos x="147" y="112"/>
                </a:cxn>
                <a:cxn ang="0">
                  <a:pos x="150" y="102"/>
                </a:cxn>
                <a:cxn ang="0">
                  <a:pos x="150" y="13"/>
                </a:cxn>
                <a:cxn ang="0">
                  <a:pos x="147" y="4"/>
                </a:cxn>
                <a:cxn ang="0">
                  <a:pos x="137" y="0"/>
                </a:cxn>
              </a:cxnLst>
              <a:rect l="0" t="0" r="r" b="b"/>
              <a:pathLst>
                <a:path w="150" h="139">
                  <a:moveTo>
                    <a:pt x="138" y="102"/>
                  </a:moveTo>
                  <a:cubicBezTo>
                    <a:pt x="138" y="103"/>
                    <a:pt x="138" y="103"/>
                    <a:pt x="137" y="103"/>
                  </a:cubicBezTo>
                  <a:cubicBezTo>
                    <a:pt x="111" y="103"/>
                    <a:pt x="111" y="103"/>
                    <a:pt x="111" y="103"/>
                  </a:cubicBezTo>
                  <a:cubicBezTo>
                    <a:pt x="99" y="103"/>
                    <a:pt x="99" y="103"/>
                    <a:pt x="99" y="103"/>
                  </a:cubicBezTo>
                  <a:cubicBezTo>
                    <a:pt x="99" y="116"/>
                    <a:pt x="99" y="116"/>
                    <a:pt x="99" y="116"/>
                  </a:cubicBezTo>
                  <a:cubicBezTo>
                    <a:pt x="99" y="118"/>
                    <a:pt x="99" y="118"/>
                    <a:pt x="99" y="118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13" y="103"/>
                    <a:pt x="13" y="103"/>
                    <a:pt x="13" y="103"/>
                  </a:cubicBezTo>
                  <a:cubicBezTo>
                    <a:pt x="13" y="103"/>
                    <a:pt x="12" y="103"/>
                    <a:pt x="12" y="10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2"/>
                    <a:pt x="13" y="12"/>
                    <a:pt x="13" y="12"/>
                  </a:cubicBezTo>
                  <a:cubicBezTo>
                    <a:pt x="137" y="12"/>
                    <a:pt x="137" y="12"/>
                    <a:pt x="137" y="12"/>
                  </a:cubicBezTo>
                  <a:cubicBezTo>
                    <a:pt x="138" y="12"/>
                    <a:pt x="138" y="12"/>
                    <a:pt x="138" y="13"/>
                  </a:cubicBezTo>
                  <a:lnTo>
                    <a:pt x="138" y="102"/>
                  </a:lnTo>
                  <a:close/>
                  <a:moveTo>
                    <a:pt x="137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6" y="1"/>
                    <a:pt x="4" y="4"/>
                  </a:cubicBezTo>
                  <a:cubicBezTo>
                    <a:pt x="1" y="6"/>
                    <a:pt x="0" y="10"/>
                    <a:pt x="0" y="13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6"/>
                    <a:pt x="1" y="109"/>
                    <a:pt x="4" y="112"/>
                  </a:cubicBezTo>
                  <a:cubicBezTo>
                    <a:pt x="6" y="114"/>
                    <a:pt x="10" y="116"/>
                    <a:pt x="13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111" y="139"/>
                    <a:pt x="111" y="139"/>
                    <a:pt x="111" y="139"/>
                  </a:cubicBezTo>
                  <a:cubicBezTo>
                    <a:pt x="111" y="116"/>
                    <a:pt x="111" y="116"/>
                    <a:pt x="111" y="11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41" y="116"/>
                    <a:pt x="144" y="114"/>
                    <a:pt x="147" y="112"/>
                  </a:cubicBezTo>
                  <a:cubicBezTo>
                    <a:pt x="149" y="109"/>
                    <a:pt x="150" y="106"/>
                    <a:pt x="150" y="102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0" y="10"/>
                    <a:pt x="149" y="6"/>
                    <a:pt x="147" y="4"/>
                  </a:cubicBezTo>
                  <a:cubicBezTo>
                    <a:pt x="144" y="1"/>
                    <a:pt x="141" y="0"/>
                    <a:pt x="137" y="0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223"/>
            <p:cNvSpPr>
              <a:spLocks/>
            </p:cNvSpPr>
            <p:nvPr userDrawn="1"/>
          </p:nvSpPr>
          <p:spPr bwMode="auto">
            <a:xfrm>
              <a:off x="7480304" y="251225"/>
              <a:ext cx="123825" cy="21431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6" y="13"/>
                </a:cxn>
                <a:cxn ang="0">
                  <a:pos x="50" y="13"/>
                </a:cxn>
                <a:cxn ang="0">
                  <a:pos x="56" y="7"/>
                </a:cxn>
                <a:cxn ang="0">
                  <a:pos x="50" y="0"/>
                </a:cxn>
              </a:cxnLst>
              <a:rect l="0" t="0" r="r" b="b"/>
              <a:pathLst>
                <a:path w="56" h="13">
                  <a:moveTo>
                    <a:pt x="5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4" y="13"/>
                    <a:pt x="56" y="10"/>
                    <a:pt x="56" y="7"/>
                  </a:cubicBezTo>
                  <a:cubicBezTo>
                    <a:pt x="56" y="3"/>
                    <a:pt x="54" y="0"/>
                    <a:pt x="50" y="0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224"/>
            <p:cNvSpPr>
              <a:spLocks/>
            </p:cNvSpPr>
            <p:nvPr userDrawn="1"/>
          </p:nvSpPr>
          <p:spPr bwMode="auto">
            <a:xfrm>
              <a:off x="7410452" y="205979"/>
              <a:ext cx="193675" cy="20241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6" y="12"/>
                </a:cxn>
                <a:cxn ang="0">
                  <a:pos x="82" y="12"/>
                </a:cxn>
                <a:cxn ang="0">
                  <a:pos x="88" y="6"/>
                </a:cxn>
                <a:cxn ang="0">
                  <a:pos x="82" y="0"/>
                </a:cxn>
              </a:cxnLst>
              <a:rect l="0" t="0" r="r" b="b"/>
              <a:pathLst>
                <a:path w="88" h="12">
                  <a:moveTo>
                    <a:pt x="8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6" y="12"/>
                    <a:pt x="88" y="10"/>
                    <a:pt x="88" y="6"/>
                  </a:cubicBezTo>
                  <a:cubicBezTo>
                    <a:pt x="88" y="3"/>
                    <a:pt x="86" y="0"/>
                    <a:pt x="82" y="0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Freeform 225"/>
            <p:cNvSpPr>
              <a:spLocks/>
            </p:cNvSpPr>
            <p:nvPr userDrawn="1"/>
          </p:nvSpPr>
          <p:spPr bwMode="auto">
            <a:xfrm>
              <a:off x="8758237" y="4743452"/>
              <a:ext cx="141288" cy="80963"/>
            </a:xfrm>
            <a:custGeom>
              <a:avLst/>
              <a:gdLst/>
              <a:ahLst/>
              <a:cxnLst>
                <a:cxn ang="0">
                  <a:pos x="62" y="2"/>
                </a:cxn>
                <a:cxn ang="0">
                  <a:pos x="58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17"/>
                </a:cxn>
                <a:cxn ang="0">
                  <a:pos x="6" y="17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58" y="5"/>
                </a:cxn>
                <a:cxn ang="0">
                  <a:pos x="59" y="6"/>
                </a:cxn>
                <a:cxn ang="0">
                  <a:pos x="59" y="43"/>
                </a:cxn>
                <a:cxn ang="0">
                  <a:pos x="58" y="44"/>
                </a:cxn>
                <a:cxn ang="0">
                  <a:pos x="51" y="44"/>
                </a:cxn>
                <a:cxn ang="0">
                  <a:pos x="51" y="49"/>
                </a:cxn>
                <a:cxn ang="0">
                  <a:pos x="58" y="49"/>
                </a:cxn>
                <a:cxn ang="0">
                  <a:pos x="62" y="47"/>
                </a:cxn>
                <a:cxn ang="0">
                  <a:pos x="64" y="43"/>
                </a:cxn>
                <a:cxn ang="0">
                  <a:pos x="64" y="6"/>
                </a:cxn>
                <a:cxn ang="0">
                  <a:pos x="62" y="2"/>
                </a:cxn>
              </a:cxnLst>
              <a:rect l="0" t="0" r="r" b="b"/>
              <a:pathLst>
                <a:path w="64" h="49">
                  <a:moveTo>
                    <a:pt x="62" y="2"/>
                  </a:moveTo>
                  <a:cubicBezTo>
                    <a:pt x="61" y="1"/>
                    <a:pt x="60" y="0"/>
                    <a:pt x="5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9" y="5"/>
                    <a:pt x="59" y="5"/>
                    <a:pt x="59" y="6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3"/>
                    <a:pt x="59" y="44"/>
                    <a:pt x="58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60" y="49"/>
                    <a:pt x="61" y="48"/>
                    <a:pt x="62" y="47"/>
                  </a:cubicBezTo>
                  <a:cubicBezTo>
                    <a:pt x="63" y="46"/>
                    <a:pt x="64" y="45"/>
                    <a:pt x="64" y="43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4"/>
                    <a:pt x="63" y="3"/>
                    <a:pt x="62" y="2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Freeform 226"/>
            <p:cNvSpPr>
              <a:spLocks noEditPoints="1"/>
            </p:cNvSpPr>
            <p:nvPr userDrawn="1"/>
          </p:nvSpPr>
          <p:spPr bwMode="auto">
            <a:xfrm>
              <a:off x="8723317" y="4780361"/>
              <a:ext cx="138113" cy="96441"/>
            </a:xfrm>
            <a:custGeom>
              <a:avLst/>
              <a:gdLst/>
              <a:ahLst/>
              <a:cxnLst>
                <a:cxn ang="0">
                  <a:pos x="58" y="43"/>
                </a:cxn>
                <a:cxn ang="0">
                  <a:pos x="58" y="44"/>
                </a:cxn>
                <a:cxn ang="0">
                  <a:pos x="47" y="44"/>
                </a:cxn>
                <a:cxn ang="0">
                  <a:pos x="42" y="44"/>
                </a:cxn>
                <a:cxn ang="0">
                  <a:pos x="42" y="49"/>
                </a:cxn>
                <a:cxn ang="0">
                  <a:pos x="42" y="50"/>
                </a:cxn>
                <a:cxn ang="0">
                  <a:pos x="32" y="44"/>
                </a:cxn>
                <a:cxn ang="0">
                  <a:pos x="31" y="44"/>
                </a:cxn>
                <a:cxn ang="0">
                  <a:pos x="29" y="44"/>
                </a:cxn>
                <a:cxn ang="0">
                  <a:pos x="6" y="44"/>
                </a:cxn>
                <a:cxn ang="0">
                  <a:pos x="5" y="43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58" y="5"/>
                </a:cxn>
                <a:cxn ang="0">
                  <a:pos x="58" y="6"/>
                </a:cxn>
                <a:cxn ang="0">
                  <a:pos x="58" y="43"/>
                </a:cxn>
                <a:cxn ang="0">
                  <a:pos x="58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43"/>
                </a:cxn>
                <a:cxn ang="0">
                  <a:pos x="2" y="47"/>
                </a:cxn>
                <a:cxn ang="0">
                  <a:pos x="6" y="49"/>
                </a:cxn>
                <a:cxn ang="0">
                  <a:pos x="29" y="49"/>
                </a:cxn>
                <a:cxn ang="0">
                  <a:pos x="47" y="59"/>
                </a:cxn>
                <a:cxn ang="0">
                  <a:pos x="47" y="49"/>
                </a:cxn>
                <a:cxn ang="0">
                  <a:pos x="58" y="49"/>
                </a:cxn>
                <a:cxn ang="0">
                  <a:pos x="62" y="47"/>
                </a:cxn>
                <a:cxn ang="0">
                  <a:pos x="63" y="43"/>
                </a:cxn>
                <a:cxn ang="0">
                  <a:pos x="63" y="6"/>
                </a:cxn>
                <a:cxn ang="0">
                  <a:pos x="62" y="2"/>
                </a:cxn>
                <a:cxn ang="0">
                  <a:pos x="58" y="0"/>
                </a:cxn>
              </a:cxnLst>
              <a:rect l="0" t="0" r="r" b="b"/>
              <a:pathLst>
                <a:path w="63" h="59">
                  <a:moveTo>
                    <a:pt x="58" y="43"/>
                  </a:moveTo>
                  <a:cubicBezTo>
                    <a:pt x="58" y="44"/>
                    <a:pt x="58" y="44"/>
                    <a:pt x="58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4"/>
                    <a:pt x="5" y="44"/>
                    <a:pt x="5" y="4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6"/>
                  </a:cubicBezTo>
                  <a:lnTo>
                    <a:pt x="58" y="43"/>
                  </a:lnTo>
                  <a:close/>
                  <a:moveTo>
                    <a:pt x="5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1" y="46"/>
                    <a:pt x="2" y="47"/>
                  </a:cubicBezTo>
                  <a:cubicBezTo>
                    <a:pt x="3" y="48"/>
                    <a:pt x="4" y="49"/>
                    <a:pt x="6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9" y="49"/>
                    <a:pt x="61" y="48"/>
                    <a:pt x="62" y="47"/>
                  </a:cubicBezTo>
                  <a:cubicBezTo>
                    <a:pt x="63" y="46"/>
                    <a:pt x="63" y="45"/>
                    <a:pt x="63" y="43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4"/>
                    <a:pt x="63" y="3"/>
                    <a:pt x="62" y="2"/>
                  </a:cubicBezTo>
                  <a:cubicBezTo>
                    <a:pt x="61" y="1"/>
                    <a:pt x="59" y="0"/>
                    <a:pt x="58" y="0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Freeform 227"/>
            <p:cNvSpPr>
              <a:spLocks/>
            </p:cNvSpPr>
            <p:nvPr userDrawn="1"/>
          </p:nvSpPr>
          <p:spPr bwMode="auto">
            <a:xfrm>
              <a:off x="8780462" y="4825606"/>
              <a:ext cx="52388" cy="833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3" y="5"/>
                </a:cxn>
                <a:cxn ang="0">
                  <a:pos x="22" y="5"/>
                </a:cxn>
                <a:cxn ang="0">
                  <a:pos x="24" y="2"/>
                </a:cxn>
                <a:cxn ang="0">
                  <a:pos x="22" y="0"/>
                </a:cxn>
              </a:cxnLst>
              <a:rect l="0" t="0" r="r" b="b"/>
              <a:pathLst>
                <a:path w="24" h="5">
                  <a:moveTo>
                    <a:pt x="22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5"/>
                    <a:pt x="24" y="4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Freeform 228"/>
            <p:cNvSpPr>
              <a:spLocks/>
            </p:cNvSpPr>
            <p:nvPr userDrawn="1"/>
          </p:nvSpPr>
          <p:spPr bwMode="auto">
            <a:xfrm>
              <a:off x="8751892" y="4806556"/>
              <a:ext cx="80963" cy="8335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35" y="5"/>
                </a:cxn>
                <a:cxn ang="0">
                  <a:pos x="37" y="3"/>
                </a:cxn>
                <a:cxn ang="0">
                  <a:pos x="35" y="0"/>
                </a:cxn>
              </a:cxnLst>
              <a:rect l="0" t="0" r="r" b="b"/>
              <a:pathLst>
                <a:path w="37" h="5">
                  <a:moveTo>
                    <a:pt x="3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6" y="5"/>
                    <a:pt x="37" y="4"/>
                    <a:pt x="37" y="3"/>
                  </a:cubicBezTo>
                  <a:cubicBezTo>
                    <a:pt x="37" y="1"/>
                    <a:pt x="36" y="0"/>
                    <a:pt x="35" y="0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" name="Freeform 229"/>
            <p:cNvSpPr>
              <a:spLocks/>
            </p:cNvSpPr>
            <p:nvPr userDrawn="1"/>
          </p:nvSpPr>
          <p:spPr bwMode="auto">
            <a:xfrm>
              <a:off x="6276973" y="4686302"/>
              <a:ext cx="266700" cy="153591"/>
            </a:xfrm>
            <a:custGeom>
              <a:avLst/>
              <a:gdLst/>
              <a:ahLst/>
              <a:cxnLst>
                <a:cxn ang="0">
                  <a:pos x="118" y="3"/>
                </a:cxn>
                <a:cxn ang="0">
                  <a:pos x="110" y="0"/>
                </a:cxn>
                <a:cxn ang="0">
                  <a:pos x="11" y="0"/>
                </a:cxn>
                <a:cxn ang="0">
                  <a:pos x="0" y="11"/>
                </a:cxn>
                <a:cxn ang="0">
                  <a:pos x="0" y="32"/>
                </a:cxn>
                <a:cxn ang="0">
                  <a:pos x="10" y="32"/>
                </a:cxn>
                <a:cxn ang="0">
                  <a:pos x="10" y="11"/>
                </a:cxn>
                <a:cxn ang="0">
                  <a:pos x="11" y="10"/>
                </a:cxn>
                <a:cxn ang="0">
                  <a:pos x="110" y="10"/>
                </a:cxn>
                <a:cxn ang="0">
                  <a:pos x="111" y="11"/>
                </a:cxn>
                <a:cxn ang="0">
                  <a:pos x="111" y="82"/>
                </a:cxn>
                <a:cxn ang="0">
                  <a:pos x="110" y="83"/>
                </a:cxn>
                <a:cxn ang="0">
                  <a:pos x="97" y="83"/>
                </a:cxn>
                <a:cxn ang="0">
                  <a:pos x="97" y="93"/>
                </a:cxn>
                <a:cxn ang="0">
                  <a:pos x="110" y="93"/>
                </a:cxn>
                <a:cxn ang="0">
                  <a:pos x="118" y="90"/>
                </a:cxn>
                <a:cxn ang="0">
                  <a:pos x="121" y="82"/>
                </a:cxn>
                <a:cxn ang="0">
                  <a:pos x="121" y="11"/>
                </a:cxn>
                <a:cxn ang="0">
                  <a:pos x="118" y="3"/>
                </a:cxn>
              </a:cxnLst>
              <a:rect l="0" t="0" r="r" b="b"/>
              <a:pathLst>
                <a:path w="121" h="93">
                  <a:moveTo>
                    <a:pt x="118" y="3"/>
                  </a:moveTo>
                  <a:cubicBezTo>
                    <a:pt x="116" y="1"/>
                    <a:pt x="113" y="0"/>
                    <a:pt x="1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11" y="82"/>
                    <a:pt x="111" y="82"/>
                    <a:pt x="111" y="82"/>
                  </a:cubicBezTo>
                  <a:cubicBezTo>
                    <a:pt x="111" y="83"/>
                    <a:pt x="111" y="83"/>
                    <a:pt x="110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110" y="93"/>
                    <a:pt x="110" y="93"/>
                    <a:pt x="110" y="93"/>
                  </a:cubicBezTo>
                  <a:cubicBezTo>
                    <a:pt x="113" y="93"/>
                    <a:pt x="116" y="92"/>
                    <a:pt x="118" y="90"/>
                  </a:cubicBezTo>
                  <a:cubicBezTo>
                    <a:pt x="120" y="88"/>
                    <a:pt x="121" y="85"/>
                    <a:pt x="121" y="82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21" y="8"/>
                    <a:pt x="120" y="5"/>
                    <a:pt x="118" y="3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" name="Freeform 230"/>
            <p:cNvSpPr>
              <a:spLocks noEditPoints="1"/>
            </p:cNvSpPr>
            <p:nvPr userDrawn="1"/>
          </p:nvSpPr>
          <p:spPr bwMode="auto">
            <a:xfrm>
              <a:off x="6208715" y="4755359"/>
              <a:ext cx="265113" cy="184547"/>
            </a:xfrm>
            <a:custGeom>
              <a:avLst/>
              <a:gdLst/>
              <a:ahLst/>
              <a:cxnLst>
                <a:cxn ang="0">
                  <a:pos x="110" y="83"/>
                </a:cxn>
                <a:cxn ang="0">
                  <a:pos x="110" y="83"/>
                </a:cxn>
                <a:cxn ang="0">
                  <a:pos x="89" y="83"/>
                </a:cxn>
                <a:cxn ang="0">
                  <a:pos x="79" y="83"/>
                </a:cxn>
                <a:cxn ang="0">
                  <a:pos x="79" y="93"/>
                </a:cxn>
                <a:cxn ang="0">
                  <a:pos x="79" y="95"/>
                </a:cxn>
                <a:cxn ang="0">
                  <a:pos x="60" y="85"/>
                </a:cxn>
                <a:cxn ang="0">
                  <a:pos x="58" y="83"/>
                </a:cxn>
                <a:cxn ang="0">
                  <a:pos x="55" y="83"/>
                </a:cxn>
                <a:cxn ang="0">
                  <a:pos x="10" y="83"/>
                </a:cxn>
                <a:cxn ang="0">
                  <a:pos x="10" y="8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10" y="10"/>
                </a:cxn>
                <a:cxn ang="0">
                  <a:pos x="110" y="11"/>
                </a:cxn>
                <a:cxn ang="0">
                  <a:pos x="110" y="83"/>
                </a:cxn>
                <a:cxn ang="0">
                  <a:pos x="110" y="0"/>
                </a:cxn>
                <a:cxn ang="0">
                  <a:pos x="10" y="0"/>
                </a:cxn>
                <a:cxn ang="0">
                  <a:pos x="3" y="4"/>
                </a:cxn>
                <a:cxn ang="0">
                  <a:pos x="0" y="11"/>
                </a:cxn>
                <a:cxn ang="0">
                  <a:pos x="0" y="83"/>
                </a:cxn>
                <a:cxn ang="0">
                  <a:pos x="3" y="90"/>
                </a:cxn>
                <a:cxn ang="0">
                  <a:pos x="10" y="93"/>
                </a:cxn>
                <a:cxn ang="0">
                  <a:pos x="55" y="93"/>
                </a:cxn>
                <a:cxn ang="0">
                  <a:pos x="89" y="112"/>
                </a:cxn>
                <a:cxn ang="0">
                  <a:pos x="89" y="93"/>
                </a:cxn>
                <a:cxn ang="0">
                  <a:pos x="110" y="93"/>
                </a:cxn>
                <a:cxn ang="0">
                  <a:pos x="117" y="90"/>
                </a:cxn>
                <a:cxn ang="0">
                  <a:pos x="120" y="83"/>
                </a:cxn>
                <a:cxn ang="0">
                  <a:pos x="120" y="11"/>
                </a:cxn>
                <a:cxn ang="0">
                  <a:pos x="117" y="4"/>
                </a:cxn>
                <a:cxn ang="0">
                  <a:pos x="110" y="0"/>
                </a:cxn>
              </a:cxnLst>
              <a:rect l="0" t="0" r="r" b="b"/>
              <a:pathLst>
                <a:path w="120" h="112">
                  <a:moveTo>
                    <a:pt x="110" y="83"/>
                  </a:moveTo>
                  <a:cubicBezTo>
                    <a:pt x="110" y="83"/>
                    <a:pt x="110" y="83"/>
                    <a:pt x="110" y="83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0" y="10"/>
                    <a:pt x="110" y="11"/>
                    <a:pt x="110" y="11"/>
                  </a:cubicBezTo>
                  <a:lnTo>
                    <a:pt x="110" y="83"/>
                  </a:lnTo>
                  <a:close/>
                  <a:moveTo>
                    <a:pt x="1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5" y="1"/>
                    <a:pt x="3" y="4"/>
                  </a:cubicBezTo>
                  <a:cubicBezTo>
                    <a:pt x="1" y="6"/>
                    <a:pt x="0" y="8"/>
                    <a:pt x="0" y="11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6"/>
                    <a:pt x="1" y="88"/>
                    <a:pt x="3" y="90"/>
                  </a:cubicBezTo>
                  <a:cubicBezTo>
                    <a:pt x="5" y="92"/>
                    <a:pt x="7" y="93"/>
                    <a:pt x="10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10" y="93"/>
                    <a:pt x="110" y="93"/>
                    <a:pt x="110" y="93"/>
                  </a:cubicBezTo>
                  <a:cubicBezTo>
                    <a:pt x="113" y="93"/>
                    <a:pt x="115" y="92"/>
                    <a:pt x="117" y="90"/>
                  </a:cubicBezTo>
                  <a:cubicBezTo>
                    <a:pt x="119" y="88"/>
                    <a:pt x="120" y="86"/>
                    <a:pt x="120" y="83"/>
                  </a:cubicBezTo>
                  <a:cubicBezTo>
                    <a:pt x="120" y="11"/>
                    <a:pt x="120" y="11"/>
                    <a:pt x="120" y="11"/>
                  </a:cubicBezTo>
                  <a:cubicBezTo>
                    <a:pt x="120" y="8"/>
                    <a:pt x="119" y="6"/>
                    <a:pt x="117" y="4"/>
                  </a:cubicBezTo>
                  <a:cubicBezTo>
                    <a:pt x="115" y="1"/>
                    <a:pt x="113" y="0"/>
                    <a:pt x="110" y="0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" name="Freeform 231"/>
            <p:cNvSpPr>
              <a:spLocks/>
            </p:cNvSpPr>
            <p:nvPr userDrawn="1"/>
          </p:nvSpPr>
          <p:spPr bwMode="auto">
            <a:xfrm>
              <a:off x="6319840" y="4843464"/>
              <a:ext cx="98425" cy="15479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5" y="10"/>
                </a:cxn>
                <a:cxn ang="0">
                  <a:pos x="41" y="10"/>
                </a:cxn>
                <a:cxn ang="0">
                  <a:pos x="45" y="5"/>
                </a:cxn>
                <a:cxn ang="0">
                  <a:pos x="41" y="0"/>
                </a:cxn>
              </a:cxnLst>
              <a:rect l="0" t="0" r="r" b="b"/>
              <a:pathLst>
                <a:path w="45" h="10">
                  <a:moveTo>
                    <a:pt x="4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3" y="10"/>
                    <a:pt x="45" y="8"/>
                    <a:pt x="45" y="5"/>
                  </a:cubicBezTo>
                  <a:cubicBezTo>
                    <a:pt x="45" y="2"/>
                    <a:pt x="43" y="0"/>
                    <a:pt x="41" y="0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" name="Freeform 232"/>
            <p:cNvSpPr>
              <a:spLocks/>
            </p:cNvSpPr>
            <p:nvPr userDrawn="1"/>
          </p:nvSpPr>
          <p:spPr bwMode="auto">
            <a:xfrm>
              <a:off x="6264273" y="4806556"/>
              <a:ext cx="153988" cy="1666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4" y="10"/>
                </a:cxn>
                <a:cxn ang="0">
                  <a:pos x="66" y="10"/>
                </a:cxn>
                <a:cxn ang="0">
                  <a:pos x="70" y="5"/>
                </a:cxn>
                <a:cxn ang="0">
                  <a:pos x="66" y="0"/>
                </a:cxn>
              </a:cxnLst>
              <a:rect l="0" t="0" r="r" b="b"/>
              <a:pathLst>
                <a:path w="70" h="10">
                  <a:moveTo>
                    <a:pt x="6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4" y="10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8" y="10"/>
                    <a:pt x="70" y="8"/>
                    <a:pt x="70" y="5"/>
                  </a:cubicBezTo>
                  <a:cubicBezTo>
                    <a:pt x="70" y="2"/>
                    <a:pt x="68" y="0"/>
                    <a:pt x="66" y="0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4" name="Freeform 233"/>
            <p:cNvSpPr>
              <a:spLocks/>
            </p:cNvSpPr>
            <p:nvPr userDrawn="1"/>
          </p:nvSpPr>
          <p:spPr bwMode="auto">
            <a:xfrm>
              <a:off x="8931280" y="4883946"/>
              <a:ext cx="212725" cy="121444"/>
            </a:xfrm>
            <a:custGeom>
              <a:avLst/>
              <a:gdLst/>
              <a:ahLst/>
              <a:cxnLst>
                <a:cxn ang="0">
                  <a:pos x="94" y="2"/>
                </a:cxn>
                <a:cxn ang="0">
                  <a:pos x="88" y="0"/>
                </a:cxn>
                <a:cxn ang="0">
                  <a:pos x="9" y="0"/>
                </a:cxn>
                <a:cxn ang="0">
                  <a:pos x="0" y="8"/>
                </a:cxn>
                <a:cxn ang="0">
                  <a:pos x="0" y="25"/>
                </a:cxn>
                <a:cxn ang="0">
                  <a:pos x="8" y="25"/>
                </a:cxn>
                <a:cxn ang="0">
                  <a:pos x="8" y="8"/>
                </a:cxn>
                <a:cxn ang="0">
                  <a:pos x="9" y="8"/>
                </a:cxn>
                <a:cxn ang="0">
                  <a:pos x="88" y="8"/>
                </a:cxn>
                <a:cxn ang="0">
                  <a:pos x="89" y="8"/>
                </a:cxn>
                <a:cxn ang="0">
                  <a:pos x="89" y="65"/>
                </a:cxn>
                <a:cxn ang="0">
                  <a:pos x="88" y="66"/>
                </a:cxn>
                <a:cxn ang="0">
                  <a:pos x="77" y="66"/>
                </a:cxn>
                <a:cxn ang="0">
                  <a:pos x="77" y="74"/>
                </a:cxn>
                <a:cxn ang="0">
                  <a:pos x="88" y="74"/>
                </a:cxn>
                <a:cxn ang="0">
                  <a:pos x="94" y="71"/>
                </a:cxn>
                <a:cxn ang="0">
                  <a:pos x="97" y="65"/>
                </a:cxn>
                <a:cxn ang="0">
                  <a:pos x="97" y="8"/>
                </a:cxn>
                <a:cxn ang="0">
                  <a:pos x="94" y="2"/>
                </a:cxn>
              </a:cxnLst>
              <a:rect l="0" t="0" r="r" b="b"/>
              <a:pathLst>
                <a:path w="97" h="74">
                  <a:moveTo>
                    <a:pt x="94" y="2"/>
                  </a:moveTo>
                  <a:cubicBezTo>
                    <a:pt x="92" y="1"/>
                    <a:pt x="90" y="0"/>
                    <a:pt x="8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8"/>
                    <a:pt x="89" y="8"/>
                    <a:pt x="89" y="8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6"/>
                    <a:pt x="88" y="66"/>
                    <a:pt x="88" y="66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90" y="74"/>
                    <a:pt x="92" y="73"/>
                    <a:pt x="94" y="71"/>
                  </a:cubicBezTo>
                  <a:cubicBezTo>
                    <a:pt x="96" y="70"/>
                    <a:pt x="97" y="68"/>
                    <a:pt x="97" y="65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97" y="6"/>
                    <a:pt x="96" y="4"/>
                    <a:pt x="94" y="2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" name="Freeform 234"/>
            <p:cNvSpPr>
              <a:spLocks noEditPoints="1"/>
            </p:cNvSpPr>
            <p:nvPr userDrawn="1"/>
          </p:nvSpPr>
          <p:spPr bwMode="auto">
            <a:xfrm>
              <a:off x="8875712" y="4938712"/>
              <a:ext cx="211138" cy="147638"/>
            </a:xfrm>
            <a:custGeom>
              <a:avLst/>
              <a:gdLst/>
              <a:ahLst/>
              <a:cxnLst>
                <a:cxn ang="0">
                  <a:pos x="89" y="66"/>
                </a:cxn>
                <a:cxn ang="0">
                  <a:pos x="88" y="67"/>
                </a:cxn>
                <a:cxn ang="0">
                  <a:pos x="71" y="67"/>
                </a:cxn>
                <a:cxn ang="0">
                  <a:pos x="63" y="67"/>
                </a:cxn>
                <a:cxn ang="0">
                  <a:pos x="63" y="75"/>
                </a:cxn>
                <a:cxn ang="0">
                  <a:pos x="63" y="76"/>
                </a:cxn>
                <a:cxn ang="0">
                  <a:pos x="48" y="68"/>
                </a:cxn>
                <a:cxn ang="0">
                  <a:pos x="47" y="67"/>
                </a:cxn>
                <a:cxn ang="0">
                  <a:pos x="44" y="67"/>
                </a:cxn>
                <a:cxn ang="0">
                  <a:pos x="9" y="67"/>
                </a:cxn>
                <a:cxn ang="0">
                  <a:pos x="8" y="66"/>
                </a:cxn>
                <a:cxn ang="0">
                  <a:pos x="8" y="9"/>
                </a:cxn>
                <a:cxn ang="0">
                  <a:pos x="9" y="8"/>
                </a:cxn>
                <a:cxn ang="0">
                  <a:pos x="88" y="8"/>
                </a:cxn>
                <a:cxn ang="0">
                  <a:pos x="89" y="9"/>
                </a:cxn>
                <a:cxn ang="0">
                  <a:pos x="89" y="66"/>
                </a:cxn>
                <a:cxn ang="0">
                  <a:pos x="88" y="0"/>
                </a:cxn>
                <a:cxn ang="0">
                  <a:pos x="9" y="0"/>
                </a:cxn>
                <a:cxn ang="0">
                  <a:pos x="2" y="3"/>
                </a:cxn>
                <a:cxn ang="0">
                  <a:pos x="0" y="9"/>
                </a:cxn>
                <a:cxn ang="0">
                  <a:pos x="0" y="66"/>
                </a:cxn>
                <a:cxn ang="0">
                  <a:pos x="2" y="72"/>
                </a:cxn>
                <a:cxn ang="0">
                  <a:pos x="9" y="75"/>
                </a:cxn>
                <a:cxn ang="0">
                  <a:pos x="44" y="75"/>
                </a:cxn>
                <a:cxn ang="0">
                  <a:pos x="71" y="90"/>
                </a:cxn>
                <a:cxn ang="0">
                  <a:pos x="71" y="75"/>
                </a:cxn>
                <a:cxn ang="0">
                  <a:pos x="88" y="75"/>
                </a:cxn>
                <a:cxn ang="0">
                  <a:pos x="94" y="72"/>
                </a:cxn>
                <a:cxn ang="0">
                  <a:pos x="96" y="66"/>
                </a:cxn>
                <a:cxn ang="0">
                  <a:pos x="96" y="9"/>
                </a:cxn>
                <a:cxn ang="0">
                  <a:pos x="94" y="3"/>
                </a:cxn>
                <a:cxn ang="0">
                  <a:pos x="88" y="0"/>
                </a:cxn>
              </a:cxnLst>
              <a:rect l="0" t="0" r="r" b="b"/>
              <a:pathLst>
                <a:path w="96" h="90">
                  <a:moveTo>
                    <a:pt x="89" y="66"/>
                  </a:moveTo>
                  <a:cubicBezTo>
                    <a:pt x="89" y="67"/>
                    <a:pt x="88" y="67"/>
                    <a:pt x="88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8" y="67"/>
                    <a:pt x="8" y="67"/>
                    <a:pt x="8" y="66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8"/>
                    <a:pt x="89" y="8"/>
                    <a:pt x="89" y="9"/>
                  </a:cubicBezTo>
                  <a:lnTo>
                    <a:pt x="89" y="66"/>
                  </a:lnTo>
                  <a:close/>
                  <a:moveTo>
                    <a:pt x="8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2" y="3"/>
                  </a:cubicBezTo>
                  <a:cubicBezTo>
                    <a:pt x="1" y="5"/>
                    <a:pt x="0" y="7"/>
                    <a:pt x="0" y="9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1" y="70"/>
                    <a:pt x="2" y="72"/>
                  </a:cubicBezTo>
                  <a:cubicBezTo>
                    <a:pt x="4" y="74"/>
                    <a:pt x="6" y="75"/>
                    <a:pt x="9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90" y="75"/>
                    <a:pt x="92" y="74"/>
                    <a:pt x="94" y="72"/>
                  </a:cubicBezTo>
                  <a:cubicBezTo>
                    <a:pt x="96" y="70"/>
                    <a:pt x="96" y="68"/>
                    <a:pt x="96" y="66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6" y="7"/>
                    <a:pt x="96" y="5"/>
                    <a:pt x="94" y="3"/>
                  </a:cubicBezTo>
                  <a:cubicBezTo>
                    <a:pt x="92" y="1"/>
                    <a:pt x="90" y="0"/>
                    <a:pt x="88" y="0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6" name="Freeform 235"/>
            <p:cNvSpPr>
              <a:spLocks/>
            </p:cNvSpPr>
            <p:nvPr userDrawn="1"/>
          </p:nvSpPr>
          <p:spPr bwMode="auto">
            <a:xfrm>
              <a:off x="8964617" y="5006578"/>
              <a:ext cx="80963" cy="14288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33" y="8"/>
                </a:cxn>
                <a:cxn ang="0">
                  <a:pos x="37" y="4"/>
                </a:cxn>
                <a:cxn ang="0">
                  <a:pos x="33" y="0"/>
                </a:cxn>
              </a:cxnLst>
              <a:rect l="0" t="0" r="r" b="b"/>
              <a:pathLst>
                <a:path w="37" h="8">
                  <a:moveTo>
                    <a:pt x="3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8"/>
                    <a:pt x="4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7" y="7"/>
                    <a:pt x="37" y="4"/>
                  </a:cubicBezTo>
                  <a:cubicBezTo>
                    <a:pt x="37" y="2"/>
                    <a:pt x="35" y="0"/>
                    <a:pt x="33" y="0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" name="Freeform 236"/>
            <p:cNvSpPr>
              <a:spLocks/>
            </p:cNvSpPr>
            <p:nvPr userDrawn="1"/>
          </p:nvSpPr>
          <p:spPr bwMode="auto">
            <a:xfrm>
              <a:off x="8920167" y="4979196"/>
              <a:ext cx="125413" cy="1309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53" y="8"/>
                </a:cxn>
                <a:cxn ang="0">
                  <a:pos x="57" y="4"/>
                </a:cxn>
                <a:cxn ang="0">
                  <a:pos x="53" y="0"/>
                </a:cxn>
              </a:cxnLst>
              <a:rect l="0" t="0" r="r" b="b"/>
              <a:pathLst>
                <a:path w="57" h="8">
                  <a:moveTo>
                    <a:pt x="5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5" y="8"/>
                    <a:pt x="57" y="6"/>
                    <a:pt x="57" y="4"/>
                  </a:cubicBezTo>
                  <a:cubicBezTo>
                    <a:pt x="57" y="2"/>
                    <a:pt x="55" y="0"/>
                    <a:pt x="53" y="0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" name="Freeform 237"/>
            <p:cNvSpPr>
              <a:spLocks noEditPoints="1"/>
            </p:cNvSpPr>
            <p:nvPr userDrawn="1"/>
          </p:nvSpPr>
          <p:spPr bwMode="auto">
            <a:xfrm>
              <a:off x="7961317" y="22624"/>
              <a:ext cx="250825" cy="186929"/>
            </a:xfrm>
            <a:custGeom>
              <a:avLst/>
              <a:gdLst/>
              <a:ahLst/>
              <a:cxnLst>
                <a:cxn ang="0">
                  <a:pos x="91" y="34"/>
                </a:cxn>
                <a:cxn ang="0">
                  <a:pos x="23" y="34"/>
                </a:cxn>
                <a:cxn ang="0">
                  <a:pos x="23" y="23"/>
                </a:cxn>
                <a:cxn ang="0">
                  <a:pos x="91" y="23"/>
                </a:cxn>
                <a:cxn ang="0">
                  <a:pos x="91" y="34"/>
                </a:cxn>
                <a:cxn ang="0">
                  <a:pos x="68" y="68"/>
                </a:cxn>
                <a:cxn ang="0">
                  <a:pos x="23" y="68"/>
                </a:cxn>
                <a:cxn ang="0">
                  <a:pos x="23" y="57"/>
                </a:cxn>
                <a:cxn ang="0">
                  <a:pos x="68" y="57"/>
                </a:cxn>
                <a:cxn ang="0">
                  <a:pos x="68" y="68"/>
                </a:cxn>
                <a:cxn ang="0">
                  <a:pos x="23" y="40"/>
                </a:cxn>
                <a:cxn ang="0">
                  <a:pos x="91" y="40"/>
                </a:cxn>
                <a:cxn ang="0">
                  <a:pos x="91" y="51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102" y="0"/>
                </a:cxn>
                <a:cxn ang="0">
                  <a:pos x="11" y="0"/>
                </a:cxn>
                <a:cxn ang="0">
                  <a:pos x="0" y="11"/>
                </a:cxn>
                <a:cxn ang="0">
                  <a:pos x="0" y="114"/>
                </a:cxn>
                <a:cxn ang="0">
                  <a:pos x="23" y="91"/>
                </a:cxn>
                <a:cxn ang="0">
                  <a:pos x="102" y="91"/>
                </a:cxn>
                <a:cxn ang="0">
                  <a:pos x="114" y="80"/>
                </a:cxn>
                <a:cxn ang="0">
                  <a:pos x="114" y="11"/>
                </a:cxn>
                <a:cxn ang="0">
                  <a:pos x="102" y="0"/>
                </a:cxn>
              </a:cxnLst>
              <a:rect l="0" t="0" r="r" b="b"/>
              <a:pathLst>
                <a:path w="114" h="114">
                  <a:moveTo>
                    <a:pt x="91" y="34"/>
                  </a:moveTo>
                  <a:cubicBezTo>
                    <a:pt x="23" y="34"/>
                    <a:pt x="23" y="34"/>
                    <a:pt x="23" y="34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91" y="23"/>
                    <a:pt x="91" y="23"/>
                    <a:pt x="91" y="23"/>
                  </a:cubicBezTo>
                  <a:lnTo>
                    <a:pt x="91" y="34"/>
                  </a:lnTo>
                  <a:close/>
                  <a:moveTo>
                    <a:pt x="68" y="68"/>
                  </a:moveTo>
                  <a:cubicBezTo>
                    <a:pt x="23" y="68"/>
                    <a:pt x="23" y="68"/>
                    <a:pt x="23" y="6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68" y="57"/>
                    <a:pt x="68" y="57"/>
                    <a:pt x="68" y="57"/>
                  </a:cubicBezTo>
                  <a:lnTo>
                    <a:pt x="68" y="68"/>
                  </a:lnTo>
                  <a:close/>
                  <a:moveTo>
                    <a:pt x="23" y="40"/>
                  </a:moveTo>
                  <a:cubicBezTo>
                    <a:pt x="91" y="40"/>
                    <a:pt x="91" y="40"/>
                    <a:pt x="91" y="40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23" y="51"/>
                    <a:pt x="23" y="51"/>
                    <a:pt x="23" y="51"/>
                  </a:cubicBezTo>
                  <a:lnTo>
                    <a:pt x="23" y="40"/>
                  </a:lnTo>
                  <a:close/>
                  <a:moveTo>
                    <a:pt x="10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9" y="91"/>
                    <a:pt x="114" y="86"/>
                    <a:pt x="114" y="80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4" y="5"/>
                    <a:pt x="109" y="0"/>
                    <a:pt x="102" y="0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39" name="Freeform 238"/>
            <p:cNvSpPr>
              <a:spLocks/>
            </p:cNvSpPr>
            <p:nvPr userDrawn="1"/>
          </p:nvSpPr>
          <p:spPr bwMode="auto">
            <a:xfrm>
              <a:off x="4999035" y="4686302"/>
              <a:ext cx="73025" cy="738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4"/>
                </a:cxn>
                <a:cxn ang="0">
                  <a:pos x="30" y="45"/>
                </a:cxn>
                <a:cxn ang="0">
                  <a:pos x="33" y="32"/>
                </a:cxn>
                <a:cxn ang="0">
                  <a:pos x="0" y="0"/>
                </a:cxn>
              </a:cxnLst>
              <a:rect l="0" t="0" r="r" b="b"/>
              <a:pathLst>
                <a:path w="33" h="45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2" y="41"/>
                    <a:pt x="33" y="37"/>
                    <a:pt x="33" y="32"/>
                  </a:cubicBezTo>
                  <a:cubicBezTo>
                    <a:pt x="33" y="14"/>
                    <a:pt x="18" y="0"/>
                    <a:pt x="0" y="0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0" name="Freeform 239"/>
            <p:cNvSpPr>
              <a:spLocks/>
            </p:cNvSpPr>
            <p:nvPr userDrawn="1"/>
          </p:nvSpPr>
          <p:spPr bwMode="auto">
            <a:xfrm>
              <a:off x="4913309" y="4695827"/>
              <a:ext cx="139700" cy="10477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0" y="32"/>
                </a:cxn>
                <a:cxn ang="0">
                  <a:pos x="33" y="64"/>
                </a:cxn>
                <a:cxn ang="0">
                  <a:pos x="63" y="45"/>
                </a:cxn>
                <a:cxn ang="0">
                  <a:pos x="33" y="33"/>
                </a:cxn>
                <a:cxn ang="0">
                  <a:pos x="33" y="0"/>
                </a:cxn>
              </a:cxnLst>
              <a:rect l="0" t="0" r="r" b="b"/>
              <a:pathLst>
                <a:path w="63" h="64">
                  <a:moveTo>
                    <a:pt x="33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50"/>
                    <a:pt x="15" y="64"/>
                    <a:pt x="33" y="64"/>
                  </a:cubicBezTo>
                  <a:cubicBezTo>
                    <a:pt x="46" y="64"/>
                    <a:pt x="58" y="56"/>
                    <a:pt x="63" y="45"/>
                  </a:cubicBezTo>
                  <a:cubicBezTo>
                    <a:pt x="33" y="33"/>
                    <a:pt x="33" y="33"/>
                    <a:pt x="33" y="33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1" name="Freeform 240"/>
            <p:cNvSpPr>
              <a:spLocks/>
            </p:cNvSpPr>
            <p:nvPr userDrawn="1"/>
          </p:nvSpPr>
          <p:spPr bwMode="auto">
            <a:xfrm>
              <a:off x="8488362" y="283371"/>
              <a:ext cx="71438" cy="750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4"/>
                </a:cxn>
                <a:cxn ang="0">
                  <a:pos x="30" y="45"/>
                </a:cxn>
                <a:cxn ang="0">
                  <a:pos x="32" y="33"/>
                </a:cxn>
                <a:cxn ang="0">
                  <a:pos x="0" y="0"/>
                </a:cxn>
              </a:cxnLst>
              <a:rect l="0" t="0" r="r" b="b"/>
              <a:pathLst>
                <a:path w="32" h="45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1" y="41"/>
                    <a:pt x="32" y="37"/>
                    <a:pt x="32" y="33"/>
                  </a:cubicBezTo>
                  <a:cubicBezTo>
                    <a:pt x="32" y="15"/>
                    <a:pt x="18" y="0"/>
                    <a:pt x="0" y="0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2" name="Freeform 241"/>
            <p:cNvSpPr>
              <a:spLocks/>
            </p:cNvSpPr>
            <p:nvPr userDrawn="1"/>
          </p:nvSpPr>
          <p:spPr bwMode="auto">
            <a:xfrm>
              <a:off x="8382004" y="294085"/>
              <a:ext cx="136525" cy="10596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32"/>
                </a:cxn>
                <a:cxn ang="0">
                  <a:pos x="32" y="65"/>
                </a:cxn>
                <a:cxn ang="0">
                  <a:pos x="62" y="45"/>
                </a:cxn>
                <a:cxn ang="0">
                  <a:pos x="32" y="34"/>
                </a:cxn>
                <a:cxn ang="0">
                  <a:pos x="32" y="0"/>
                </a:cxn>
              </a:cxnLst>
              <a:rect l="0" t="0" r="r" b="b"/>
              <a:pathLst>
                <a:path w="62" h="65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5"/>
                    <a:pt x="32" y="65"/>
                  </a:cubicBezTo>
                  <a:cubicBezTo>
                    <a:pt x="46" y="65"/>
                    <a:pt x="57" y="57"/>
                    <a:pt x="62" y="45"/>
                  </a:cubicBezTo>
                  <a:cubicBezTo>
                    <a:pt x="32" y="34"/>
                    <a:pt x="32" y="34"/>
                    <a:pt x="32" y="34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3" name="Freeform 242"/>
            <p:cNvSpPr>
              <a:spLocks noEditPoints="1"/>
            </p:cNvSpPr>
            <p:nvPr userDrawn="1"/>
          </p:nvSpPr>
          <p:spPr bwMode="auto">
            <a:xfrm>
              <a:off x="7123111" y="38100"/>
              <a:ext cx="152400" cy="114300"/>
            </a:xfrm>
            <a:custGeom>
              <a:avLst/>
              <a:gdLst/>
              <a:ahLst/>
              <a:cxnLst>
                <a:cxn ang="0">
                  <a:pos x="39" y="70"/>
                </a:cxn>
                <a:cxn ang="0">
                  <a:pos x="31" y="78"/>
                </a:cxn>
                <a:cxn ang="0">
                  <a:pos x="23" y="78"/>
                </a:cxn>
                <a:cxn ang="0">
                  <a:pos x="15" y="70"/>
                </a:cxn>
                <a:cxn ang="0">
                  <a:pos x="15" y="62"/>
                </a:cxn>
                <a:cxn ang="0">
                  <a:pos x="39" y="38"/>
                </a:cxn>
                <a:cxn ang="0">
                  <a:pos x="47" y="38"/>
                </a:cxn>
                <a:cxn ang="0">
                  <a:pos x="55" y="46"/>
                </a:cxn>
                <a:cxn ang="0">
                  <a:pos x="63" y="38"/>
                </a:cxn>
                <a:cxn ang="0">
                  <a:pos x="55" y="30"/>
                </a:cxn>
                <a:cxn ang="0">
                  <a:pos x="31" y="30"/>
                </a:cxn>
                <a:cxn ang="0">
                  <a:pos x="7" y="54"/>
                </a:cxn>
                <a:cxn ang="0">
                  <a:pos x="7" y="78"/>
                </a:cxn>
                <a:cxn ang="0">
                  <a:pos x="15" y="86"/>
                </a:cxn>
                <a:cxn ang="0">
                  <a:pos x="39" y="86"/>
                </a:cxn>
                <a:cxn ang="0">
                  <a:pos x="52" y="73"/>
                </a:cxn>
                <a:cxn ang="0">
                  <a:pos x="39" y="70"/>
                </a:cxn>
                <a:cxn ang="0">
                  <a:pos x="87" y="38"/>
                </a:cxn>
                <a:cxn ang="0">
                  <a:pos x="63" y="62"/>
                </a:cxn>
                <a:cxn ang="0">
                  <a:pos x="39" y="62"/>
                </a:cxn>
                <a:cxn ang="0">
                  <a:pos x="31" y="54"/>
                </a:cxn>
                <a:cxn ang="0">
                  <a:pos x="39" y="46"/>
                </a:cxn>
                <a:cxn ang="0">
                  <a:pos x="47" y="54"/>
                </a:cxn>
                <a:cxn ang="0">
                  <a:pos x="55" y="54"/>
                </a:cxn>
                <a:cxn ang="0">
                  <a:pos x="79" y="30"/>
                </a:cxn>
                <a:cxn ang="0">
                  <a:pos x="79" y="22"/>
                </a:cxn>
                <a:cxn ang="0">
                  <a:pos x="71" y="14"/>
                </a:cxn>
                <a:cxn ang="0">
                  <a:pos x="63" y="14"/>
                </a:cxn>
                <a:cxn ang="0">
                  <a:pos x="54" y="23"/>
                </a:cxn>
                <a:cxn ang="0">
                  <a:pos x="41" y="20"/>
                </a:cxn>
                <a:cxn ang="0">
                  <a:pos x="55" y="6"/>
                </a:cxn>
                <a:cxn ang="0">
                  <a:pos x="79" y="6"/>
                </a:cxn>
                <a:cxn ang="0">
                  <a:pos x="87" y="14"/>
                </a:cxn>
                <a:cxn ang="0">
                  <a:pos x="87" y="38"/>
                </a:cxn>
              </a:cxnLst>
              <a:rect l="0" t="0" r="r" b="b"/>
              <a:pathLst>
                <a:path w="93" h="93">
                  <a:moveTo>
                    <a:pt x="39" y="70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29" y="81"/>
                    <a:pt x="25" y="81"/>
                    <a:pt x="23" y="78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3" y="68"/>
                    <a:pt x="13" y="65"/>
                    <a:pt x="15" y="62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1" y="36"/>
                    <a:pt x="45" y="36"/>
                    <a:pt x="47" y="38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48" y="24"/>
                    <a:pt x="38" y="24"/>
                    <a:pt x="31" y="3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61"/>
                    <a:pt x="0" y="72"/>
                    <a:pt x="7" y="78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22" y="93"/>
                    <a:pt x="32" y="93"/>
                    <a:pt x="39" y="86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48" y="73"/>
                    <a:pt x="43" y="72"/>
                    <a:pt x="39" y="70"/>
                  </a:cubicBezTo>
                  <a:moveTo>
                    <a:pt x="87" y="38"/>
                  </a:moveTo>
                  <a:cubicBezTo>
                    <a:pt x="63" y="62"/>
                    <a:pt x="63" y="62"/>
                    <a:pt x="63" y="62"/>
                  </a:cubicBezTo>
                  <a:cubicBezTo>
                    <a:pt x="56" y="69"/>
                    <a:pt x="46" y="69"/>
                    <a:pt x="39" y="6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9" y="57"/>
                    <a:pt x="53" y="57"/>
                    <a:pt x="55" y="54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1" y="28"/>
                    <a:pt x="81" y="25"/>
                    <a:pt x="79" y="22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69" y="12"/>
                    <a:pt x="65" y="12"/>
                    <a:pt x="63" y="14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0" y="21"/>
                    <a:pt x="46" y="20"/>
                    <a:pt x="41" y="20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62" y="0"/>
                    <a:pt x="72" y="0"/>
                    <a:pt x="79" y="6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93" y="21"/>
                    <a:pt x="93" y="32"/>
                    <a:pt x="87" y="38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" name="Freeform 243"/>
            <p:cNvSpPr>
              <a:spLocks noEditPoints="1"/>
            </p:cNvSpPr>
            <p:nvPr userDrawn="1"/>
          </p:nvSpPr>
          <p:spPr bwMode="auto">
            <a:xfrm>
              <a:off x="8975725" y="4743450"/>
              <a:ext cx="128588" cy="95250"/>
            </a:xfrm>
            <a:custGeom>
              <a:avLst/>
              <a:gdLst/>
              <a:ahLst/>
              <a:cxnLst>
                <a:cxn ang="0">
                  <a:pos x="39" y="70"/>
                </a:cxn>
                <a:cxn ang="0">
                  <a:pos x="31" y="78"/>
                </a:cxn>
                <a:cxn ang="0">
                  <a:pos x="23" y="78"/>
                </a:cxn>
                <a:cxn ang="0">
                  <a:pos x="15" y="70"/>
                </a:cxn>
                <a:cxn ang="0">
                  <a:pos x="15" y="62"/>
                </a:cxn>
                <a:cxn ang="0">
                  <a:pos x="39" y="38"/>
                </a:cxn>
                <a:cxn ang="0">
                  <a:pos x="47" y="38"/>
                </a:cxn>
                <a:cxn ang="0">
                  <a:pos x="55" y="46"/>
                </a:cxn>
                <a:cxn ang="0">
                  <a:pos x="63" y="38"/>
                </a:cxn>
                <a:cxn ang="0">
                  <a:pos x="55" y="30"/>
                </a:cxn>
                <a:cxn ang="0">
                  <a:pos x="31" y="30"/>
                </a:cxn>
                <a:cxn ang="0">
                  <a:pos x="7" y="54"/>
                </a:cxn>
                <a:cxn ang="0">
                  <a:pos x="7" y="78"/>
                </a:cxn>
                <a:cxn ang="0">
                  <a:pos x="15" y="86"/>
                </a:cxn>
                <a:cxn ang="0">
                  <a:pos x="39" y="86"/>
                </a:cxn>
                <a:cxn ang="0">
                  <a:pos x="52" y="73"/>
                </a:cxn>
                <a:cxn ang="0">
                  <a:pos x="39" y="70"/>
                </a:cxn>
                <a:cxn ang="0">
                  <a:pos x="87" y="38"/>
                </a:cxn>
                <a:cxn ang="0">
                  <a:pos x="63" y="62"/>
                </a:cxn>
                <a:cxn ang="0">
                  <a:pos x="39" y="62"/>
                </a:cxn>
                <a:cxn ang="0">
                  <a:pos x="31" y="54"/>
                </a:cxn>
                <a:cxn ang="0">
                  <a:pos x="39" y="46"/>
                </a:cxn>
                <a:cxn ang="0">
                  <a:pos x="47" y="54"/>
                </a:cxn>
                <a:cxn ang="0">
                  <a:pos x="55" y="54"/>
                </a:cxn>
                <a:cxn ang="0">
                  <a:pos x="79" y="30"/>
                </a:cxn>
                <a:cxn ang="0">
                  <a:pos x="79" y="22"/>
                </a:cxn>
                <a:cxn ang="0">
                  <a:pos x="71" y="14"/>
                </a:cxn>
                <a:cxn ang="0">
                  <a:pos x="63" y="14"/>
                </a:cxn>
                <a:cxn ang="0">
                  <a:pos x="54" y="23"/>
                </a:cxn>
                <a:cxn ang="0">
                  <a:pos x="41" y="20"/>
                </a:cxn>
                <a:cxn ang="0">
                  <a:pos x="55" y="6"/>
                </a:cxn>
                <a:cxn ang="0">
                  <a:pos x="79" y="6"/>
                </a:cxn>
                <a:cxn ang="0">
                  <a:pos x="87" y="14"/>
                </a:cxn>
                <a:cxn ang="0">
                  <a:pos x="87" y="38"/>
                </a:cxn>
              </a:cxnLst>
              <a:rect l="0" t="0" r="r" b="b"/>
              <a:pathLst>
                <a:path w="93" h="93">
                  <a:moveTo>
                    <a:pt x="39" y="70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29" y="81"/>
                    <a:pt x="25" y="81"/>
                    <a:pt x="23" y="78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3" y="68"/>
                    <a:pt x="13" y="65"/>
                    <a:pt x="15" y="62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1" y="36"/>
                    <a:pt x="45" y="36"/>
                    <a:pt x="47" y="38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48" y="24"/>
                    <a:pt x="37" y="24"/>
                    <a:pt x="31" y="3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61"/>
                    <a:pt x="0" y="72"/>
                    <a:pt x="7" y="78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21" y="93"/>
                    <a:pt x="32" y="93"/>
                    <a:pt x="39" y="86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48" y="73"/>
                    <a:pt x="43" y="72"/>
                    <a:pt x="39" y="70"/>
                  </a:cubicBezTo>
                  <a:moveTo>
                    <a:pt x="87" y="38"/>
                  </a:moveTo>
                  <a:cubicBezTo>
                    <a:pt x="63" y="62"/>
                    <a:pt x="63" y="62"/>
                    <a:pt x="63" y="62"/>
                  </a:cubicBezTo>
                  <a:cubicBezTo>
                    <a:pt x="56" y="69"/>
                    <a:pt x="45" y="69"/>
                    <a:pt x="39" y="6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9" y="57"/>
                    <a:pt x="53" y="57"/>
                    <a:pt x="55" y="54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1" y="28"/>
                    <a:pt x="81" y="25"/>
                    <a:pt x="79" y="22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68" y="12"/>
                    <a:pt x="65" y="12"/>
                    <a:pt x="63" y="14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0" y="21"/>
                    <a:pt x="46" y="20"/>
                    <a:pt x="41" y="20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61" y="0"/>
                    <a:pt x="72" y="0"/>
                    <a:pt x="79" y="6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93" y="21"/>
                    <a:pt x="93" y="32"/>
                    <a:pt x="87" y="38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" name="Freeform 244"/>
            <p:cNvSpPr>
              <a:spLocks noEditPoints="1"/>
            </p:cNvSpPr>
            <p:nvPr userDrawn="1"/>
          </p:nvSpPr>
          <p:spPr bwMode="auto">
            <a:xfrm>
              <a:off x="6818316" y="4656535"/>
              <a:ext cx="193675" cy="144066"/>
            </a:xfrm>
            <a:custGeom>
              <a:avLst/>
              <a:gdLst/>
              <a:ahLst/>
              <a:cxnLst>
                <a:cxn ang="0">
                  <a:pos x="44" y="69"/>
                </a:cxn>
                <a:cxn ang="0">
                  <a:pos x="69" y="44"/>
                </a:cxn>
                <a:cxn ang="0">
                  <a:pos x="44" y="19"/>
                </a:cxn>
                <a:cxn ang="0">
                  <a:pos x="19" y="44"/>
                </a:cxn>
                <a:cxn ang="0">
                  <a:pos x="44" y="69"/>
                </a:cxn>
                <a:cxn ang="0">
                  <a:pos x="0" y="50"/>
                </a:cxn>
                <a:cxn ang="0">
                  <a:pos x="0" y="39"/>
                </a:cxn>
                <a:cxn ang="0">
                  <a:pos x="9" y="39"/>
                </a:cxn>
                <a:cxn ang="0">
                  <a:pos x="10" y="31"/>
                </a:cxn>
                <a:cxn ang="0">
                  <a:pos x="3" y="27"/>
                </a:cxn>
                <a:cxn ang="0">
                  <a:pos x="8" y="17"/>
                </a:cxn>
                <a:cxn ang="0">
                  <a:pos x="16" y="22"/>
                </a:cxn>
                <a:cxn ang="0">
                  <a:pos x="21" y="16"/>
                </a:cxn>
                <a:cxn ang="0">
                  <a:pos x="17" y="9"/>
                </a:cxn>
                <a:cxn ang="0">
                  <a:pos x="27" y="3"/>
                </a:cxn>
                <a:cxn ang="0">
                  <a:pos x="31" y="11"/>
                </a:cxn>
                <a:cxn ang="0">
                  <a:pos x="38" y="9"/>
                </a:cxn>
                <a:cxn ang="0">
                  <a:pos x="38" y="0"/>
                </a:cxn>
                <a:cxn ang="0">
                  <a:pos x="50" y="0"/>
                </a:cxn>
                <a:cxn ang="0">
                  <a:pos x="50" y="9"/>
                </a:cxn>
                <a:cxn ang="0">
                  <a:pos x="57" y="11"/>
                </a:cxn>
                <a:cxn ang="0">
                  <a:pos x="61" y="3"/>
                </a:cxn>
                <a:cxn ang="0">
                  <a:pos x="71" y="9"/>
                </a:cxn>
                <a:cxn ang="0">
                  <a:pos x="67" y="16"/>
                </a:cxn>
                <a:cxn ang="0">
                  <a:pos x="72" y="22"/>
                </a:cxn>
                <a:cxn ang="0">
                  <a:pos x="80" y="17"/>
                </a:cxn>
                <a:cxn ang="0">
                  <a:pos x="85" y="27"/>
                </a:cxn>
                <a:cxn ang="0">
                  <a:pos x="77" y="31"/>
                </a:cxn>
                <a:cxn ang="0">
                  <a:pos x="79" y="39"/>
                </a:cxn>
                <a:cxn ang="0">
                  <a:pos x="88" y="39"/>
                </a:cxn>
                <a:cxn ang="0">
                  <a:pos x="88" y="50"/>
                </a:cxn>
                <a:cxn ang="0">
                  <a:pos x="79" y="50"/>
                </a:cxn>
                <a:cxn ang="0">
                  <a:pos x="77" y="57"/>
                </a:cxn>
                <a:cxn ang="0">
                  <a:pos x="85" y="61"/>
                </a:cxn>
                <a:cxn ang="0">
                  <a:pos x="80" y="71"/>
                </a:cxn>
                <a:cxn ang="0">
                  <a:pos x="72" y="67"/>
                </a:cxn>
                <a:cxn ang="0">
                  <a:pos x="67" y="72"/>
                </a:cxn>
                <a:cxn ang="0">
                  <a:pos x="71" y="80"/>
                </a:cxn>
                <a:cxn ang="0">
                  <a:pos x="61" y="85"/>
                </a:cxn>
                <a:cxn ang="0">
                  <a:pos x="57" y="78"/>
                </a:cxn>
                <a:cxn ang="0">
                  <a:pos x="50" y="80"/>
                </a:cxn>
                <a:cxn ang="0">
                  <a:pos x="50" y="88"/>
                </a:cxn>
                <a:cxn ang="0">
                  <a:pos x="38" y="88"/>
                </a:cxn>
                <a:cxn ang="0">
                  <a:pos x="38" y="80"/>
                </a:cxn>
                <a:cxn ang="0">
                  <a:pos x="31" y="78"/>
                </a:cxn>
                <a:cxn ang="0">
                  <a:pos x="27" y="85"/>
                </a:cxn>
                <a:cxn ang="0">
                  <a:pos x="17" y="80"/>
                </a:cxn>
                <a:cxn ang="0">
                  <a:pos x="21" y="72"/>
                </a:cxn>
                <a:cxn ang="0">
                  <a:pos x="16" y="67"/>
                </a:cxn>
                <a:cxn ang="0">
                  <a:pos x="8" y="71"/>
                </a:cxn>
                <a:cxn ang="0">
                  <a:pos x="3" y="61"/>
                </a:cxn>
                <a:cxn ang="0">
                  <a:pos x="10" y="57"/>
                </a:cxn>
                <a:cxn ang="0">
                  <a:pos x="9" y="50"/>
                </a:cxn>
                <a:cxn ang="0">
                  <a:pos x="0" y="50"/>
                </a:cxn>
              </a:cxnLst>
              <a:rect l="0" t="0" r="r" b="b"/>
              <a:pathLst>
                <a:path w="88" h="88">
                  <a:moveTo>
                    <a:pt x="44" y="69"/>
                  </a:moveTo>
                  <a:cubicBezTo>
                    <a:pt x="58" y="69"/>
                    <a:pt x="69" y="58"/>
                    <a:pt x="69" y="44"/>
                  </a:cubicBezTo>
                  <a:cubicBezTo>
                    <a:pt x="69" y="30"/>
                    <a:pt x="58" y="19"/>
                    <a:pt x="44" y="19"/>
                  </a:cubicBezTo>
                  <a:cubicBezTo>
                    <a:pt x="30" y="19"/>
                    <a:pt x="19" y="30"/>
                    <a:pt x="19" y="44"/>
                  </a:cubicBezTo>
                  <a:cubicBezTo>
                    <a:pt x="19" y="58"/>
                    <a:pt x="30" y="69"/>
                    <a:pt x="44" y="69"/>
                  </a:cubicBezTo>
                  <a:moveTo>
                    <a:pt x="0" y="5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6"/>
                    <a:pt x="10" y="34"/>
                    <a:pt x="10" y="31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8" y="20"/>
                    <a:pt x="19" y="18"/>
                    <a:pt x="21" y="1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3" y="10"/>
                    <a:pt x="36" y="9"/>
                    <a:pt x="38" y="9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2" y="9"/>
                    <a:pt x="55" y="10"/>
                    <a:pt x="57" y="11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9" y="18"/>
                    <a:pt x="70" y="20"/>
                    <a:pt x="72" y="22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8" y="34"/>
                    <a:pt x="79" y="36"/>
                    <a:pt x="79" y="39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8" y="50"/>
                    <a:pt x="88" y="50"/>
                    <a:pt x="88" y="5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9" y="52"/>
                    <a:pt x="78" y="55"/>
                    <a:pt x="77" y="57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70" y="69"/>
                    <a:pt x="69" y="71"/>
                    <a:pt x="67" y="72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5" y="79"/>
                    <a:pt x="52" y="79"/>
                    <a:pt x="50" y="80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6" y="79"/>
                    <a:pt x="33" y="79"/>
                    <a:pt x="31" y="78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19" y="71"/>
                    <a:pt x="18" y="69"/>
                    <a:pt x="16" y="67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55"/>
                    <a:pt x="9" y="52"/>
                    <a:pt x="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6" name="Freeform 245"/>
            <p:cNvSpPr>
              <a:spLocks noEditPoints="1"/>
            </p:cNvSpPr>
            <p:nvPr userDrawn="1"/>
          </p:nvSpPr>
          <p:spPr bwMode="auto">
            <a:xfrm>
              <a:off x="3694113" y="3"/>
              <a:ext cx="195263" cy="146447"/>
            </a:xfrm>
            <a:custGeom>
              <a:avLst/>
              <a:gdLst/>
              <a:ahLst/>
              <a:cxnLst>
                <a:cxn ang="0">
                  <a:pos x="45" y="69"/>
                </a:cxn>
                <a:cxn ang="0">
                  <a:pos x="69" y="45"/>
                </a:cxn>
                <a:cxn ang="0">
                  <a:pos x="45" y="20"/>
                </a:cxn>
                <a:cxn ang="0">
                  <a:pos x="20" y="45"/>
                </a:cxn>
                <a:cxn ang="0">
                  <a:pos x="45" y="69"/>
                </a:cxn>
                <a:cxn ang="0">
                  <a:pos x="0" y="50"/>
                </a:cxn>
                <a:cxn ang="0">
                  <a:pos x="0" y="39"/>
                </a:cxn>
                <a:cxn ang="0">
                  <a:pos x="9" y="39"/>
                </a:cxn>
                <a:cxn ang="0">
                  <a:pos x="11" y="32"/>
                </a:cxn>
                <a:cxn ang="0">
                  <a:pos x="4" y="27"/>
                </a:cxn>
                <a:cxn ang="0">
                  <a:pos x="9" y="18"/>
                </a:cxn>
                <a:cxn ang="0">
                  <a:pos x="17" y="22"/>
                </a:cxn>
                <a:cxn ang="0">
                  <a:pos x="22" y="17"/>
                </a:cxn>
                <a:cxn ang="0">
                  <a:pos x="18" y="9"/>
                </a:cxn>
                <a:cxn ang="0">
                  <a:pos x="27" y="3"/>
                </a:cxn>
                <a:cxn ang="0">
                  <a:pos x="32" y="11"/>
                </a:cxn>
                <a:cxn ang="0">
                  <a:pos x="39" y="9"/>
                </a:cxn>
                <a:cxn ang="0">
                  <a:pos x="39" y="0"/>
                </a:cxn>
                <a:cxn ang="0">
                  <a:pos x="50" y="0"/>
                </a:cxn>
                <a:cxn ang="0">
                  <a:pos x="50" y="9"/>
                </a:cxn>
                <a:cxn ang="0">
                  <a:pos x="58" y="11"/>
                </a:cxn>
                <a:cxn ang="0">
                  <a:pos x="62" y="3"/>
                </a:cxn>
                <a:cxn ang="0">
                  <a:pos x="71" y="9"/>
                </a:cxn>
                <a:cxn ang="0">
                  <a:pos x="67" y="17"/>
                </a:cxn>
                <a:cxn ang="0">
                  <a:pos x="73" y="22"/>
                </a:cxn>
                <a:cxn ang="0">
                  <a:pos x="80" y="18"/>
                </a:cxn>
                <a:cxn ang="0">
                  <a:pos x="86" y="27"/>
                </a:cxn>
                <a:cxn ang="0">
                  <a:pos x="78" y="32"/>
                </a:cxn>
                <a:cxn ang="0">
                  <a:pos x="80" y="39"/>
                </a:cxn>
                <a:cxn ang="0">
                  <a:pos x="89" y="39"/>
                </a:cxn>
                <a:cxn ang="0">
                  <a:pos x="89" y="50"/>
                </a:cxn>
                <a:cxn ang="0">
                  <a:pos x="80" y="50"/>
                </a:cxn>
                <a:cxn ang="0">
                  <a:pos x="78" y="57"/>
                </a:cxn>
                <a:cxn ang="0">
                  <a:pos x="86" y="62"/>
                </a:cxn>
                <a:cxn ang="0">
                  <a:pos x="80" y="71"/>
                </a:cxn>
                <a:cxn ang="0">
                  <a:pos x="73" y="67"/>
                </a:cxn>
                <a:cxn ang="0">
                  <a:pos x="67" y="73"/>
                </a:cxn>
                <a:cxn ang="0">
                  <a:pos x="71" y="80"/>
                </a:cxn>
                <a:cxn ang="0">
                  <a:pos x="62" y="86"/>
                </a:cxn>
                <a:cxn ang="0">
                  <a:pos x="58" y="78"/>
                </a:cxn>
                <a:cxn ang="0">
                  <a:pos x="50" y="80"/>
                </a:cxn>
                <a:cxn ang="0">
                  <a:pos x="50" y="89"/>
                </a:cxn>
                <a:cxn ang="0">
                  <a:pos x="39" y="89"/>
                </a:cxn>
                <a:cxn ang="0">
                  <a:pos x="39" y="80"/>
                </a:cxn>
                <a:cxn ang="0">
                  <a:pos x="32" y="78"/>
                </a:cxn>
                <a:cxn ang="0">
                  <a:pos x="27" y="86"/>
                </a:cxn>
                <a:cxn ang="0">
                  <a:pos x="18" y="80"/>
                </a:cxn>
                <a:cxn ang="0">
                  <a:pos x="22" y="73"/>
                </a:cxn>
                <a:cxn ang="0">
                  <a:pos x="17" y="67"/>
                </a:cxn>
                <a:cxn ang="0">
                  <a:pos x="9" y="71"/>
                </a:cxn>
                <a:cxn ang="0">
                  <a:pos x="4" y="62"/>
                </a:cxn>
                <a:cxn ang="0">
                  <a:pos x="11" y="57"/>
                </a:cxn>
                <a:cxn ang="0">
                  <a:pos x="9" y="50"/>
                </a:cxn>
                <a:cxn ang="0">
                  <a:pos x="0" y="50"/>
                </a:cxn>
              </a:cxnLst>
              <a:rect l="0" t="0" r="r" b="b"/>
              <a:pathLst>
                <a:path w="89" h="89">
                  <a:moveTo>
                    <a:pt x="45" y="69"/>
                  </a:moveTo>
                  <a:cubicBezTo>
                    <a:pt x="58" y="69"/>
                    <a:pt x="69" y="58"/>
                    <a:pt x="69" y="45"/>
                  </a:cubicBezTo>
                  <a:cubicBezTo>
                    <a:pt x="69" y="31"/>
                    <a:pt x="58" y="20"/>
                    <a:pt x="45" y="20"/>
                  </a:cubicBezTo>
                  <a:cubicBezTo>
                    <a:pt x="31" y="20"/>
                    <a:pt x="20" y="31"/>
                    <a:pt x="20" y="45"/>
                  </a:cubicBezTo>
                  <a:cubicBezTo>
                    <a:pt x="20" y="58"/>
                    <a:pt x="31" y="69"/>
                    <a:pt x="45" y="69"/>
                  </a:cubicBezTo>
                  <a:moveTo>
                    <a:pt x="0" y="5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0" y="36"/>
                    <a:pt x="10" y="34"/>
                    <a:pt x="11" y="3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0"/>
                    <a:pt x="20" y="18"/>
                    <a:pt x="22" y="17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4" y="10"/>
                    <a:pt x="36" y="9"/>
                    <a:pt x="39" y="9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3" y="9"/>
                    <a:pt x="55" y="10"/>
                    <a:pt x="58" y="11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8"/>
                    <a:pt x="71" y="20"/>
                    <a:pt x="73" y="22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9" y="34"/>
                    <a:pt x="80" y="36"/>
                    <a:pt x="80" y="39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0" y="53"/>
                    <a:pt x="79" y="55"/>
                    <a:pt x="78" y="57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1" y="69"/>
                    <a:pt x="69" y="71"/>
                    <a:pt x="67" y="73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5" y="79"/>
                    <a:pt x="53" y="80"/>
                    <a:pt x="50" y="8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6" y="80"/>
                    <a:pt x="34" y="79"/>
                    <a:pt x="32" y="78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20" y="71"/>
                    <a:pt x="18" y="69"/>
                    <a:pt x="17" y="67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0" y="55"/>
                    <a:pt x="10" y="53"/>
                    <a:pt x="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" name="Freeform 269"/>
            <p:cNvSpPr>
              <a:spLocks/>
            </p:cNvSpPr>
            <p:nvPr userDrawn="1"/>
          </p:nvSpPr>
          <p:spPr bwMode="auto">
            <a:xfrm>
              <a:off x="5446710" y="341712"/>
              <a:ext cx="47625" cy="452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7"/>
                </a:cxn>
                <a:cxn ang="0">
                  <a:pos x="22" y="0"/>
                </a:cxn>
                <a:cxn ang="0">
                  <a:pos x="0" y="0"/>
                </a:cxn>
              </a:cxnLst>
              <a:rect l="0" t="0" r="r" b="b"/>
              <a:pathLst>
                <a:path w="22" h="27">
                  <a:moveTo>
                    <a:pt x="0" y="0"/>
                  </a:moveTo>
                  <a:cubicBezTo>
                    <a:pt x="1" y="11"/>
                    <a:pt x="4" y="20"/>
                    <a:pt x="9" y="27"/>
                  </a:cubicBezTo>
                  <a:cubicBezTo>
                    <a:pt x="16" y="20"/>
                    <a:pt x="21" y="11"/>
                    <a:pt x="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8" name="Freeform 270"/>
            <p:cNvSpPr>
              <a:spLocks/>
            </p:cNvSpPr>
            <p:nvPr userDrawn="1"/>
          </p:nvSpPr>
          <p:spPr bwMode="auto">
            <a:xfrm>
              <a:off x="5446710" y="285750"/>
              <a:ext cx="47625" cy="4524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27"/>
                </a:cxn>
                <a:cxn ang="0">
                  <a:pos x="22" y="27"/>
                </a:cxn>
                <a:cxn ang="0">
                  <a:pos x="9" y="0"/>
                </a:cxn>
              </a:cxnLst>
              <a:rect l="0" t="0" r="r" b="b"/>
              <a:pathLst>
                <a:path w="22" h="27">
                  <a:moveTo>
                    <a:pt x="9" y="0"/>
                  </a:moveTo>
                  <a:cubicBezTo>
                    <a:pt x="4" y="7"/>
                    <a:pt x="1" y="16"/>
                    <a:pt x="0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1" y="16"/>
                    <a:pt x="16" y="7"/>
                    <a:pt x="9" y="0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9" name="Freeform 271"/>
            <p:cNvSpPr>
              <a:spLocks/>
            </p:cNvSpPr>
            <p:nvPr userDrawn="1"/>
          </p:nvSpPr>
          <p:spPr bwMode="auto">
            <a:xfrm>
              <a:off x="5411789" y="267892"/>
              <a:ext cx="41275" cy="63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"/>
                </a:cxn>
                <a:cxn ang="0">
                  <a:pos x="9" y="38"/>
                </a:cxn>
                <a:cxn ang="0">
                  <a:pos x="19" y="6"/>
                </a:cxn>
                <a:cxn ang="0">
                  <a:pos x="0" y="0"/>
                </a:cxn>
              </a:cxnLst>
              <a:rect l="0" t="0" r="r" b="b"/>
              <a:pathLst>
                <a:path w="19" h="38">
                  <a:moveTo>
                    <a:pt x="0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0" y="25"/>
                    <a:pt x="14" y="14"/>
                    <a:pt x="19" y="6"/>
                  </a:cubicBezTo>
                  <a:cubicBezTo>
                    <a:pt x="14" y="3"/>
                    <a:pt x="7" y="1"/>
                    <a:pt x="0" y="0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0" name="Freeform 272"/>
            <p:cNvSpPr>
              <a:spLocks/>
            </p:cNvSpPr>
            <p:nvPr userDrawn="1"/>
          </p:nvSpPr>
          <p:spPr bwMode="auto">
            <a:xfrm>
              <a:off x="5354639" y="341710"/>
              <a:ext cx="41275" cy="63104"/>
            </a:xfrm>
            <a:custGeom>
              <a:avLst/>
              <a:gdLst/>
              <a:ahLst/>
              <a:cxnLst>
                <a:cxn ang="0">
                  <a:pos x="19" y="38"/>
                </a:cxn>
                <a:cxn ang="0">
                  <a:pos x="19" y="0"/>
                </a:cxn>
                <a:cxn ang="0">
                  <a:pos x="9" y="0"/>
                </a:cxn>
                <a:cxn ang="0">
                  <a:pos x="0" y="31"/>
                </a:cxn>
                <a:cxn ang="0">
                  <a:pos x="19" y="38"/>
                </a:cxn>
              </a:cxnLst>
              <a:rect l="0" t="0" r="r" b="b"/>
              <a:pathLst>
                <a:path w="19" h="38">
                  <a:moveTo>
                    <a:pt x="19" y="38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2"/>
                    <a:pt x="5" y="23"/>
                    <a:pt x="0" y="31"/>
                  </a:cubicBezTo>
                  <a:cubicBezTo>
                    <a:pt x="5" y="35"/>
                    <a:pt x="12" y="37"/>
                    <a:pt x="19" y="38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" name="Freeform 273"/>
            <p:cNvSpPr>
              <a:spLocks/>
            </p:cNvSpPr>
            <p:nvPr userDrawn="1"/>
          </p:nvSpPr>
          <p:spPr bwMode="auto">
            <a:xfrm>
              <a:off x="5354639" y="267892"/>
              <a:ext cx="41275" cy="63104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19" y="38"/>
                </a:cxn>
                <a:cxn ang="0">
                  <a:pos x="19" y="0"/>
                </a:cxn>
                <a:cxn ang="0">
                  <a:pos x="0" y="7"/>
                </a:cxn>
                <a:cxn ang="0">
                  <a:pos x="9" y="38"/>
                </a:cxn>
              </a:cxnLst>
              <a:rect l="0" t="0" r="r" b="b"/>
              <a:pathLst>
                <a:path w="19" h="38">
                  <a:moveTo>
                    <a:pt x="9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1"/>
                    <a:pt x="5" y="3"/>
                    <a:pt x="0" y="7"/>
                  </a:cubicBezTo>
                  <a:cubicBezTo>
                    <a:pt x="5" y="15"/>
                    <a:pt x="9" y="25"/>
                    <a:pt x="9" y="38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" name="Freeform 274"/>
            <p:cNvSpPr>
              <a:spLocks/>
            </p:cNvSpPr>
            <p:nvPr userDrawn="1"/>
          </p:nvSpPr>
          <p:spPr bwMode="auto">
            <a:xfrm>
              <a:off x="5311772" y="341712"/>
              <a:ext cx="46038" cy="45244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13" y="27"/>
                </a:cxn>
              </a:cxnLst>
              <a:rect l="0" t="0" r="r" b="b"/>
              <a:pathLst>
                <a:path w="21" h="27">
                  <a:moveTo>
                    <a:pt x="13" y="27"/>
                  </a:moveTo>
                  <a:cubicBezTo>
                    <a:pt x="18" y="20"/>
                    <a:pt x="21" y="1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1"/>
                    <a:pt x="6" y="20"/>
                    <a:pt x="13" y="27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3" name="Freeform 275"/>
            <p:cNvSpPr>
              <a:spLocks/>
            </p:cNvSpPr>
            <p:nvPr userDrawn="1"/>
          </p:nvSpPr>
          <p:spPr bwMode="auto">
            <a:xfrm>
              <a:off x="5311772" y="285750"/>
              <a:ext cx="46038" cy="4524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27"/>
                </a:cxn>
                <a:cxn ang="0">
                  <a:pos x="21" y="27"/>
                </a:cxn>
                <a:cxn ang="0">
                  <a:pos x="13" y="0"/>
                </a:cxn>
              </a:cxnLst>
              <a:rect l="0" t="0" r="r" b="b"/>
              <a:pathLst>
                <a:path w="21" h="27">
                  <a:moveTo>
                    <a:pt x="13" y="0"/>
                  </a:moveTo>
                  <a:cubicBezTo>
                    <a:pt x="6" y="7"/>
                    <a:pt x="1" y="16"/>
                    <a:pt x="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16"/>
                    <a:pt x="18" y="7"/>
                    <a:pt x="13" y="0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4" name="Freeform 276"/>
            <p:cNvSpPr>
              <a:spLocks/>
            </p:cNvSpPr>
            <p:nvPr userDrawn="1"/>
          </p:nvSpPr>
          <p:spPr bwMode="auto">
            <a:xfrm>
              <a:off x="5411789" y="341710"/>
              <a:ext cx="41275" cy="63104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19" y="31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38"/>
                </a:cxn>
              </a:cxnLst>
              <a:rect l="0" t="0" r="r" b="b"/>
              <a:pathLst>
                <a:path w="19" h="38">
                  <a:moveTo>
                    <a:pt x="0" y="38"/>
                  </a:moveTo>
                  <a:cubicBezTo>
                    <a:pt x="7" y="37"/>
                    <a:pt x="14" y="35"/>
                    <a:pt x="19" y="31"/>
                  </a:cubicBezTo>
                  <a:cubicBezTo>
                    <a:pt x="14" y="23"/>
                    <a:pt x="10" y="13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5" name="Freeform 277"/>
            <p:cNvSpPr>
              <a:spLocks/>
            </p:cNvSpPr>
            <p:nvPr userDrawn="1"/>
          </p:nvSpPr>
          <p:spPr bwMode="auto">
            <a:xfrm>
              <a:off x="6192835" y="227412"/>
              <a:ext cx="46038" cy="452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7"/>
                </a:cxn>
                <a:cxn ang="0">
                  <a:pos x="21" y="0"/>
                </a:cxn>
                <a:cxn ang="0">
                  <a:pos x="0" y="0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cubicBezTo>
                    <a:pt x="0" y="11"/>
                    <a:pt x="4" y="20"/>
                    <a:pt x="8" y="27"/>
                  </a:cubicBezTo>
                  <a:cubicBezTo>
                    <a:pt x="15" y="20"/>
                    <a:pt x="20" y="10"/>
                    <a:pt x="2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6" name="Freeform 278"/>
            <p:cNvSpPr>
              <a:spLocks/>
            </p:cNvSpPr>
            <p:nvPr userDrawn="1"/>
          </p:nvSpPr>
          <p:spPr bwMode="auto">
            <a:xfrm>
              <a:off x="6192835" y="171450"/>
              <a:ext cx="46038" cy="452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27"/>
                </a:cxn>
                <a:cxn ang="0">
                  <a:pos x="21" y="27"/>
                </a:cxn>
                <a:cxn ang="0">
                  <a:pos x="8" y="0"/>
                </a:cxn>
              </a:cxnLst>
              <a:rect l="0" t="0" r="r" b="b"/>
              <a:pathLst>
                <a:path w="21" h="27">
                  <a:moveTo>
                    <a:pt x="8" y="0"/>
                  </a:moveTo>
                  <a:cubicBezTo>
                    <a:pt x="4" y="6"/>
                    <a:pt x="0" y="16"/>
                    <a:pt x="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0" y="16"/>
                    <a:pt x="15" y="6"/>
                    <a:pt x="8" y="0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7" name="Freeform 279"/>
            <p:cNvSpPr>
              <a:spLocks/>
            </p:cNvSpPr>
            <p:nvPr userDrawn="1"/>
          </p:nvSpPr>
          <p:spPr bwMode="auto">
            <a:xfrm>
              <a:off x="6156328" y="153592"/>
              <a:ext cx="42863" cy="63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"/>
                </a:cxn>
                <a:cxn ang="0">
                  <a:pos x="10" y="38"/>
                </a:cxn>
                <a:cxn ang="0">
                  <a:pos x="20" y="6"/>
                </a:cxn>
                <a:cxn ang="0">
                  <a:pos x="0" y="0"/>
                </a:cxn>
              </a:cxnLst>
              <a:rect l="0" t="0" r="r" b="b"/>
              <a:pathLst>
                <a:path w="20" h="38">
                  <a:moveTo>
                    <a:pt x="0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25"/>
                    <a:pt x="14" y="14"/>
                    <a:pt x="20" y="6"/>
                  </a:cubicBezTo>
                  <a:cubicBezTo>
                    <a:pt x="14" y="3"/>
                    <a:pt x="7" y="0"/>
                    <a:pt x="0" y="0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8" name="Freeform 280"/>
            <p:cNvSpPr>
              <a:spLocks/>
            </p:cNvSpPr>
            <p:nvPr userDrawn="1"/>
          </p:nvSpPr>
          <p:spPr bwMode="auto">
            <a:xfrm>
              <a:off x="6099177" y="227410"/>
              <a:ext cx="41275" cy="63104"/>
            </a:xfrm>
            <a:custGeom>
              <a:avLst/>
              <a:gdLst/>
              <a:ahLst/>
              <a:cxnLst>
                <a:cxn ang="0">
                  <a:pos x="19" y="38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0" y="31"/>
                </a:cxn>
                <a:cxn ang="0">
                  <a:pos x="19" y="38"/>
                </a:cxn>
              </a:cxnLst>
              <a:rect l="0" t="0" r="r" b="b"/>
              <a:pathLst>
                <a:path w="19" h="38">
                  <a:moveTo>
                    <a:pt x="19" y="38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12"/>
                    <a:pt x="5" y="23"/>
                    <a:pt x="0" y="31"/>
                  </a:cubicBezTo>
                  <a:cubicBezTo>
                    <a:pt x="6" y="35"/>
                    <a:pt x="12" y="37"/>
                    <a:pt x="19" y="38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9" name="Freeform 281"/>
            <p:cNvSpPr>
              <a:spLocks/>
            </p:cNvSpPr>
            <p:nvPr userDrawn="1"/>
          </p:nvSpPr>
          <p:spPr bwMode="auto">
            <a:xfrm>
              <a:off x="6099177" y="153592"/>
              <a:ext cx="41275" cy="63104"/>
            </a:xfrm>
            <a:custGeom>
              <a:avLst/>
              <a:gdLst/>
              <a:ahLst/>
              <a:cxnLst>
                <a:cxn ang="0">
                  <a:pos x="10" y="38"/>
                </a:cxn>
                <a:cxn ang="0">
                  <a:pos x="19" y="38"/>
                </a:cxn>
                <a:cxn ang="0">
                  <a:pos x="19" y="0"/>
                </a:cxn>
                <a:cxn ang="0">
                  <a:pos x="0" y="7"/>
                </a:cxn>
                <a:cxn ang="0">
                  <a:pos x="10" y="38"/>
                </a:cxn>
              </a:cxnLst>
              <a:rect l="0" t="0" r="r" b="b"/>
              <a:pathLst>
                <a:path w="19" h="38">
                  <a:moveTo>
                    <a:pt x="10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0"/>
                    <a:pt x="6" y="3"/>
                    <a:pt x="0" y="7"/>
                  </a:cubicBezTo>
                  <a:cubicBezTo>
                    <a:pt x="5" y="14"/>
                    <a:pt x="9" y="25"/>
                    <a:pt x="10" y="38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0" name="Freeform 282"/>
            <p:cNvSpPr>
              <a:spLocks/>
            </p:cNvSpPr>
            <p:nvPr userDrawn="1"/>
          </p:nvSpPr>
          <p:spPr bwMode="auto">
            <a:xfrm>
              <a:off x="6056315" y="227412"/>
              <a:ext cx="49213" cy="45244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13" y="27"/>
                </a:cxn>
              </a:cxnLst>
              <a:rect l="0" t="0" r="r" b="b"/>
              <a:pathLst>
                <a:path w="22" h="27">
                  <a:moveTo>
                    <a:pt x="13" y="27"/>
                  </a:moveTo>
                  <a:cubicBezTo>
                    <a:pt x="18" y="20"/>
                    <a:pt x="21" y="11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0"/>
                    <a:pt x="6" y="20"/>
                    <a:pt x="13" y="27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1" name="Freeform 283"/>
            <p:cNvSpPr>
              <a:spLocks/>
            </p:cNvSpPr>
            <p:nvPr userDrawn="1"/>
          </p:nvSpPr>
          <p:spPr bwMode="auto">
            <a:xfrm>
              <a:off x="6056315" y="171450"/>
              <a:ext cx="49213" cy="4524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27"/>
                </a:cxn>
                <a:cxn ang="0">
                  <a:pos x="22" y="27"/>
                </a:cxn>
                <a:cxn ang="0">
                  <a:pos x="13" y="0"/>
                </a:cxn>
              </a:cxnLst>
              <a:rect l="0" t="0" r="r" b="b"/>
              <a:pathLst>
                <a:path w="22" h="27">
                  <a:moveTo>
                    <a:pt x="13" y="0"/>
                  </a:moveTo>
                  <a:cubicBezTo>
                    <a:pt x="6" y="7"/>
                    <a:pt x="1" y="16"/>
                    <a:pt x="0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1" y="16"/>
                    <a:pt x="18" y="7"/>
                    <a:pt x="13" y="0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2" name="Freeform 284"/>
            <p:cNvSpPr>
              <a:spLocks/>
            </p:cNvSpPr>
            <p:nvPr userDrawn="1"/>
          </p:nvSpPr>
          <p:spPr bwMode="auto">
            <a:xfrm>
              <a:off x="6156328" y="227410"/>
              <a:ext cx="42863" cy="63104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0" y="31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38"/>
                </a:cxn>
              </a:cxnLst>
              <a:rect l="0" t="0" r="r" b="b"/>
              <a:pathLst>
                <a:path w="20" h="38">
                  <a:moveTo>
                    <a:pt x="0" y="38"/>
                  </a:moveTo>
                  <a:cubicBezTo>
                    <a:pt x="7" y="37"/>
                    <a:pt x="14" y="35"/>
                    <a:pt x="20" y="31"/>
                  </a:cubicBezTo>
                  <a:cubicBezTo>
                    <a:pt x="14" y="23"/>
                    <a:pt x="10" y="12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3" name="Freeform 285"/>
            <p:cNvSpPr>
              <a:spLocks noEditPoints="1"/>
            </p:cNvSpPr>
            <p:nvPr userDrawn="1"/>
          </p:nvSpPr>
          <p:spPr bwMode="auto">
            <a:xfrm>
              <a:off x="7199311" y="4743452"/>
              <a:ext cx="152400" cy="115491"/>
            </a:xfrm>
            <a:custGeom>
              <a:avLst/>
              <a:gdLst/>
              <a:ahLst/>
              <a:cxnLst>
                <a:cxn ang="0">
                  <a:pos x="48" y="63"/>
                </a:cxn>
                <a:cxn ang="0">
                  <a:pos x="45" y="56"/>
                </a:cxn>
                <a:cxn ang="0">
                  <a:pos x="41" y="55"/>
                </a:cxn>
                <a:cxn ang="0">
                  <a:pos x="37" y="48"/>
                </a:cxn>
                <a:cxn ang="0">
                  <a:pos x="47" y="43"/>
                </a:cxn>
                <a:cxn ang="0">
                  <a:pos x="54" y="47"/>
                </a:cxn>
                <a:cxn ang="0">
                  <a:pos x="0" y="45"/>
                </a:cxn>
                <a:cxn ang="0">
                  <a:pos x="1" y="65"/>
                </a:cxn>
                <a:cxn ang="0">
                  <a:pos x="11" y="85"/>
                </a:cxn>
                <a:cxn ang="0">
                  <a:pos x="33" y="101"/>
                </a:cxn>
                <a:cxn ang="0">
                  <a:pos x="53" y="83"/>
                </a:cxn>
                <a:cxn ang="0">
                  <a:pos x="51" y="75"/>
                </a:cxn>
                <a:cxn ang="0">
                  <a:pos x="54" y="67"/>
                </a:cxn>
                <a:cxn ang="0">
                  <a:pos x="47" y="65"/>
                </a:cxn>
                <a:cxn ang="0">
                  <a:pos x="41" y="60"/>
                </a:cxn>
                <a:cxn ang="0">
                  <a:pos x="30" y="56"/>
                </a:cxn>
                <a:cxn ang="0">
                  <a:pos x="25" y="47"/>
                </a:cxn>
                <a:cxn ang="0">
                  <a:pos x="23" y="46"/>
                </a:cxn>
                <a:cxn ang="0">
                  <a:pos x="22" y="48"/>
                </a:cxn>
                <a:cxn ang="0">
                  <a:pos x="19" y="39"/>
                </a:cxn>
                <a:cxn ang="0">
                  <a:pos x="19" y="30"/>
                </a:cxn>
                <a:cxn ang="0">
                  <a:pos x="23" y="21"/>
                </a:cxn>
                <a:cxn ang="0">
                  <a:pos x="22" y="15"/>
                </a:cxn>
                <a:cxn ang="0">
                  <a:pos x="50" y="5"/>
                </a:cxn>
                <a:cxn ang="0">
                  <a:pos x="53" y="0"/>
                </a:cxn>
                <a:cxn ang="0">
                  <a:pos x="31" y="5"/>
                </a:cxn>
                <a:cxn ang="0">
                  <a:pos x="13" y="17"/>
                </a:cxn>
                <a:cxn ang="0">
                  <a:pos x="3" y="35"/>
                </a:cxn>
                <a:cxn ang="0">
                  <a:pos x="71" y="101"/>
                </a:cxn>
                <a:cxn ang="0">
                  <a:pos x="93" y="85"/>
                </a:cxn>
                <a:cxn ang="0">
                  <a:pos x="101" y="70"/>
                </a:cxn>
                <a:cxn ang="0">
                  <a:pos x="104" y="47"/>
                </a:cxn>
                <a:cxn ang="0">
                  <a:pos x="99" y="30"/>
                </a:cxn>
                <a:cxn ang="0">
                  <a:pos x="87" y="14"/>
                </a:cxn>
                <a:cxn ang="0">
                  <a:pos x="73" y="5"/>
                </a:cxn>
                <a:cxn ang="0">
                  <a:pos x="62" y="1"/>
                </a:cxn>
                <a:cxn ang="0">
                  <a:pos x="60" y="5"/>
                </a:cxn>
                <a:cxn ang="0">
                  <a:pos x="63" y="4"/>
                </a:cxn>
                <a:cxn ang="0">
                  <a:pos x="72" y="7"/>
                </a:cxn>
                <a:cxn ang="0">
                  <a:pos x="68" y="10"/>
                </a:cxn>
                <a:cxn ang="0">
                  <a:pos x="63" y="10"/>
                </a:cxn>
                <a:cxn ang="0">
                  <a:pos x="58" y="16"/>
                </a:cxn>
                <a:cxn ang="0">
                  <a:pos x="64" y="20"/>
                </a:cxn>
                <a:cxn ang="0">
                  <a:pos x="72" y="12"/>
                </a:cxn>
                <a:cxn ang="0">
                  <a:pos x="77" y="11"/>
                </a:cxn>
                <a:cxn ang="0">
                  <a:pos x="81" y="14"/>
                </a:cxn>
                <a:cxn ang="0">
                  <a:pos x="86" y="19"/>
                </a:cxn>
                <a:cxn ang="0">
                  <a:pos x="86" y="26"/>
                </a:cxn>
                <a:cxn ang="0">
                  <a:pos x="85" y="22"/>
                </a:cxn>
                <a:cxn ang="0">
                  <a:pos x="78" y="23"/>
                </a:cxn>
                <a:cxn ang="0">
                  <a:pos x="77" y="27"/>
                </a:cxn>
                <a:cxn ang="0">
                  <a:pos x="74" y="28"/>
                </a:cxn>
                <a:cxn ang="0">
                  <a:pos x="65" y="33"/>
                </a:cxn>
                <a:cxn ang="0">
                  <a:pos x="59" y="39"/>
                </a:cxn>
                <a:cxn ang="0">
                  <a:pos x="57" y="63"/>
                </a:cxn>
                <a:cxn ang="0">
                  <a:pos x="64" y="63"/>
                </a:cxn>
                <a:cxn ang="0">
                  <a:pos x="71" y="64"/>
                </a:cxn>
                <a:cxn ang="0">
                  <a:pos x="78" y="68"/>
                </a:cxn>
                <a:cxn ang="0">
                  <a:pos x="84" y="75"/>
                </a:cxn>
                <a:cxn ang="0">
                  <a:pos x="91" y="78"/>
                </a:cxn>
                <a:cxn ang="0">
                  <a:pos x="63" y="94"/>
                </a:cxn>
                <a:cxn ang="0">
                  <a:pos x="56" y="104"/>
                </a:cxn>
              </a:cxnLst>
              <a:rect l="0" t="0" r="r" b="b"/>
              <a:pathLst>
                <a:path w="104" h="105">
                  <a:moveTo>
                    <a:pt x="56" y="41"/>
                  </a:moveTo>
                  <a:cubicBezTo>
                    <a:pt x="56" y="65"/>
                    <a:pt x="56" y="65"/>
                    <a:pt x="56" y="65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4" y="65"/>
                    <a:pt x="54" y="65"/>
                  </a:cubicBezTo>
                  <a:cubicBezTo>
                    <a:pt x="52" y="64"/>
                    <a:pt x="52" y="65"/>
                    <a:pt x="51" y="65"/>
                  </a:cubicBezTo>
                  <a:cubicBezTo>
                    <a:pt x="50" y="65"/>
                    <a:pt x="48" y="64"/>
                    <a:pt x="48" y="63"/>
                  </a:cubicBezTo>
                  <a:cubicBezTo>
                    <a:pt x="48" y="62"/>
                    <a:pt x="49" y="61"/>
                    <a:pt x="49" y="61"/>
                  </a:cubicBezTo>
                  <a:cubicBezTo>
                    <a:pt x="49" y="60"/>
                    <a:pt x="49" y="60"/>
                    <a:pt x="49" y="59"/>
                  </a:cubicBezTo>
                  <a:cubicBezTo>
                    <a:pt x="49" y="59"/>
                    <a:pt x="48" y="58"/>
                    <a:pt x="48" y="58"/>
                  </a:cubicBezTo>
                  <a:cubicBezTo>
                    <a:pt x="47" y="58"/>
                    <a:pt x="45" y="58"/>
                    <a:pt x="44" y="58"/>
                  </a:cubicBezTo>
                  <a:cubicBezTo>
                    <a:pt x="44" y="58"/>
                    <a:pt x="44" y="57"/>
                    <a:pt x="45" y="57"/>
                  </a:cubicBezTo>
                  <a:cubicBezTo>
                    <a:pt x="45" y="57"/>
                    <a:pt x="45" y="56"/>
                    <a:pt x="45" y="56"/>
                  </a:cubicBezTo>
                  <a:cubicBezTo>
                    <a:pt x="45" y="56"/>
                    <a:pt x="45" y="56"/>
                    <a:pt x="45" y="55"/>
                  </a:cubicBezTo>
                  <a:cubicBezTo>
                    <a:pt x="45" y="55"/>
                    <a:pt x="46" y="55"/>
                    <a:pt x="46" y="54"/>
                  </a:cubicBezTo>
                  <a:cubicBezTo>
                    <a:pt x="46" y="54"/>
                    <a:pt x="46" y="54"/>
                    <a:pt x="46" y="53"/>
                  </a:cubicBezTo>
                  <a:cubicBezTo>
                    <a:pt x="46" y="53"/>
                    <a:pt x="46" y="52"/>
                    <a:pt x="46" y="52"/>
                  </a:cubicBezTo>
                  <a:cubicBezTo>
                    <a:pt x="45" y="52"/>
                    <a:pt x="44" y="52"/>
                    <a:pt x="44" y="53"/>
                  </a:cubicBezTo>
                  <a:cubicBezTo>
                    <a:pt x="42" y="53"/>
                    <a:pt x="43" y="55"/>
                    <a:pt x="41" y="55"/>
                  </a:cubicBezTo>
                  <a:cubicBezTo>
                    <a:pt x="41" y="55"/>
                    <a:pt x="40" y="55"/>
                    <a:pt x="40" y="55"/>
                  </a:cubicBezTo>
                  <a:cubicBezTo>
                    <a:pt x="40" y="55"/>
                    <a:pt x="39" y="56"/>
                    <a:pt x="39" y="56"/>
                  </a:cubicBezTo>
                  <a:cubicBezTo>
                    <a:pt x="38" y="56"/>
                    <a:pt x="37" y="55"/>
                    <a:pt x="37" y="55"/>
                  </a:cubicBezTo>
                  <a:cubicBezTo>
                    <a:pt x="37" y="55"/>
                    <a:pt x="36" y="53"/>
                    <a:pt x="36" y="53"/>
                  </a:cubicBezTo>
                  <a:cubicBezTo>
                    <a:pt x="36" y="51"/>
                    <a:pt x="36" y="50"/>
                    <a:pt x="37" y="49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7"/>
                    <a:pt x="37" y="47"/>
                    <a:pt x="37" y="46"/>
                  </a:cubicBezTo>
                  <a:cubicBezTo>
                    <a:pt x="38" y="46"/>
                    <a:pt x="39" y="45"/>
                    <a:pt x="39" y="45"/>
                  </a:cubicBezTo>
                  <a:cubicBezTo>
                    <a:pt x="40" y="44"/>
                    <a:pt x="41" y="44"/>
                    <a:pt x="42" y="44"/>
                  </a:cubicBezTo>
                  <a:cubicBezTo>
                    <a:pt x="42" y="44"/>
                    <a:pt x="43" y="44"/>
                    <a:pt x="43" y="44"/>
                  </a:cubicBezTo>
                  <a:cubicBezTo>
                    <a:pt x="44" y="44"/>
                    <a:pt x="44" y="44"/>
                    <a:pt x="45" y="44"/>
                  </a:cubicBezTo>
                  <a:cubicBezTo>
                    <a:pt x="46" y="44"/>
                    <a:pt x="46" y="44"/>
                    <a:pt x="47" y="43"/>
                  </a:cubicBezTo>
                  <a:cubicBezTo>
                    <a:pt x="48" y="43"/>
                    <a:pt x="48" y="43"/>
                    <a:pt x="49" y="43"/>
                  </a:cubicBezTo>
                  <a:cubicBezTo>
                    <a:pt x="49" y="43"/>
                    <a:pt x="50" y="44"/>
                    <a:pt x="50" y="44"/>
                  </a:cubicBezTo>
                  <a:cubicBezTo>
                    <a:pt x="51" y="44"/>
                    <a:pt x="51" y="43"/>
                    <a:pt x="51" y="43"/>
                  </a:cubicBezTo>
                  <a:cubicBezTo>
                    <a:pt x="52" y="44"/>
                    <a:pt x="52" y="44"/>
                    <a:pt x="52" y="45"/>
                  </a:cubicBezTo>
                  <a:cubicBezTo>
                    <a:pt x="52" y="45"/>
                    <a:pt x="52" y="46"/>
                    <a:pt x="52" y="46"/>
                  </a:cubicBezTo>
                  <a:cubicBezTo>
                    <a:pt x="53" y="47"/>
                    <a:pt x="53" y="47"/>
                    <a:pt x="54" y="47"/>
                  </a:cubicBezTo>
                  <a:cubicBezTo>
                    <a:pt x="55" y="47"/>
                    <a:pt x="54" y="46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42"/>
                    <a:pt x="55" y="42"/>
                    <a:pt x="56" y="41"/>
                  </a:cubicBezTo>
                  <a:moveTo>
                    <a:pt x="1" y="42"/>
                  </a:moveTo>
                  <a:cubicBezTo>
                    <a:pt x="1" y="43"/>
                    <a:pt x="1" y="44"/>
                    <a:pt x="0" y="45"/>
                  </a:cubicBezTo>
                  <a:cubicBezTo>
                    <a:pt x="0" y="45"/>
                    <a:pt x="0" y="46"/>
                    <a:pt x="0" y="47"/>
                  </a:cubicBezTo>
                  <a:cubicBezTo>
                    <a:pt x="0" y="49"/>
                    <a:pt x="0" y="51"/>
                    <a:pt x="0" y="52"/>
                  </a:cubicBezTo>
                  <a:cubicBezTo>
                    <a:pt x="0" y="54"/>
                    <a:pt x="0" y="56"/>
                    <a:pt x="0" y="58"/>
                  </a:cubicBezTo>
                  <a:cubicBezTo>
                    <a:pt x="0" y="59"/>
                    <a:pt x="0" y="60"/>
                    <a:pt x="0" y="60"/>
                  </a:cubicBezTo>
                  <a:cubicBezTo>
                    <a:pt x="1" y="61"/>
                    <a:pt x="1" y="62"/>
                    <a:pt x="1" y="63"/>
                  </a:cubicBezTo>
                  <a:cubicBezTo>
                    <a:pt x="1" y="64"/>
                    <a:pt x="1" y="65"/>
                    <a:pt x="1" y="65"/>
                  </a:cubicBezTo>
                  <a:cubicBezTo>
                    <a:pt x="2" y="67"/>
                    <a:pt x="2" y="69"/>
                    <a:pt x="3" y="70"/>
                  </a:cubicBezTo>
                  <a:cubicBezTo>
                    <a:pt x="3" y="71"/>
                    <a:pt x="4" y="72"/>
                    <a:pt x="4" y="73"/>
                  </a:cubicBezTo>
                  <a:cubicBezTo>
                    <a:pt x="4" y="74"/>
                    <a:pt x="5" y="74"/>
                    <a:pt x="5" y="75"/>
                  </a:cubicBezTo>
                  <a:cubicBezTo>
                    <a:pt x="5" y="75"/>
                    <a:pt x="5" y="76"/>
                    <a:pt x="6" y="76"/>
                  </a:cubicBezTo>
                  <a:cubicBezTo>
                    <a:pt x="6" y="77"/>
                    <a:pt x="6" y="78"/>
                    <a:pt x="7" y="78"/>
                  </a:cubicBezTo>
                  <a:cubicBezTo>
                    <a:pt x="8" y="81"/>
                    <a:pt x="9" y="83"/>
                    <a:pt x="11" y="85"/>
                  </a:cubicBezTo>
                  <a:cubicBezTo>
                    <a:pt x="12" y="86"/>
                    <a:pt x="13" y="87"/>
                    <a:pt x="13" y="87"/>
                  </a:cubicBezTo>
                  <a:cubicBezTo>
                    <a:pt x="14" y="88"/>
                    <a:pt x="15" y="89"/>
                    <a:pt x="15" y="89"/>
                  </a:cubicBezTo>
                  <a:cubicBezTo>
                    <a:pt x="16" y="90"/>
                    <a:pt x="16" y="90"/>
                    <a:pt x="17" y="91"/>
                  </a:cubicBezTo>
                  <a:cubicBezTo>
                    <a:pt x="20" y="94"/>
                    <a:pt x="23" y="96"/>
                    <a:pt x="26" y="98"/>
                  </a:cubicBezTo>
                  <a:cubicBezTo>
                    <a:pt x="27" y="98"/>
                    <a:pt x="27" y="98"/>
                    <a:pt x="28" y="99"/>
                  </a:cubicBezTo>
                  <a:cubicBezTo>
                    <a:pt x="30" y="100"/>
                    <a:pt x="31" y="100"/>
                    <a:pt x="33" y="101"/>
                  </a:cubicBezTo>
                  <a:cubicBezTo>
                    <a:pt x="34" y="101"/>
                    <a:pt x="34" y="102"/>
                    <a:pt x="35" y="102"/>
                  </a:cubicBezTo>
                  <a:cubicBezTo>
                    <a:pt x="40" y="104"/>
                    <a:pt x="46" y="105"/>
                    <a:pt x="52" y="105"/>
                  </a:cubicBezTo>
                  <a:cubicBezTo>
                    <a:pt x="53" y="105"/>
                    <a:pt x="54" y="105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4" y="86"/>
                    <a:pt x="54" y="84"/>
                    <a:pt x="53" y="83"/>
                  </a:cubicBezTo>
                  <a:cubicBezTo>
                    <a:pt x="53" y="83"/>
                    <a:pt x="52" y="82"/>
                    <a:pt x="52" y="82"/>
                  </a:cubicBezTo>
                  <a:cubicBezTo>
                    <a:pt x="52" y="81"/>
                    <a:pt x="51" y="81"/>
                    <a:pt x="51" y="81"/>
                  </a:cubicBezTo>
                  <a:cubicBezTo>
                    <a:pt x="51" y="80"/>
                    <a:pt x="50" y="80"/>
                    <a:pt x="50" y="79"/>
                  </a:cubicBezTo>
                  <a:cubicBezTo>
                    <a:pt x="50" y="79"/>
                    <a:pt x="52" y="78"/>
                    <a:pt x="52" y="78"/>
                  </a:cubicBezTo>
                  <a:cubicBezTo>
                    <a:pt x="52" y="77"/>
                    <a:pt x="51" y="77"/>
                    <a:pt x="51" y="77"/>
                  </a:cubicBezTo>
                  <a:cubicBezTo>
                    <a:pt x="51" y="76"/>
                    <a:pt x="51" y="75"/>
                    <a:pt x="51" y="75"/>
                  </a:cubicBezTo>
                  <a:cubicBezTo>
                    <a:pt x="51" y="74"/>
                    <a:pt x="52" y="74"/>
                    <a:pt x="52" y="74"/>
                  </a:cubicBezTo>
                  <a:cubicBezTo>
                    <a:pt x="52" y="74"/>
                    <a:pt x="52" y="73"/>
                    <a:pt x="53" y="73"/>
                  </a:cubicBezTo>
                  <a:cubicBezTo>
                    <a:pt x="53" y="73"/>
                    <a:pt x="53" y="73"/>
                    <a:pt x="53" y="72"/>
                  </a:cubicBezTo>
                  <a:cubicBezTo>
                    <a:pt x="53" y="72"/>
                    <a:pt x="54" y="72"/>
                    <a:pt x="54" y="71"/>
                  </a:cubicBezTo>
                  <a:cubicBezTo>
                    <a:pt x="54" y="71"/>
                    <a:pt x="55" y="69"/>
                    <a:pt x="54" y="68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3" y="66"/>
                    <a:pt x="53" y="65"/>
                    <a:pt x="53" y="65"/>
                  </a:cubicBezTo>
                  <a:cubicBezTo>
                    <a:pt x="52" y="65"/>
                    <a:pt x="52" y="66"/>
                    <a:pt x="52" y="66"/>
                  </a:cubicBezTo>
                  <a:cubicBezTo>
                    <a:pt x="52" y="66"/>
                    <a:pt x="52" y="67"/>
                    <a:pt x="51" y="67"/>
                  </a:cubicBezTo>
                  <a:cubicBezTo>
                    <a:pt x="51" y="67"/>
                    <a:pt x="50" y="66"/>
                    <a:pt x="50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8" y="66"/>
                    <a:pt x="48" y="65"/>
                    <a:pt x="47" y="65"/>
                  </a:cubicBezTo>
                  <a:cubicBezTo>
                    <a:pt x="47" y="64"/>
                    <a:pt x="47" y="64"/>
                    <a:pt x="46" y="64"/>
                  </a:cubicBezTo>
                  <a:cubicBezTo>
                    <a:pt x="46" y="64"/>
                    <a:pt x="46" y="63"/>
                    <a:pt x="46" y="63"/>
                  </a:cubicBezTo>
                  <a:cubicBezTo>
                    <a:pt x="46" y="63"/>
                    <a:pt x="45" y="61"/>
                    <a:pt x="44" y="61"/>
                  </a:cubicBezTo>
                  <a:cubicBezTo>
                    <a:pt x="44" y="61"/>
                    <a:pt x="43" y="61"/>
                    <a:pt x="43" y="61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0" y="59"/>
                    <a:pt x="39" y="58"/>
                    <a:pt x="38" y="58"/>
                  </a:cubicBezTo>
                  <a:cubicBezTo>
                    <a:pt x="37" y="58"/>
                    <a:pt x="37" y="58"/>
                    <a:pt x="36" y="58"/>
                  </a:cubicBezTo>
                  <a:cubicBezTo>
                    <a:pt x="35" y="58"/>
                    <a:pt x="35" y="58"/>
                    <a:pt x="34" y="58"/>
                  </a:cubicBezTo>
                  <a:cubicBezTo>
                    <a:pt x="33" y="57"/>
                    <a:pt x="32" y="57"/>
                    <a:pt x="32" y="57"/>
                  </a:cubicBezTo>
                  <a:cubicBezTo>
                    <a:pt x="31" y="57"/>
                    <a:pt x="31" y="56"/>
                    <a:pt x="31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6"/>
                    <a:pt x="29" y="55"/>
                    <a:pt x="29" y="55"/>
                  </a:cubicBezTo>
                  <a:cubicBezTo>
                    <a:pt x="28" y="55"/>
                    <a:pt x="28" y="54"/>
                    <a:pt x="28" y="54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1"/>
                    <a:pt x="27" y="50"/>
                    <a:pt x="27" y="49"/>
                  </a:cubicBezTo>
                  <a:cubicBezTo>
                    <a:pt x="26" y="49"/>
                    <a:pt x="26" y="48"/>
                    <a:pt x="25" y="48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6"/>
                    <a:pt x="24" y="46"/>
                  </a:cubicBezTo>
                  <a:cubicBezTo>
                    <a:pt x="24" y="45"/>
                    <a:pt x="23" y="45"/>
                    <a:pt x="23" y="44"/>
                  </a:cubicBezTo>
                  <a:cubicBezTo>
                    <a:pt x="23" y="44"/>
                    <a:pt x="23" y="43"/>
                    <a:pt x="23" y="42"/>
                  </a:cubicBezTo>
                  <a:cubicBezTo>
                    <a:pt x="23" y="41"/>
                    <a:pt x="21" y="42"/>
                    <a:pt x="22" y="43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5"/>
                    <a:pt x="22" y="45"/>
                    <a:pt x="23" y="46"/>
                  </a:cubicBezTo>
                  <a:cubicBezTo>
                    <a:pt x="23" y="46"/>
                    <a:pt x="23" y="47"/>
                    <a:pt x="23" y="47"/>
                  </a:cubicBezTo>
                  <a:cubicBezTo>
                    <a:pt x="23" y="48"/>
                    <a:pt x="23" y="49"/>
                    <a:pt x="24" y="49"/>
                  </a:cubicBezTo>
                  <a:cubicBezTo>
                    <a:pt x="24" y="50"/>
                    <a:pt x="25" y="50"/>
                    <a:pt x="24" y="50"/>
                  </a:cubicBezTo>
                  <a:cubicBezTo>
                    <a:pt x="24" y="51"/>
                    <a:pt x="23" y="50"/>
                    <a:pt x="23" y="50"/>
                  </a:cubicBezTo>
                  <a:cubicBezTo>
                    <a:pt x="23" y="50"/>
                    <a:pt x="22" y="49"/>
                    <a:pt x="22" y="49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7"/>
                    <a:pt x="21" y="47"/>
                    <a:pt x="20" y="46"/>
                  </a:cubicBezTo>
                  <a:cubicBezTo>
                    <a:pt x="20" y="46"/>
                    <a:pt x="21" y="45"/>
                    <a:pt x="21" y="45"/>
                  </a:cubicBezTo>
                  <a:cubicBezTo>
                    <a:pt x="21" y="44"/>
                    <a:pt x="20" y="44"/>
                    <a:pt x="20" y="44"/>
                  </a:cubicBezTo>
                  <a:cubicBezTo>
                    <a:pt x="20" y="43"/>
                    <a:pt x="20" y="42"/>
                    <a:pt x="20" y="42"/>
                  </a:cubicBezTo>
                  <a:cubicBezTo>
                    <a:pt x="20" y="41"/>
                    <a:pt x="20" y="41"/>
                    <a:pt x="20" y="40"/>
                  </a:cubicBezTo>
                  <a:cubicBezTo>
                    <a:pt x="20" y="40"/>
                    <a:pt x="19" y="39"/>
                    <a:pt x="19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8"/>
                    <a:pt x="17" y="37"/>
                    <a:pt x="17" y="37"/>
                  </a:cubicBezTo>
                  <a:cubicBezTo>
                    <a:pt x="17" y="36"/>
                    <a:pt x="17" y="36"/>
                    <a:pt x="17" y="35"/>
                  </a:cubicBezTo>
                  <a:cubicBezTo>
                    <a:pt x="17" y="34"/>
                    <a:pt x="17" y="34"/>
                    <a:pt x="17" y="33"/>
                  </a:cubicBezTo>
                  <a:cubicBezTo>
                    <a:pt x="18" y="32"/>
                    <a:pt x="18" y="32"/>
                    <a:pt x="18" y="31"/>
                  </a:cubicBezTo>
                  <a:cubicBezTo>
                    <a:pt x="19" y="31"/>
                    <a:pt x="19" y="31"/>
                    <a:pt x="19" y="30"/>
                  </a:cubicBezTo>
                  <a:cubicBezTo>
                    <a:pt x="19" y="29"/>
                    <a:pt x="20" y="29"/>
                    <a:pt x="21" y="28"/>
                  </a:cubicBezTo>
                  <a:cubicBezTo>
                    <a:pt x="21" y="27"/>
                    <a:pt x="22" y="27"/>
                    <a:pt x="22" y="26"/>
                  </a:cubicBezTo>
                  <a:cubicBezTo>
                    <a:pt x="22" y="25"/>
                    <a:pt x="23" y="25"/>
                    <a:pt x="23" y="24"/>
                  </a:cubicBezTo>
                  <a:cubicBezTo>
                    <a:pt x="23" y="24"/>
                    <a:pt x="22" y="23"/>
                    <a:pt x="22" y="23"/>
                  </a:cubicBezTo>
                  <a:cubicBezTo>
                    <a:pt x="22" y="22"/>
                    <a:pt x="22" y="22"/>
                    <a:pt x="23" y="22"/>
                  </a:cubicBezTo>
                  <a:cubicBezTo>
                    <a:pt x="23" y="22"/>
                    <a:pt x="23" y="21"/>
                    <a:pt x="23" y="21"/>
                  </a:cubicBezTo>
                  <a:cubicBezTo>
                    <a:pt x="23" y="20"/>
                    <a:pt x="22" y="20"/>
                    <a:pt x="23" y="19"/>
                  </a:cubicBezTo>
                  <a:cubicBezTo>
                    <a:pt x="23" y="19"/>
                    <a:pt x="23" y="19"/>
                    <a:pt x="23" y="18"/>
                  </a:cubicBezTo>
                  <a:cubicBezTo>
                    <a:pt x="23" y="17"/>
                    <a:pt x="22" y="18"/>
                    <a:pt x="22" y="18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5"/>
                    <a:pt x="22" y="15"/>
                  </a:cubicBezTo>
                  <a:cubicBezTo>
                    <a:pt x="22" y="15"/>
                    <a:pt x="22" y="14"/>
                    <a:pt x="21" y="14"/>
                  </a:cubicBezTo>
                  <a:cubicBezTo>
                    <a:pt x="27" y="9"/>
                    <a:pt x="35" y="5"/>
                    <a:pt x="43" y="4"/>
                  </a:cubicBezTo>
                  <a:cubicBezTo>
                    <a:pt x="43" y="4"/>
                    <a:pt x="43" y="4"/>
                    <a:pt x="44" y="4"/>
                  </a:cubicBezTo>
                  <a:cubicBezTo>
                    <a:pt x="44" y="4"/>
                    <a:pt x="45" y="4"/>
                    <a:pt x="45" y="4"/>
                  </a:cubicBezTo>
                  <a:cubicBezTo>
                    <a:pt x="46" y="4"/>
                    <a:pt x="46" y="4"/>
                    <a:pt x="47" y="4"/>
                  </a:cubicBezTo>
                  <a:cubicBezTo>
                    <a:pt x="48" y="4"/>
                    <a:pt x="49" y="5"/>
                    <a:pt x="50" y="5"/>
                  </a:cubicBezTo>
                  <a:cubicBezTo>
                    <a:pt x="50" y="5"/>
                    <a:pt x="50" y="4"/>
                    <a:pt x="50" y="4"/>
                  </a:cubicBezTo>
                  <a:cubicBezTo>
                    <a:pt x="50" y="4"/>
                    <a:pt x="51" y="4"/>
                    <a:pt x="51" y="3"/>
                  </a:cubicBezTo>
                  <a:cubicBezTo>
                    <a:pt x="51" y="3"/>
                    <a:pt x="52" y="3"/>
                    <a:pt x="52" y="3"/>
                  </a:cubicBezTo>
                  <a:cubicBezTo>
                    <a:pt x="53" y="3"/>
                    <a:pt x="54" y="3"/>
                    <a:pt x="56" y="3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0"/>
                    <a:pt x="54" y="0"/>
                    <a:pt x="53" y="0"/>
                  </a:cubicBezTo>
                  <a:cubicBezTo>
                    <a:pt x="53" y="0"/>
                    <a:pt x="52" y="0"/>
                    <a:pt x="52" y="0"/>
                  </a:cubicBezTo>
                  <a:cubicBezTo>
                    <a:pt x="51" y="0"/>
                    <a:pt x="51" y="0"/>
                    <a:pt x="50" y="0"/>
                  </a:cubicBezTo>
                  <a:cubicBezTo>
                    <a:pt x="45" y="1"/>
                    <a:pt x="40" y="2"/>
                    <a:pt x="35" y="3"/>
                  </a:cubicBezTo>
                  <a:cubicBezTo>
                    <a:pt x="34" y="3"/>
                    <a:pt x="34" y="4"/>
                    <a:pt x="33" y="4"/>
                  </a:cubicBezTo>
                  <a:cubicBezTo>
                    <a:pt x="33" y="4"/>
                    <a:pt x="32" y="4"/>
                    <a:pt x="32" y="4"/>
                  </a:cubicBezTo>
                  <a:cubicBezTo>
                    <a:pt x="32" y="5"/>
                    <a:pt x="31" y="5"/>
                    <a:pt x="31" y="5"/>
                  </a:cubicBezTo>
                  <a:cubicBezTo>
                    <a:pt x="30" y="5"/>
                    <a:pt x="29" y="6"/>
                    <a:pt x="28" y="6"/>
                  </a:cubicBezTo>
                  <a:cubicBezTo>
                    <a:pt x="27" y="6"/>
                    <a:pt x="27" y="7"/>
                    <a:pt x="26" y="7"/>
                  </a:cubicBezTo>
                  <a:cubicBezTo>
                    <a:pt x="23" y="9"/>
                    <a:pt x="20" y="11"/>
                    <a:pt x="18" y="13"/>
                  </a:cubicBezTo>
                  <a:cubicBezTo>
                    <a:pt x="18" y="13"/>
                    <a:pt x="17" y="14"/>
                    <a:pt x="17" y="14"/>
                  </a:cubicBezTo>
                  <a:cubicBezTo>
                    <a:pt x="16" y="14"/>
                    <a:pt x="16" y="15"/>
                    <a:pt x="15" y="16"/>
                  </a:cubicBezTo>
                  <a:cubicBezTo>
                    <a:pt x="15" y="16"/>
                    <a:pt x="14" y="17"/>
                    <a:pt x="13" y="17"/>
                  </a:cubicBezTo>
                  <a:cubicBezTo>
                    <a:pt x="13" y="18"/>
                    <a:pt x="12" y="19"/>
                    <a:pt x="11" y="20"/>
                  </a:cubicBezTo>
                  <a:cubicBezTo>
                    <a:pt x="9" y="22"/>
                    <a:pt x="8" y="24"/>
                    <a:pt x="7" y="27"/>
                  </a:cubicBezTo>
                  <a:cubicBezTo>
                    <a:pt x="6" y="27"/>
                    <a:pt x="6" y="28"/>
                    <a:pt x="6" y="29"/>
                  </a:cubicBezTo>
                  <a:cubicBezTo>
                    <a:pt x="5" y="29"/>
                    <a:pt x="5" y="30"/>
                    <a:pt x="5" y="30"/>
                  </a:cubicBezTo>
                  <a:cubicBezTo>
                    <a:pt x="4" y="31"/>
                    <a:pt x="4" y="32"/>
                    <a:pt x="3" y="33"/>
                  </a:cubicBezTo>
                  <a:cubicBezTo>
                    <a:pt x="3" y="34"/>
                    <a:pt x="3" y="34"/>
                    <a:pt x="3" y="35"/>
                  </a:cubicBezTo>
                  <a:cubicBezTo>
                    <a:pt x="2" y="36"/>
                    <a:pt x="2" y="38"/>
                    <a:pt x="1" y="39"/>
                  </a:cubicBezTo>
                  <a:cubicBezTo>
                    <a:pt x="1" y="40"/>
                    <a:pt x="1" y="41"/>
                    <a:pt x="1" y="42"/>
                  </a:cubicBezTo>
                  <a:moveTo>
                    <a:pt x="56" y="104"/>
                  </a:moveTo>
                  <a:cubicBezTo>
                    <a:pt x="58" y="104"/>
                    <a:pt x="61" y="104"/>
                    <a:pt x="64" y="103"/>
                  </a:cubicBezTo>
                  <a:cubicBezTo>
                    <a:pt x="65" y="103"/>
                    <a:pt x="67" y="102"/>
                    <a:pt x="69" y="102"/>
                  </a:cubicBezTo>
                  <a:cubicBezTo>
                    <a:pt x="69" y="102"/>
                    <a:pt x="70" y="101"/>
                    <a:pt x="71" y="101"/>
                  </a:cubicBezTo>
                  <a:cubicBezTo>
                    <a:pt x="73" y="100"/>
                    <a:pt x="74" y="100"/>
                    <a:pt x="76" y="99"/>
                  </a:cubicBezTo>
                  <a:cubicBezTo>
                    <a:pt x="76" y="98"/>
                    <a:pt x="77" y="98"/>
                    <a:pt x="78" y="98"/>
                  </a:cubicBezTo>
                  <a:cubicBezTo>
                    <a:pt x="81" y="96"/>
                    <a:pt x="84" y="94"/>
                    <a:pt x="87" y="91"/>
                  </a:cubicBezTo>
                  <a:cubicBezTo>
                    <a:pt x="88" y="90"/>
                    <a:pt x="88" y="90"/>
                    <a:pt x="89" y="89"/>
                  </a:cubicBezTo>
                  <a:cubicBezTo>
                    <a:pt x="89" y="89"/>
                    <a:pt x="90" y="88"/>
                    <a:pt x="91" y="87"/>
                  </a:cubicBezTo>
                  <a:cubicBezTo>
                    <a:pt x="91" y="87"/>
                    <a:pt x="92" y="86"/>
                    <a:pt x="93" y="85"/>
                  </a:cubicBezTo>
                  <a:cubicBezTo>
                    <a:pt x="94" y="83"/>
                    <a:pt x="95" y="81"/>
                    <a:pt x="96" y="80"/>
                  </a:cubicBezTo>
                  <a:cubicBezTo>
                    <a:pt x="97" y="79"/>
                    <a:pt x="97" y="79"/>
                    <a:pt x="97" y="78"/>
                  </a:cubicBezTo>
                  <a:cubicBezTo>
                    <a:pt x="98" y="78"/>
                    <a:pt x="98" y="77"/>
                    <a:pt x="98" y="76"/>
                  </a:cubicBezTo>
                  <a:cubicBezTo>
                    <a:pt x="99" y="76"/>
                    <a:pt x="99" y="75"/>
                    <a:pt x="99" y="75"/>
                  </a:cubicBezTo>
                  <a:cubicBezTo>
                    <a:pt x="99" y="74"/>
                    <a:pt x="100" y="74"/>
                    <a:pt x="100" y="73"/>
                  </a:cubicBezTo>
                  <a:cubicBezTo>
                    <a:pt x="100" y="72"/>
                    <a:pt x="101" y="71"/>
                    <a:pt x="101" y="70"/>
                  </a:cubicBezTo>
                  <a:cubicBezTo>
                    <a:pt x="101" y="69"/>
                    <a:pt x="102" y="67"/>
                    <a:pt x="102" y="65"/>
                  </a:cubicBezTo>
                  <a:cubicBezTo>
                    <a:pt x="103" y="65"/>
                    <a:pt x="103" y="64"/>
                    <a:pt x="103" y="63"/>
                  </a:cubicBezTo>
                  <a:cubicBezTo>
                    <a:pt x="103" y="62"/>
                    <a:pt x="103" y="61"/>
                    <a:pt x="103" y="60"/>
                  </a:cubicBezTo>
                  <a:cubicBezTo>
                    <a:pt x="104" y="60"/>
                    <a:pt x="104" y="59"/>
                    <a:pt x="104" y="58"/>
                  </a:cubicBezTo>
                  <a:cubicBezTo>
                    <a:pt x="104" y="56"/>
                    <a:pt x="104" y="54"/>
                    <a:pt x="104" y="52"/>
                  </a:cubicBezTo>
                  <a:cubicBezTo>
                    <a:pt x="104" y="51"/>
                    <a:pt x="104" y="49"/>
                    <a:pt x="104" y="47"/>
                  </a:cubicBezTo>
                  <a:cubicBezTo>
                    <a:pt x="104" y="46"/>
                    <a:pt x="104" y="45"/>
                    <a:pt x="103" y="45"/>
                  </a:cubicBezTo>
                  <a:cubicBezTo>
                    <a:pt x="103" y="44"/>
                    <a:pt x="103" y="43"/>
                    <a:pt x="103" y="42"/>
                  </a:cubicBezTo>
                  <a:cubicBezTo>
                    <a:pt x="103" y="41"/>
                    <a:pt x="103" y="40"/>
                    <a:pt x="102" y="39"/>
                  </a:cubicBezTo>
                  <a:cubicBezTo>
                    <a:pt x="102" y="38"/>
                    <a:pt x="101" y="36"/>
                    <a:pt x="101" y="35"/>
                  </a:cubicBezTo>
                  <a:cubicBezTo>
                    <a:pt x="101" y="34"/>
                    <a:pt x="101" y="34"/>
                    <a:pt x="100" y="33"/>
                  </a:cubicBezTo>
                  <a:cubicBezTo>
                    <a:pt x="100" y="32"/>
                    <a:pt x="99" y="31"/>
                    <a:pt x="99" y="30"/>
                  </a:cubicBezTo>
                  <a:cubicBezTo>
                    <a:pt x="99" y="30"/>
                    <a:pt x="99" y="29"/>
                    <a:pt x="98" y="29"/>
                  </a:cubicBezTo>
                  <a:cubicBezTo>
                    <a:pt x="98" y="28"/>
                    <a:pt x="98" y="27"/>
                    <a:pt x="97" y="27"/>
                  </a:cubicBezTo>
                  <a:cubicBezTo>
                    <a:pt x="96" y="24"/>
                    <a:pt x="94" y="22"/>
                    <a:pt x="93" y="20"/>
                  </a:cubicBezTo>
                  <a:cubicBezTo>
                    <a:pt x="92" y="19"/>
                    <a:pt x="91" y="18"/>
                    <a:pt x="91" y="17"/>
                  </a:cubicBezTo>
                  <a:cubicBezTo>
                    <a:pt x="90" y="17"/>
                    <a:pt x="89" y="16"/>
                    <a:pt x="89" y="16"/>
                  </a:cubicBezTo>
                  <a:cubicBezTo>
                    <a:pt x="88" y="15"/>
                    <a:pt x="88" y="14"/>
                    <a:pt x="87" y="14"/>
                  </a:cubicBezTo>
                  <a:cubicBezTo>
                    <a:pt x="86" y="13"/>
                    <a:pt x="85" y="12"/>
                    <a:pt x="83" y="11"/>
                  </a:cubicBezTo>
                  <a:cubicBezTo>
                    <a:pt x="82" y="10"/>
                    <a:pt x="80" y="8"/>
                    <a:pt x="78" y="7"/>
                  </a:cubicBezTo>
                  <a:cubicBezTo>
                    <a:pt x="77" y="7"/>
                    <a:pt x="76" y="6"/>
                    <a:pt x="76" y="6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4" y="5"/>
                    <a:pt x="74" y="5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4"/>
                    <a:pt x="72" y="4"/>
                    <a:pt x="71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0" y="4"/>
                    <a:pt x="70" y="3"/>
                    <a:pt x="69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7" y="3"/>
                    <a:pt x="66" y="2"/>
                    <a:pt x="64" y="2"/>
                  </a:cubicBezTo>
                  <a:cubicBezTo>
                    <a:pt x="63" y="2"/>
                    <a:pt x="63" y="2"/>
                    <a:pt x="62" y="1"/>
                  </a:cubicBezTo>
                  <a:cubicBezTo>
                    <a:pt x="62" y="1"/>
                    <a:pt x="62" y="1"/>
                    <a:pt x="61" y="1"/>
                  </a:cubicBezTo>
                  <a:cubicBezTo>
                    <a:pt x="59" y="1"/>
                    <a:pt x="58" y="1"/>
                    <a:pt x="56" y="0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8" y="3"/>
                    <a:pt x="60" y="4"/>
                    <a:pt x="62" y="4"/>
                  </a:cubicBezTo>
                  <a:cubicBezTo>
                    <a:pt x="62" y="4"/>
                    <a:pt x="61" y="4"/>
                    <a:pt x="61" y="5"/>
                  </a:cubicBezTo>
                  <a:cubicBezTo>
                    <a:pt x="61" y="5"/>
                    <a:pt x="60" y="5"/>
                    <a:pt x="60" y="5"/>
                  </a:cubicBezTo>
                  <a:cubicBezTo>
                    <a:pt x="59" y="5"/>
                    <a:pt x="58" y="5"/>
                    <a:pt x="57" y="5"/>
                  </a:cubicBezTo>
                  <a:cubicBezTo>
                    <a:pt x="57" y="5"/>
                    <a:pt x="58" y="5"/>
                    <a:pt x="58" y="6"/>
                  </a:cubicBezTo>
                  <a:cubicBezTo>
                    <a:pt x="59" y="6"/>
                    <a:pt x="59" y="6"/>
                    <a:pt x="61" y="6"/>
                  </a:cubicBezTo>
                  <a:cubicBezTo>
                    <a:pt x="61" y="6"/>
                    <a:pt x="62" y="6"/>
                    <a:pt x="62" y="6"/>
                  </a:cubicBezTo>
                  <a:cubicBezTo>
                    <a:pt x="63" y="6"/>
                    <a:pt x="63" y="5"/>
                    <a:pt x="63" y="5"/>
                  </a:cubicBezTo>
                  <a:cubicBezTo>
                    <a:pt x="63" y="5"/>
                    <a:pt x="63" y="5"/>
                    <a:pt x="63" y="4"/>
                  </a:cubicBezTo>
                  <a:cubicBezTo>
                    <a:pt x="64" y="5"/>
                    <a:pt x="64" y="5"/>
                    <a:pt x="65" y="5"/>
                  </a:cubicBezTo>
                  <a:cubicBezTo>
                    <a:pt x="65" y="5"/>
                    <a:pt x="64" y="5"/>
                    <a:pt x="64" y="6"/>
                  </a:cubicBezTo>
                  <a:cubicBezTo>
                    <a:pt x="65" y="6"/>
                    <a:pt x="66" y="6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7" y="6"/>
                    <a:pt x="68" y="6"/>
                    <a:pt x="69" y="6"/>
                  </a:cubicBezTo>
                  <a:cubicBezTo>
                    <a:pt x="70" y="6"/>
                    <a:pt x="71" y="7"/>
                    <a:pt x="72" y="7"/>
                  </a:cubicBezTo>
                  <a:cubicBezTo>
                    <a:pt x="72" y="7"/>
                    <a:pt x="71" y="8"/>
                    <a:pt x="71" y="8"/>
                  </a:cubicBezTo>
                  <a:cubicBezTo>
                    <a:pt x="71" y="8"/>
                    <a:pt x="71" y="7"/>
                    <a:pt x="70" y="7"/>
                  </a:cubicBezTo>
                  <a:cubicBezTo>
                    <a:pt x="70" y="8"/>
                    <a:pt x="71" y="8"/>
                    <a:pt x="71" y="8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2" y="10"/>
                    <a:pt x="71" y="9"/>
                    <a:pt x="70" y="9"/>
                  </a:cubicBezTo>
                  <a:cubicBezTo>
                    <a:pt x="70" y="9"/>
                    <a:pt x="68" y="11"/>
                    <a:pt x="68" y="10"/>
                  </a:cubicBezTo>
                  <a:cubicBezTo>
                    <a:pt x="68" y="9"/>
                    <a:pt x="69" y="9"/>
                    <a:pt x="69" y="8"/>
                  </a:cubicBezTo>
                  <a:cubicBezTo>
                    <a:pt x="69" y="8"/>
                    <a:pt x="68" y="8"/>
                    <a:pt x="68" y="8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7" y="9"/>
                    <a:pt x="67" y="9"/>
                    <a:pt x="66" y="9"/>
                  </a:cubicBezTo>
                  <a:cubicBezTo>
                    <a:pt x="66" y="9"/>
                    <a:pt x="66" y="9"/>
                    <a:pt x="65" y="9"/>
                  </a:cubicBezTo>
                  <a:cubicBezTo>
                    <a:pt x="65" y="10"/>
                    <a:pt x="64" y="10"/>
                    <a:pt x="63" y="10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2" y="11"/>
                    <a:pt x="61" y="11"/>
                    <a:pt x="60" y="12"/>
                  </a:cubicBezTo>
                  <a:cubicBezTo>
                    <a:pt x="60" y="12"/>
                    <a:pt x="59" y="12"/>
                    <a:pt x="58" y="13"/>
                  </a:cubicBezTo>
                  <a:cubicBezTo>
                    <a:pt x="58" y="13"/>
                    <a:pt x="58" y="14"/>
                    <a:pt x="58" y="14"/>
                  </a:cubicBezTo>
                  <a:cubicBezTo>
                    <a:pt x="58" y="14"/>
                    <a:pt x="58" y="14"/>
                    <a:pt x="58" y="15"/>
                  </a:cubicBezTo>
                  <a:cubicBezTo>
                    <a:pt x="58" y="15"/>
                    <a:pt x="58" y="15"/>
                    <a:pt x="58" y="16"/>
                  </a:cubicBezTo>
                  <a:cubicBezTo>
                    <a:pt x="58" y="16"/>
                    <a:pt x="59" y="16"/>
                    <a:pt x="59" y="16"/>
                  </a:cubicBezTo>
                  <a:cubicBezTo>
                    <a:pt x="60" y="16"/>
                    <a:pt x="61" y="17"/>
                    <a:pt x="61" y="17"/>
                  </a:cubicBezTo>
                  <a:cubicBezTo>
                    <a:pt x="62" y="17"/>
                    <a:pt x="63" y="18"/>
                    <a:pt x="63" y="18"/>
                  </a:cubicBezTo>
                  <a:cubicBezTo>
                    <a:pt x="64" y="18"/>
                    <a:pt x="65" y="17"/>
                    <a:pt x="65" y="18"/>
                  </a:cubicBezTo>
                  <a:cubicBezTo>
                    <a:pt x="65" y="19"/>
                    <a:pt x="64" y="19"/>
                    <a:pt x="64" y="19"/>
                  </a:cubicBezTo>
                  <a:cubicBezTo>
                    <a:pt x="65" y="20"/>
                    <a:pt x="64" y="20"/>
                    <a:pt x="64" y="20"/>
                  </a:cubicBezTo>
                  <a:cubicBezTo>
                    <a:pt x="64" y="21"/>
                    <a:pt x="64" y="21"/>
                    <a:pt x="65" y="21"/>
                  </a:cubicBezTo>
                  <a:cubicBezTo>
                    <a:pt x="65" y="22"/>
                    <a:pt x="66" y="21"/>
                    <a:pt x="66" y="20"/>
                  </a:cubicBezTo>
                  <a:cubicBezTo>
                    <a:pt x="67" y="20"/>
                    <a:pt x="67" y="19"/>
                    <a:pt x="67" y="18"/>
                  </a:cubicBezTo>
                  <a:cubicBezTo>
                    <a:pt x="70" y="18"/>
                    <a:pt x="72" y="17"/>
                    <a:pt x="72" y="14"/>
                  </a:cubicBezTo>
                  <a:cubicBezTo>
                    <a:pt x="72" y="14"/>
                    <a:pt x="71" y="14"/>
                    <a:pt x="72" y="14"/>
                  </a:cubicBezTo>
                  <a:cubicBezTo>
                    <a:pt x="72" y="13"/>
                    <a:pt x="72" y="13"/>
                    <a:pt x="72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1"/>
                    <a:pt x="73" y="11"/>
                    <a:pt x="74" y="11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5" y="11"/>
                    <a:pt x="75" y="11"/>
                    <a:pt x="76" y="11"/>
                  </a:cubicBezTo>
                  <a:cubicBezTo>
                    <a:pt x="76" y="11"/>
                    <a:pt x="77" y="11"/>
                    <a:pt x="77" y="11"/>
                  </a:cubicBezTo>
                  <a:cubicBezTo>
                    <a:pt x="77" y="11"/>
                    <a:pt x="78" y="12"/>
                    <a:pt x="78" y="12"/>
                  </a:cubicBezTo>
                  <a:cubicBezTo>
                    <a:pt x="78" y="12"/>
                    <a:pt x="79" y="12"/>
                    <a:pt x="79" y="12"/>
                  </a:cubicBezTo>
                  <a:cubicBezTo>
                    <a:pt x="79" y="13"/>
                    <a:pt x="78" y="13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9" y="15"/>
                    <a:pt x="79" y="15"/>
                  </a:cubicBezTo>
                  <a:cubicBezTo>
                    <a:pt x="80" y="15"/>
                    <a:pt x="80" y="14"/>
                    <a:pt x="81" y="14"/>
                  </a:cubicBezTo>
                  <a:cubicBezTo>
                    <a:pt x="81" y="14"/>
                    <a:pt x="82" y="14"/>
                    <a:pt x="82" y="13"/>
                  </a:cubicBezTo>
                  <a:cubicBezTo>
                    <a:pt x="82" y="14"/>
                    <a:pt x="83" y="14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6"/>
                    <a:pt x="84" y="16"/>
                    <a:pt x="84" y="17"/>
                  </a:cubicBezTo>
                  <a:cubicBezTo>
                    <a:pt x="84" y="18"/>
                    <a:pt x="85" y="18"/>
                    <a:pt x="85" y="18"/>
                  </a:cubicBezTo>
                  <a:cubicBezTo>
                    <a:pt x="86" y="18"/>
                    <a:pt x="86" y="19"/>
                    <a:pt x="86" y="19"/>
                  </a:cubicBezTo>
                  <a:cubicBezTo>
                    <a:pt x="86" y="19"/>
                    <a:pt x="86" y="19"/>
                    <a:pt x="86" y="20"/>
                  </a:cubicBezTo>
                  <a:cubicBezTo>
                    <a:pt x="87" y="21"/>
                    <a:pt x="86" y="21"/>
                    <a:pt x="86" y="22"/>
                  </a:cubicBezTo>
                  <a:cubicBezTo>
                    <a:pt x="86" y="22"/>
                    <a:pt x="85" y="22"/>
                    <a:pt x="85" y="23"/>
                  </a:cubicBezTo>
                  <a:cubicBezTo>
                    <a:pt x="85" y="24"/>
                    <a:pt x="86" y="23"/>
                    <a:pt x="87" y="24"/>
                  </a:cubicBezTo>
                  <a:cubicBezTo>
                    <a:pt x="87" y="24"/>
                    <a:pt x="87" y="24"/>
                    <a:pt x="87" y="25"/>
                  </a:cubicBezTo>
                  <a:cubicBezTo>
                    <a:pt x="87" y="25"/>
                    <a:pt x="87" y="26"/>
                    <a:pt x="86" y="26"/>
                  </a:cubicBezTo>
                  <a:cubicBezTo>
                    <a:pt x="86" y="26"/>
                    <a:pt x="86" y="26"/>
                    <a:pt x="85" y="26"/>
                  </a:cubicBezTo>
                  <a:cubicBezTo>
                    <a:pt x="85" y="26"/>
                    <a:pt x="85" y="26"/>
                    <a:pt x="84" y="25"/>
                  </a:cubicBezTo>
                  <a:cubicBezTo>
                    <a:pt x="84" y="25"/>
                    <a:pt x="84" y="25"/>
                    <a:pt x="83" y="25"/>
                  </a:cubicBezTo>
                  <a:cubicBezTo>
                    <a:pt x="83" y="25"/>
                    <a:pt x="82" y="25"/>
                    <a:pt x="81" y="25"/>
                  </a:cubicBezTo>
                  <a:cubicBezTo>
                    <a:pt x="82" y="24"/>
                    <a:pt x="83" y="23"/>
                    <a:pt x="84" y="23"/>
                  </a:cubicBezTo>
                  <a:cubicBezTo>
                    <a:pt x="84" y="22"/>
                    <a:pt x="85" y="22"/>
                    <a:pt x="85" y="22"/>
                  </a:cubicBezTo>
                  <a:cubicBezTo>
                    <a:pt x="84" y="21"/>
                    <a:pt x="83" y="22"/>
                    <a:pt x="83" y="22"/>
                  </a:cubicBezTo>
                  <a:cubicBezTo>
                    <a:pt x="83" y="22"/>
                    <a:pt x="82" y="23"/>
                    <a:pt x="81" y="23"/>
                  </a:cubicBezTo>
                  <a:cubicBezTo>
                    <a:pt x="81" y="23"/>
                    <a:pt x="79" y="22"/>
                    <a:pt x="79" y="23"/>
                  </a:cubicBezTo>
                  <a:cubicBezTo>
                    <a:pt x="78" y="23"/>
                    <a:pt x="79" y="23"/>
                    <a:pt x="79" y="24"/>
                  </a:cubicBezTo>
                  <a:cubicBezTo>
                    <a:pt x="79" y="24"/>
                    <a:pt x="79" y="24"/>
                    <a:pt x="78" y="24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8" y="23"/>
                    <a:pt x="77" y="23"/>
                    <a:pt x="76" y="23"/>
                  </a:cubicBezTo>
                  <a:cubicBezTo>
                    <a:pt x="76" y="23"/>
                    <a:pt x="75" y="23"/>
                    <a:pt x="75" y="24"/>
                  </a:cubicBezTo>
                  <a:cubicBezTo>
                    <a:pt x="76" y="24"/>
                    <a:pt x="77" y="23"/>
                    <a:pt x="77" y="24"/>
                  </a:cubicBezTo>
                  <a:cubicBezTo>
                    <a:pt x="77" y="25"/>
                    <a:pt x="76" y="25"/>
                    <a:pt x="76" y="26"/>
                  </a:cubicBezTo>
                  <a:cubicBezTo>
                    <a:pt x="76" y="26"/>
                    <a:pt x="76" y="27"/>
                    <a:pt x="77" y="2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9" y="27"/>
                    <a:pt x="79" y="26"/>
                    <a:pt x="80" y="26"/>
                  </a:cubicBezTo>
                  <a:cubicBezTo>
                    <a:pt x="80" y="27"/>
                    <a:pt x="79" y="28"/>
                    <a:pt x="78" y="28"/>
                  </a:cubicBezTo>
                  <a:cubicBezTo>
                    <a:pt x="77" y="28"/>
                    <a:pt x="76" y="28"/>
                    <a:pt x="75" y="29"/>
                  </a:cubicBezTo>
                  <a:cubicBezTo>
                    <a:pt x="75" y="29"/>
                    <a:pt x="74" y="30"/>
                    <a:pt x="73" y="29"/>
                  </a:cubicBezTo>
                  <a:cubicBezTo>
                    <a:pt x="73" y="28"/>
                    <a:pt x="74" y="29"/>
                    <a:pt x="74" y="28"/>
                  </a:cubicBezTo>
                  <a:cubicBezTo>
                    <a:pt x="73" y="28"/>
                    <a:pt x="73" y="28"/>
                    <a:pt x="72" y="29"/>
                  </a:cubicBezTo>
                  <a:cubicBezTo>
                    <a:pt x="71" y="29"/>
                    <a:pt x="69" y="29"/>
                    <a:pt x="69" y="31"/>
                  </a:cubicBezTo>
                  <a:cubicBezTo>
                    <a:pt x="68" y="31"/>
                    <a:pt x="69" y="31"/>
                    <a:pt x="68" y="31"/>
                  </a:cubicBezTo>
                  <a:cubicBezTo>
                    <a:pt x="68" y="32"/>
                    <a:pt x="68" y="32"/>
                    <a:pt x="67" y="32"/>
                  </a:cubicBezTo>
                  <a:cubicBezTo>
                    <a:pt x="67" y="32"/>
                    <a:pt x="66" y="32"/>
                    <a:pt x="66" y="32"/>
                  </a:cubicBezTo>
                  <a:cubicBezTo>
                    <a:pt x="66" y="32"/>
                    <a:pt x="65" y="32"/>
                    <a:pt x="65" y="33"/>
                  </a:cubicBezTo>
                  <a:cubicBezTo>
                    <a:pt x="65" y="33"/>
                    <a:pt x="64" y="33"/>
                    <a:pt x="64" y="34"/>
                  </a:cubicBezTo>
                  <a:cubicBezTo>
                    <a:pt x="64" y="34"/>
                    <a:pt x="63" y="34"/>
                    <a:pt x="63" y="34"/>
                  </a:cubicBezTo>
                  <a:cubicBezTo>
                    <a:pt x="63" y="34"/>
                    <a:pt x="63" y="35"/>
                    <a:pt x="62" y="35"/>
                  </a:cubicBezTo>
                  <a:cubicBezTo>
                    <a:pt x="62" y="35"/>
                    <a:pt x="62" y="35"/>
                    <a:pt x="61" y="35"/>
                  </a:cubicBezTo>
                  <a:cubicBezTo>
                    <a:pt x="61" y="36"/>
                    <a:pt x="62" y="37"/>
                    <a:pt x="61" y="38"/>
                  </a:cubicBezTo>
                  <a:cubicBezTo>
                    <a:pt x="61" y="38"/>
                    <a:pt x="60" y="39"/>
                    <a:pt x="59" y="39"/>
                  </a:cubicBezTo>
                  <a:cubicBezTo>
                    <a:pt x="59" y="39"/>
                    <a:pt x="58" y="39"/>
                    <a:pt x="58" y="40"/>
                  </a:cubicBezTo>
                  <a:cubicBezTo>
                    <a:pt x="57" y="40"/>
                    <a:pt x="57" y="40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65"/>
                    <a:pt x="56" y="65"/>
                    <a:pt x="56" y="65"/>
                  </a:cubicBezTo>
                  <a:cubicBezTo>
                    <a:pt x="56" y="65"/>
                    <a:pt x="56" y="65"/>
                    <a:pt x="56" y="65"/>
                  </a:cubicBezTo>
                  <a:cubicBezTo>
                    <a:pt x="57" y="64"/>
                    <a:pt x="57" y="63"/>
                    <a:pt x="57" y="63"/>
                  </a:cubicBezTo>
                  <a:cubicBezTo>
                    <a:pt x="58" y="63"/>
                    <a:pt x="58" y="63"/>
                    <a:pt x="59" y="63"/>
                  </a:cubicBezTo>
                  <a:cubicBezTo>
                    <a:pt x="59" y="63"/>
                    <a:pt x="60" y="62"/>
                    <a:pt x="60" y="62"/>
                  </a:cubicBezTo>
                  <a:cubicBezTo>
                    <a:pt x="60" y="62"/>
                    <a:pt x="61" y="61"/>
                    <a:pt x="61" y="62"/>
                  </a:cubicBezTo>
                  <a:cubicBezTo>
                    <a:pt x="61" y="62"/>
                    <a:pt x="60" y="63"/>
                    <a:pt x="61" y="63"/>
                  </a:cubicBezTo>
                  <a:cubicBezTo>
                    <a:pt x="61" y="63"/>
                    <a:pt x="62" y="62"/>
                    <a:pt x="62" y="62"/>
                  </a:cubicBezTo>
                  <a:cubicBezTo>
                    <a:pt x="63" y="62"/>
                    <a:pt x="63" y="63"/>
                    <a:pt x="64" y="63"/>
                  </a:cubicBezTo>
                  <a:cubicBezTo>
                    <a:pt x="64" y="63"/>
                    <a:pt x="64" y="63"/>
                    <a:pt x="65" y="64"/>
                  </a:cubicBezTo>
                  <a:cubicBezTo>
                    <a:pt x="65" y="64"/>
                    <a:pt x="65" y="63"/>
                    <a:pt x="66" y="64"/>
                  </a:cubicBezTo>
                  <a:cubicBezTo>
                    <a:pt x="66" y="64"/>
                    <a:pt x="67" y="64"/>
                    <a:pt x="67" y="64"/>
                  </a:cubicBezTo>
                  <a:cubicBezTo>
                    <a:pt x="68" y="64"/>
                    <a:pt x="68" y="63"/>
                    <a:pt x="68" y="63"/>
                  </a:cubicBezTo>
                  <a:cubicBezTo>
                    <a:pt x="69" y="63"/>
                    <a:pt x="70" y="64"/>
                    <a:pt x="70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1" y="64"/>
                    <a:pt x="71" y="65"/>
                    <a:pt x="71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6"/>
                    <a:pt x="72" y="66"/>
                    <a:pt x="73" y="66"/>
                  </a:cubicBezTo>
                  <a:cubicBezTo>
                    <a:pt x="73" y="66"/>
                    <a:pt x="73" y="67"/>
                    <a:pt x="74" y="67"/>
                  </a:cubicBezTo>
                  <a:cubicBezTo>
                    <a:pt x="74" y="68"/>
                    <a:pt x="75" y="68"/>
                    <a:pt x="76" y="68"/>
                  </a:cubicBezTo>
                  <a:cubicBezTo>
                    <a:pt x="77" y="68"/>
                    <a:pt x="77" y="68"/>
                    <a:pt x="78" y="68"/>
                  </a:cubicBezTo>
                  <a:cubicBezTo>
                    <a:pt x="79" y="68"/>
                    <a:pt x="79" y="69"/>
                    <a:pt x="80" y="70"/>
                  </a:cubicBezTo>
                  <a:cubicBezTo>
                    <a:pt x="81" y="70"/>
                    <a:pt x="81" y="70"/>
                    <a:pt x="81" y="71"/>
                  </a:cubicBezTo>
                  <a:cubicBezTo>
                    <a:pt x="81" y="71"/>
                    <a:pt x="81" y="71"/>
                    <a:pt x="81" y="72"/>
                  </a:cubicBezTo>
                  <a:cubicBezTo>
                    <a:pt x="82" y="72"/>
                    <a:pt x="83" y="73"/>
                    <a:pt x="82" y="74"/>
                  </a:cubicBezTo>
                  <a:cubicBezTo>
                    <a:pt x="82" y="74"/>
                    <a:pt x="83" y="74"/>
                    <a:pt x="83" y="75"/>
                  </a:cubicBezTo>
                  <a:cubicBezTo>
                    <a:pt x="84" y="75"/>
                    <a:pt x="84" y="75"/>
                    <a:pt x="84" y="75"/>
                  </a:cubicBezTo>
                  <a:cubicBezTo>
                    <a:pt x="84" y="75"/>
                    <a:pt x="85" y="75"/>
                    <a:pt x="85" y="75"/>
                  </a:cubicBezTo>
                  <a:cubicBezTo>
                    <a:pt x="86" y="75"/>
                    <a:pt x="86" y="76"/>
                    <a:pt x="86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8" y="76"/>
                    <a:pt x="88" y="77"/>
                    <a:pt x="88" y="77"/>
                  </a:cubicBezTo>
                  <a:cubicBezTo>
                    <a:pt x="88" y="77"/>
                    <a:pt x="89" y="77"/>
                    <a:pt x="89" y="77"/>
                  </a:cubicBezTo>
                  <a:cubicBezTo>
                    <a:pt x="90" y="77"/>
                    <a:pt x="91" y="78"/>
                    <a:pt x="91" y="78"/>
                  </a:cubicBezTo>
                  <a:cubicBezTo>
                    <a:pt x="92" y="78"/>
                    <a:pt x="92" y="77"/>
                    <a:pt x="92" y="77"/>
                  </a:cubicBezTo>
                  <a:cubicBezTo>
                    <a:pt x="93" y="77"/>
                    <a:pt x="93" y="78"/>
                    <a:pt x="94" y="78"/>
                  </a:cubicBezTo>
                  <a:cubicBezTo>
                    <a:pt x="87" y="89"/>
                    <a:pt x="76" y="97"/>
                    <a:pt x="64" y="100"/>
                  </a:cubicBezTo>
                  <a:cubicBezTo>
                    <a:pt x="63" y="100"/>
                    <a:pt x="63" y="99"/>
                    <a:pt x="63" y="99"/>
                  </a:cubicBezTo>
                  <a:cubicBezTo>
                    <a:pt x="63" y="98"/>
                    <a:pt x="63" y="97"/>
                    <a:pt x="63" y="96"/>
                  </a:cubicBezTo>
                  <a:cubicBezTo>
                    <a:pt x="63" y="95"/>
                    <a:pt x="63" y="94"/>
                    <a:pt x="63" y="94"/>
                  </a:cubicBezTo>
                  <a:cubicBezTo>
                    <a:pt x="62" y="93"/>
                    <a:pt x="61" y="92"/>
                    <a:pt x="61" y="92"/>
                  </a:cubicBezTo>
                  <a:cubicBezTo>
                    <a:pt x="60" y="92"/>
                    <a:pt x="60" y="92"/>
                    <a:pt x="59" y="92"/>
                  </a:cubicBezTo>
                  <a:cubicBezTo>
                    <a:pt x="58" y="91"/>
                    <a:pt x="57" y="90"/>
                    <a:pt x="56" y="89"/>
                  </a:cubicBezTo>
                  <a:cubicBezTo>
                    <a:pt x="56" y="89"/>
                    <a:pt x="56" y="89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lnTo>
                    <a:pt x="56" y="10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4" name="Freeform 286"/>
            <p:cNvSpPr>
              <a:spLocks/>
            </p:cNvSpPr>
            <p:nvPr userDrawn="1"/>
          </p:nvSpPr>
          <p:spPr bwMode="auto">
            <a:xfrm>
              <a:off x="3746496" y="171450"/>
              <a:ext cx="215900" cy="151210"/>
            </a:xfrm>
            <a:custGeom>
              <a:avLst/>
              <a:gdLst/>
              <a:ahLst/>
              <a:cxnLst>
                <a:cxn ang="0">
                  <a:pos x="16" y="92"/>
                </a:cxn>
                <a:cxn ang="0">
                  <a:pos x="33" y="75"/>
                </a:cxn>
                <a:cxn ang="0">
                  <a:pos x="33" y="75"/>
                </a:cxn>
                <a:cxn ang="0">
                  <a:pos x="33" y="21"/>
                </a:cxn>
                <a:cxn ang="0">
                  <a:pos x="87" y="21"/>
                </a:cxn>
                <a:cxn ang="0">
                  <a:pos x="87" y="60"/>
                </a:cxn>
                <a:cxn ang="0">
                  <a:pos x="81" y="59"/>
                </a:cxn>
                <a:cxn ang="0">
                  <a:pos x="64" y="75"/>
                </a:cxn>
                <a:cxn ang="0">
                  <a:pos x="81" y="92"/>
                </a:cxn>
                <a:cxn ang="0">
                  <a:pos x="98" y="75"/>
                </a:cxn>
                <a:cxn ang="0">
                  <a:pos x="98" y="75"/>
                </a:cxn>
                <a:cxn ang="0">
                  <a:pos x="98" y="75"/>
                </a:cxn>
                <a:cxn ang="0">
                  <a:pos x="98" y="21"/>
                </a:cxn>
                <a:cxn ang="0">
                  <a:pos x="98" y="0"/>
                </a:cxn>
                <a:cxn ang="0">
                  <a:pos x="87" y="0"/>
                </a:cxn>
                <a:cxn ang="0">
                  <a:pos x="33" y="0"/>
                </a:cxn>
                <a:cxn ang="0">
                  <a:pos x="23" y="0"/>
                </a:cxn>
                <a:cxn ang="0">
                  <a:pos x="23" y="21"/>
                </a:cxn>
                <a:cxn ang="0">
                  <a:pos x="23" y="60"/>
                </a:cxn>
                <a:cxn ang="0">
                  <a:pos x="16" y="59"/>
                </a:cxn>
                <a:cxn ang="0">
                  <a:pos x="0" y="75"/>
                </a:cxn>
                <a:cxn ang="0">
                  <a:pos x="16" y="92"/>
                </a:cxn>
              </a:cxnLst>
              <a:rect l="0" t="0" r="r" b="b"/>
              <a:pathLst>
                <a:path w="98" h="92">
                  <a:moveTo>
                    <a:pt x="16" y="92"/>
                  </a:moveTo>
                  <a:cubicBezTo>
                    <a:pt x="26" y="92"/>
                    <a:pt x="33" y="8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5" y="59"/>
                    <a:pt x="83" y="59"/>
                    <a:pt x="81" y="59"/>
                  </a:cubicBezTo>
                  <a:cubicBezTo>
                    <a:pt x="72" y="59"/>
                    <a:pt x="64" y="66"/>
                    <a:pt x="64" y="75"/>
                  </a:cubicBezTo>
                  <a:cubicBezTo>
                    <a:pt x="64" y="85"/>
                    <a:pt x="72" y="92"/>
                    <a:pt x="81" y="92"/>
                  </a:cubicBezTo>
                  <a:cubicBezTo>
                    <a:pt x="90" y="92"/>
                    <a:pt x="98" y="85"/>
                    <a:pt x="98" y="75"/>
                  </a:cubicBezTo>
                  <a:cubicBezTo>
                    <a:pt x="98" y="75"/>
                    <a:pt x="98" y="75"/>
                    <a:pt x="98" y="75"/>
                  </a:cubicBezTo>
                  <a:cubicBezTo>
                    <a:pt x="98" y="75"/>
                    <a:pt x="98" y="75"/>
                    <a:pt x="98" y="75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1" y="59"/>
                    <a:pt x="19" y="59"/>
                    <a:pt x="16" y="59"/>
                  </a:cubicBezTo>
                  <a:cubicBezTo>
                    <a:pt x="7" y="59"/>
                    <a:pt x="0" y="66"/>
                    <a:pt x="0" y="75"/>
                  </a:cubicBezTo>
                  <a:cubicBezTo>
                    <a:pt x="0" y="85"/>
                    <a:pt x="7" y="92"/>
                    <a:pt x="16" y="92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5" name="Freeform 288"/>
            <p:cNvSpPr>
              <a:spLocks/>
            </p:cNvSpPr>
            <p:nvPr userDrawn="1"/>
          </p:nvSpPr>
          <p:spPr bwMode="auto">
            <a:xfrm>
              <a:off x="1360481" y="4922044"/>
              <a:ext cx="96838" cy="120254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0" y="61"/>
                </a:cxn>
                <a:cxn ang="0">
                  <a:pos x="12" y="73"/>
                </a:cxn>
                <a:cxn ang="0">
                  <a:pos x="31" y="73"/>
                </a:cxn>
                <a:cxn ang="0">
                  <a:pos x="44" y="61"/>
                </a:cxn>
                <a:cxn ang="0">
                  <a:pos x="44" y="51"/>
                </a:cxn>
                <a:cxn ang="0">
                  <a:pos x="28" y="51"/>
                </a:cxn>
                <a:cxn ang="0">
                  <a:pos x="28" y="42"/>
                </a:cxn>
                <a:cxn ang="0">
                  <a:pos x="44" y="42"/>
                </a:cxn>
                <a:cxn ang="0">
                  <a:pos x="44" y="28"/>
                </a:cxn>
                <a:cxn ang="0">
                  <a:pos x="28" y="28"/>
                </a:cxn>
                <a:cxn ang="0">
                  <a:pos x="28" y="19"/>
                </a:cxn>
                <a:cxn ang="0">
                  <a:pos x="44" y="19"/>
                </a:cxn>
                <a:cxn ang="0">
                  <a:pos x="44" y="13"/>
                </a:cxn>
                <a:cxn ang="0">
                  <a:pos x="31" y="0"/>
                </a:cxn>
                <a:cxn ang="0">
                  <a:pos x="12" y="0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16" y="19"/>
                </a:cxn>
                <a:cxn ang="0">
                  <a:pos x="16" y="28"/>
                </a:cxn>
                <a:cxn ang="0">
                  <a:pos x="0" y="28"/>
                </a:cxn>
                <a:cxn ang="0">
                  <a:pos x="0" y="42"/>
                </a:cxn>
                <a:cxn ang="0">
                  <a:pos x="16" y="42"/>
                </a:cxn>
                <a:cxn ang="0">
                  <a:pos x="16" y="51"/>
                </a:cxn>
                <a:cxn ang="0">
                  <a:pos x="0" y="51"/>
                </a:cxn>
              </a:cxnLst>
              <a:rect l="0" t="0" r="r" b="b"/>
              <a:pathLst>
                <a:path w="44" h="73">
                  <a:moveTo>
                    <a:pt x="0" y="51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8"/>
                    <a:pt x="6" y="73"/>
                    <a:pt x="12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8" y="73"/>
                    <a:pt x="44" y="68"/>
                    <a:pt x="44" y="6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6"/>
                    <a:pt x="38" y="0"/>
                    <a:pt x="3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51"/>
                    <a:pt x="16" y="51"/>
                    <a:pt x="16" y="51"/>
                  </a:cubicBezTo>
                  <a:lnTo>
                    <a:pt x="0" y="5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6" name="Freeform 289"/>
            <p:cNvSpPr>
              <a:spLocks/>
            </p:cNvSpPr>
            <p:nvPr userDrawn="1"/>
          </p:nvSpPr>
          <p:spPr bwMode="auto">
            <a:xfrm>
              <a:off x="1331906" y="5029202"/>
              <a:ext cx="153988" cy="738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3" y="21"/>
                </a:cxn>
                <a:cxn ang="0">
                  <a:pos x="30" y="21"/>
                </a:cxn>
                <a:cxn ang="0">
                  <a:pos x="30" y="36"/>
                </a:cxn>
                <a:cxn ang="0">
                  <a:pos x="21" y="36"/>
                </a:cxn>
                <a:cxn ang="0">
                  <a:pos x="21" y="45"/>
                </a:cxn>
                <a:cxn ang="0">
                  <a:pos x="49" y="45"/>
                </a:cxn>
                <a:cxn ang="0">
                  <a:pos x="49" y="36"/>
                </a:cxn>
                <a:cxn ang="0">
                  <a:pos x="40" y="36"/>
                </a:cxn>
                <a:cxn ang="0">
                  <a:pos x="40" y="21"/>
                </a:cxn>
                <a:cxn ang="0">
                  <a:pos x="47" y="21"/>
                </a:cxn>
                <a:cxn ang="0">
                  <a:pos x="70" y="2"/>
                </a:cxn>
                <a:cxn ang="0">
                  <a:pos x="61" y="0"/>
                </a:cxn>
                <a:cxn ang="0">
                  <a:pos x="47" y="12"/>
                </a:cxn>
                <a:cxn ang="0">
                  <a:pos x="23" y="12"/>
                </a:cxn>
                <a:cxn ang="0">
                  <a:pos x="9" y="0"/>
                </a:cxn>
                <a:cxn ang="0">
                  <a:pos x="0" y="2"/>
                </a:cxn>
              </a:cxnLst>
              <a:rect l="0" t="0" r="r" b="b"/>
              <a:pathLst>
                <a:path w="70" h="45">
                  <a:moveTo>
                    <a:pt x="0" y="2"/>
                  </a:moveTo>
                  <a:cubicBezTo>
                    <a:pt x="2" y="13"/>
                    <a:pt x="12" y="21"/>
                    <a:pt x="23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8" y="21"/>
                    <a:pt x="67" y="12"/>
                    <a:pt x="70" y="2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9" y="6"/>
                    <a:pt x="53" y="12"/>
                    <a:pt x="47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7" y="12"/>
                    <a:pt x="10" y="7"/>
                    <a:pt x="9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7" name="Freeform 290"/>
            <p:cNvSpPr>
              <a:spLocks/>
            </p:cNvSpPr>
            <p:nvPr userDrawn="1"/>
          </p:nvSpPr>
          <p:spPr bwMode="auto">
            <a:xfrm>
              <a:off x="8880480" y="400050"/>
              <a:ext cx="111125" cy="48816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5"/>
                </a:cxn>
                <a:cxn ang="0">
                  <a:pos x="0" y="30"/>
                </a:cxn>
                <a:cxn ang="0">
                  <a:pos x="28" y="24"/>
                </a:cxn>
                <a:cxn ang="0">
                  <a:pos x="28" y="29"/>
                </a:cxn>
                <a:cxn ang="0">
                  <a:pos x="50" y="15"/>
                </a:cxn>
                <a:cxn ang="0">
                  <a:pos x="28" y="0"/>
                </a:cxn>
              </a:cxnLst>
              <a:rect l="0" t="0" r="r" b="b"/>
              <a:pathLst>
                <a:path w="50" h="30">
                  <a:moveTo>
                    <a:pt x="28" y="0"/>
                  </a:moveTo>
                  <a:cubicBezTo>
                    <a:pt x="28" y="5"/>
                    <a:pt x="28" y="5"/>
                    <a:pt x="28" y="5"/>
                  </a:cubicBezTo>
                  <a:cubicBezTo>
                    <a:pt x="3" y="5"/>
                    <a:pt x="0" y="30"/>
                    <a:pt x="0" y="30"/>
                  </a:cubicBezTo>
                  <a:cubicBezTo>
                    <a:pt x="0" y="30"/>
                    <a:pt x="8" y="24"/>
                    <a:pt x="28" y="24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50" y="15"/>
                    <a:pt x="50" y="15"/>
                    <a:pt x="50" y="15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8" name="Freeform 291"/>
            <p:cNvSpPr>
              <a:spLocks/>
            </p:cNvSpPr>
            <p:nvPr userDrawn="1"/>
          </p:nvSpPr>
          <p:spPr bwMode="auto">
            <a:xfrm>
              <a:off x="8869362" y="444104"/>
              <a:ext cx="107950" cy="47625"/>
            </a:xfrm>
            <a:custGeom>
              <a:avLst/>
              <a:gdLst/>
              <a:ahLst/>
              <a:cxnLst>
                <a:cxn ang="0">
                  <a:pos x="22" y="29"/>
                </a:cxn>
                <a:cxn ang="0">
                  <a:pos x="22" y="24"/>
                </a:cxn>
                <a:cxn ang="0">
                  <a:pos x="49" y="0"/>
                </a:cxn>
                <a:cxn ang="0">
                  <a:pos x="22" y="5"/>
                </a:cxn>
                <a:cxn ang="0">
                  <a:pos x="22" y="0"/>
                </a:cxn>
                <a:cxn ang="0">
                  <a:pos x="0" y="15"/>
                </a:cxn>
                <a:cxn ang="0">
                  <a:pos x="22" y="29"/>
                </a:cxn>
              </a:cxnLst>
              <a:rect l="0" t="0" r="r" b="b"/>
              <a:pathLst>
                <a:path w="49" h="29">
                  <a:moveTo>
                    <a:pt x="22" y="29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47" y="24"/>
                    <a:pt x="49" y="0"/>
                    <a:pt x="49" y="0"/>
                  </a:cubicBezTo>
                  <a:cubicBezTo>
                    <a:pt x="49" y="0"/>
                    <a:pt x="42" y="5"/>
                    <a:pt x="22" y="5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22" y="29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9" name="Freeform 292"/>
            <p:cNvSpPr>
              <a:spLocks/>
            </p:cNvSpPr>
            <p:nvPr userDrawn="1"/>
          </p:nvSpPr>
          <p:spPr bwMode="auto">
            <a:xfrm>
              <a:off x="6742111" y="285751"/>
              <a:ext cx="109538" cy="50006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5"/>
                </a:cxn>
                <a:cxn ang="0">
                  <a:pos x="0" y="30"/>
                </a:cxn>
                <a:cxn ang="0">
                  <a:pos x="28" y="24"/>
                </a:cxn>
                <a:cxn ang="0">
                  <a:pos x="28" y="29"/>
                </a:cxn>
                <a:cxn ang="0">
                  <a:pos x="50" y="15"/>
                </a:cxn>
                <a:cxn ang="0">
                  <a:pos x="28" y="0"/>
                </a:cxn>
              </a:cxnLst>
              <a:rect l="0" t="0" r="r" b="b"/>
              <a:pathLst>
                <a:path w="50" h="30">
                  <a:moveTo>
                    <a:pt x="28" y="0"/>
                  </a:moveTo>
                  <a:cubicBezTo>
                    <a:pt x="28" y="5"/>
                    <a:pt x="28" y="5"/>
                    <a:pt x="28" y="5"/>
                  </a:cubicBezTo>
                  <a:cubicBezTo>
                    <a:pt x="3" y="5"/>
                    <a:pt x="0" y="30"/>
                    <a:pt x="0" y="30"/>
                  </a:cubicBezTo>
                  <a:cubicBezTo>
                    <a:pt x="0" y="30"/>
                    <a:pt x="7" y="24"/>
                    <a:pt x="28" y="24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50" y="15"/>
                    <a:pt x="50" y="15"/>
                    <a:pt x="50" y="15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0" name="Freeform 293"/>
            <p:cNvSpPr>
              <a:spLocks/>
            </p:cNvSpPr>
            <p:nvPr userDrawn="1"/>
          </p:nvSpPr>
          <p:spPr bwMode="auto">
            <a:xfrm>
              <a:off x="6730998" y="328612"/>
              <a:ext cx="107950" cy="48816"/>
            </a:xfrm>
            <a:custGeom>
              <a:avLst/>
              <a:gdLst/>
              <a:ahLst/>
              <a:cxnLst>
                <a:cxn ang="0">
                  <a:pos x="22" y="30"/>
                </a:cxn>
                <a:cxn ang="0">
                  <a:pos x="22" y="25"/>
                </a:cxn>
                <a:cxn ang="0">
                  <a:pos x="49" y="0"/>
                </a:cxn>
                <a:cxn ang="0">
                  <a:pos x="22" y="6"/>
                </a:cxn>
                <a:cxn ang="0">
                  <a:pos x="22" y="1"/>
                </a:cxn>
                <a:cxn ang="0">
                  <a:pos x="0" y="15"/>
                </a:cxn>
                <a:cxn ang="0">
                  <a:pos x="22" y="30"/>
                </a:cxn>
              </a:cxnLst>
              <a:rect l="0" t="0" r="r" b="b"/>
              <a:pathLst>
                <a:path w="49" h="30">
                  <a:moveTo>
                    <a:pt x="22" y="30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47" y="25"/>
                    <a:pt x="49" y="0"/>
                    <a:pt x="49" y="0"/>
                  </a:cubicBezTo>
                  <a:cubicBezTo>
                    <a:pt x="49" y="0"/>
                    <a:pt x="42" y="6"/>
                    <a:pt x="22" y="6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22" y="3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7" name="Freeform 13"/>
            <p:cNvSpPr>
              <a:spLocks noEditPoints="1"/>
            </p:cNvSpPr>
            <p:nvPr userDrawn="1"/>
          </p:nvSpPr>
          <p:spPr bwMode="auto">
            <a:xfrm>
              <a:off x="3505205" y="221457"/>
              <a:ext cx="163513" cy="121444"/>
            </a:xfrm>
            <a:custGeom>
              <a:avLst/>
              <a:gdLst/>
              <a:ahLst/>
              <a:cxnLst>
                <a:cxn ang="0">
                  <a:pos x="53" y="37"/>
                </a:cxn>
                <a:cxn ang="0">
                  <a:pos x="27" y="52"/>
                </a:cxn>
                <a:cxn ang="0">
                  <a:pos x="27" y="22"/>
                </a:cxn>
                <a:cxn ang="0">
                  <a:pos x="53" y="37"/>
                </a:cxn>
                <a:cxn ang="0">
                  <a:pos x="74" y="37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37" y="74"/>
                </a:cxn>
                <a:cxn ang="0">
                  <a:pos x="74" y="37"/>
                </a:cxn>
              </a:cxnLst>
              <a:rect l="0" t="0" r="r" b="b"/>
              <a:pathLst>
                <a:path w="74" h="74">
                  <a:moveTo>
                    <a:pt x="53" y="37"/>
                  </a:moveTo>
                  <a:cubicBezTo>
                    <a:pt x="27" y="52"/>
                    <a:pt x="27" y="52"/>
                    <a:pt x="27" y="5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53" y="37"/>
                  </a:lnTo>
                  <a:close/>
                  <a:moveTo>
                    <a:pt x="74" y="37"/>
                  </a:moveTo>
                  <a:cubicBezTo>
                    <a:pt x="74" y="17"/>
                    <a:pt x="58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4"/>
                    <a:pt x="37" y="74"/>
                  </a:cubicBezTo>
                  <a:cubicBezTo>
                    <a:pt x="58" y="74"/>
                    <a:pt x="74" y="58"/>
                    <a:pt x="74" y="37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8" name="Freeform 61"/>
            <p:cNvSpPr>
              <a:spLocks noEditPoints="1"/>
            </p:cNvSpPr>
            <p:nvPr userDrawn="1"/>
          </p:nvSpPr>
          <p:spPr bwMode="auto">
            <a:xfrm>
              <a:off x="3030542" y="273844"/>
              <a:ext cx="246063" cy="183356"/>
            </a:xfrm>
            <a:custGeom>
              <a:avLst/>
              <a:gdLst/>
              <a:ahLst/>
              <a:cxnLst>
                <a:cxn ang="0">
                  <a:pos x="90" y="34"/>
                </a:cxn>
                <a:cxn ang="0">
                  <a:pos x="22" y="34"/>
                </a:cxn>
                <a:cxn ang="0">
                  <a:pos x="22" y="22"/>
                </a:cxn>
                <a:cxn ang="0">
                  <a:pos x="90" y="22"/>
                </a:cxn>
                <a:cxn ang="0">
                  <a:pos x="90" y="34"/>
                </a:cxn>
                <a:cxn ang="0">
                  <a:pos x="67" y="67"/>
                </a:cxn>
                <a:cxn ang="0">
                  <a:pos x="22" y="67"/>
                </a:cxn>
                <a:cxn ang="0">
                  <a:pos x="22" y="56"/>
                </a:cxn>
                <a:cxn ang="0">
                  <a:pos x="67" y="56"/>
                </a:cxn>
                <a:cxn ang="0">
                  <a:pos x="67" y="67"/>
                </a:cxn>
                <a:cxn ang="0">
                  <a:pos x="22" y="39"/>
                </a:cxn>
                <a:cxn ang="0">
                  <a:pos x="90" y="39"/>
                </a:cxn>
                <a:cxn ang="0">
                  <a:pos x="90" y="50"/>
                </a:cxn>
                <a:cxn ang="0">
                  <a:pos x="22" y="50"/>
                </a:cxn>
                <a:cxn ang="0">
                  <a:pos x="22" y="39"/>
                </a:cxn>
                <a:cxn ang="0">
                  <a:pos x="101" y="0"/>
                </a:cxn>
                <a:cxn ang="0">
                  <a:pos x="11" y="0"/>
                </a:cxn>
                <a:cxn ang="0">
                  <a:pos x="0" y="11"/>
                </a:cxn>
                <a:cxn ang="0">
                  <a:pos x="0" y="112"/>
                </a:cxn>
                <a:cxn ang="0">
                  <a:pos x="22" y="90"/>
                </a:cxn>
                <a:cxn ang="0">
                  <a:pos x="101" y="90"/>
                </a:cxn>
                <a:cxn ang="0">
                  <a:pos x="112" y="78"/>
                </a:cxn>
                <a:cxn ang="0">
                  <a:pos x="112" y="11"/>
                </a:cxn>
                <a:cxn ang="0">
                  <a:pos x="101" y="0"/>
                </a:cxn>
              </a:cxnLst>
              <a:rect l="0" t="0" r="r" b="b"/>
              <a:pathLst>
                <a:path w="112" h="112">
                  <a:moveTo>
                    <a:pt x="90" y="34"/>
                  </a:moveTo>
                  <a:cubicBezTo>
                    <a:pt x="22" y="34"/>
                    <a:pt x="22" y="34"/>
                    <a:pt x="22" y="34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90" y="22"/>
                    <a:pt x="90" y="22"/>
                    <a:pt x="90" y="22"/>
                  </a:cubicBezTo>
                  <a:lnTo>
                    <a:pt x="90" y="34"/>
                  </a:lnTo>
                  <a:close/>
                  <a:moveTo>
                    <a:pt x="67" y="67"/>
                  </a:moveTo>
                  <a:cubicBezTo>
                    <a:pt x="22" y="67"/>
                    <a:pt x="22" y="67"/>
                    <a:pt x="22" y="67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67" y="56"/>
                    <a:pt x="67" y="56"/>
                    <a:pt x="67" y="56"/>
                  </a:cubicBezTo>
                  <a:lnTo>
                    <a:pt x="67" y="67"/>
                  </a:lnTo>
                  <a:close/>
                  <a:moveTo>
                    <a:pt x="22" y="39"/>
                  </a:moveTo>
                  <a:cubicBezTo>
                    <a:pt x="90" y="39"/>
                    <a:pt x="90" y="39"/>
                    <a:pt x="90" y="39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22" y="50"/>
                    <a:pt x="22" y="50"/>
                    <a:pt x="22" y="50"/>
                  </a:cubicBezTo>
                  <a:lnTo>
                    <a:pt x="22" y="39"/>
                  </a:lnTo>
                  <a:close/>
                  <a:moveTo>
                    <a:pt x="10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107" y="90"/>
                    <a:pt x="112" y="85"/>
                    <a:pt x="112" y="78"/>
                  </a:cubicBezTo>
                  <a:cubicBezTo>
                    <a:pt x="112" y="11"/>
                    <a:pt x="112" y="11"/>
                    <a:pt x="112" y="11"/>
                  </a:cubicBezTo>
                  <a:cubicBezTo>
                    <a:pt x="112" y="5"/>
                    <a:pt x="107" y="0"/>
                    <a:pt x="101" y="0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9" name="Freeform 66"/>
            <p:cNvSpPr>
              <a:spLocks noEditPoints="1"/>
            </p:cNvSpPr>
            <p:nvPr userDrawn="1"/>
          </p:nvSpPr>
          <p:spPr bwMode="auto">
            <a:xfrm>
              <a:off x="8688392" y="116684"/>
              <a:ext cx="150813" cy="111919"/>
            </a:xfrm>
            <a:custGeom>
              <a:avLst/>
              <a:gdLst/>
              <a:ahLst/>
              <a:cxnLst>
                <a:cxn ang="0">
                  <a:pos x="55" y="20"/>
                </a:cxn>
                <a:cxn ang="0">
                  <a:pos x="14" y="20"/>
                </a:cxn>
                <a:cxn ang="0">
                  <a:pos x="14" y="13"/>
                </a:cxn>
                <a:cxn ang="0">
                  <a:pos x="55" y="13"/>
                </a:cxn>
                <a:cxn ang="0">
                  <a:pos x="55" y="20"/>
                </a:cxn>
                <a:cxn ang="0">
                  <a:pos x="41" y="41"/>
                </a:cxn>
                <a:cxn ang="0">
                  <a:pos x="14" y="41"/>
                </a:cxn>
                <a:cxn ang="0">
                  <a:pos x="14" y="34"/>
                </a:cxn>
                <a:cxn ang="0">
                  <a:pos x="41" y="34"/>
                </a:cxn>
                <a:cxn ang="0">
                  <a:pos x="41" y="41"/>
                </a:cxn>
                <a:cxn ang="0">
                  <a:pos x="14" y="24"/>
                </a:cxn>
                <a:cxn ang="0">
                  <a:pos x="55" y="24"/>
                </a:cxn>
                <a:cxn ang="0">
                  <a:pos x="55" y="30"/>
                </a:cxn>
                <a:cxn ang="0">
                  <a:pos x="14" y="30"/>
                </a:cxn>
                <a:cxn ang="0">
                  <a:pos x="14" y="24"/>
                </a:cxn>
                <a:cxn ang="0">
                  <a:pos x="61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68"/>
                </a:cxn>
                <a:cxn ang="0">
                  <a:pos x="14" y="54"/>
                </a:cxn>
                <a:cxn ang="0">
                  <a:pos x="61" y="54"/>
                </a:cxn>
                <a:cxn ang="0">
                  <a:pos x="68" y="48"/>
                </a:cxn>
                <a:cxn ang="0">
                  <a:pos x="68" y="7"/>
                </a:cxn>
                <a:cxn ang="0">
                  <a:pos x="61" y="0"/>
                </a:cxn>
              </a:cxnLst>
              <a:rect l="0" t="0" r="r" b="b"/>
              <a:pathLst>
                <a:path w="68" h="68">
                  <a:moveTo>
                    <a:pt x="55" y="20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5" y="13"/>
                    <a:pt x="55" y="13"/>
                    <a:pt x="55" y="13"/>
                  </a:cubicBezTo>
                  <a:lnTo>
                    <a:pt x="55" y="20"/>
                  </a:lnTo>
                  <a:close/>
                  <a:moveTo>
                    <a:pt x="41" y="41"/>
                  </a:moveTo>
                  <a:cubicBezTo>
                    <a:pt x="14" y="41"/>
                    <a:pt x="14" y="41"/>
                    <a:pt x="14" y="4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41" y="34"/>
                    <a:pt x="41" y="34"/>
                    <a:pt x="41" y="34"/>
                  </a:cubicBezTo>
                  <a:lnTo>
                    <a:pt x="41" y="41"/>
                  </a:lnTo>
                  <a:close/>
                  <a:moveTo>
                    <a:pt x="14" y="24"/>
                  </a:moveTo>
                  <a:cubicBezTo>
                    <a:pt x="55" y="24"/>
                    <a:pt x="55" y="24"/>
                    <a:pt x="55" y="24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14" y="30"/>
                    <a:pt x="14" y="30"/>
                    <a:pt x="14" y="30"/>
                  </a:cubicBezTo>
                  <a:lnTo>
                    <a:pt x="14" y="24"/>
                  </a:lnTo>
                  <a:close/>
                  <a:moveTo>
                    <a:pt x="6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5" y="54"/>
                    <a:pt x="68" y="51"/>
                    <a:pt x="68" y="48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3"/>
                    <a:pt x="65" y="0"/>
                    <a:pt x="61" y="0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0" name="Freeform 86"/>
            <p:cNvSpPr>
              <a:spLocks noEditPoints="1"/>
            </p:cNvSpPr>
            <p:nvPr userDrawn="1"/>
          </p:nvSpPr>
          <p:spPr bwMode="auto">
            <a:xfrm>
              <a:off x="5029200" y="285750"/>
              <a:ext cx="200025" cy="151210"/>
            </a:xfrm>
            <a:custGeom>
              <a:avLst/>
              <a:gdLst/>
              <a:ahLst/>
              <a:cxnLst>
                <a:cxn ang="0">
                  <a:pos x="38" y="69"/>
                </a:cxn>
                <a:cxn ang="0">
                  <a:pos x="30" y="78"/>
                </a:cxn>
                <a:cxn ang="0">
                  <a:pos x="22" y="78"/>
                </a:cxn>
                <a:cxn ang="0">
                  <a:pos x="14" y="70"/>
                </a:cxn>
                <a:cxn ang="0">
                  <a:pos x="14" y="62"/>
                </a:cxn>
                <a:cxn ang="0">
                  <a:pos x="38" y="38"/>
                </a:cxn>
                <a:cxn ang="0">
                  <a:pos x="46" y="38"/>
                </a:cxn>
                <a:cxn ang="0">
                  <a:pos x="54" y="46"/>
                </a:cxn>
                <a:cxn ang="0">
                  <a:pos x="61" y="38"/>
                </a:cxn>
                <a:cxn ang="0">
                  <a:pos x="54" y="30"/>
                </a:cxn>
                <a:cxn ang="0">
                  <a:pos x="30" y="30"/>
                </a:cxn>
                <a:cxn ang="0">
                  <a:pos x="7" y="54"/>
                </a:cxn>
                <a:cxn ang="0">
                  <a:pos x="7" y="78"/>
                </a:cxn>
                <a:cxn ang="0">
                  <a:pos x="14" y="85"/>
                </a:cxn>
                <a:cxn ang="0">
                  <a:pos x="38" y="85"/>
                </a:cxn>
                <a:cxn ang="0">
                  <a:pos x="51" y="72"/>
                </a:cxn>
                <a:cxn ang="0">
                  <a:pos x="38" y="69"/>
                </a:cxn>
                <a:cxn ang="0">
                  <a:pos x="85" y="38"/>
                </a:cxn>
                <a:cxn ang="0">
                  <a:pos x="61" y="62"/>
                </a:cxn>
                <a:cxn ang="0">
                  <a:pos x="38" y="62"/>
                </a:cxn>
                <a:cxn ang="0">
                  <a:pos x="30" y="54"/>
                </a:cxn>
                <a:cxn ang="0">
                  <a:pos x="38" y="46"/>
                </a:cxn>
                <a:cxn ang="0">
                  <a:pos x="46" y="54"/>
                </a:cxn>
                <a:cxn ang="0">
                  <a:pos x="54" y="54"/>
                </a:cxn>
                <a:cxn ang="0">
                  <a:pos x="77" y="30"/>
                </a:cxn>
                <a:cxn ang="0">
                  <a:pos x="77" y="23"/>
                </a:cxn>
                <a:cxn ang="0">
                  <a:pos x="69" y="15"/>
                </a:cxn>
                <a:cxn ang="0">
                  <a:pos x="61" y="15"/>
                </a:cxn>
                <a:cxn ang="0">
                  <a:pos x="53" y="23"/>
                </a:cxn>
                <a:cxn ang="0">
                  <a:pos x="40" y="20"/>
                </a:cxn>
                <a:cxn ang="0">
                  <a:pos x="54" y="7"/>
                </a:cxn>
                <a:cxn ang="0">
                  <a:pos x="77" y="7"/>
                </a:cxn>
                <a:cxn ang="0">
                  <a:pos x="85" y="15"/>
                </a:cxn>
                <a:cxn ang="0">
                  <a:pos x="85" y="38"/>
                </a:cxn>
              </a:cxnLst>
              <a:rect l="0" t="0" r="r" b="b"/>
              <a:pathLst>
                <a:path w="91" h="92">
                  <a:moveTo>
                    <a:pt x="38" y="69"/>
                  </a:moveTo>
                  <a:cubicBezTo>
                    <a:pt x="30" y="78"/>
                    <a:pt x="30" y="78"/>
                    <a:pt x="30" y="78"/>
                  </a:cubicBezTo>
                  <a:cubicBezTo>
                    <a:pt x="28" y="80"/>
                    <a:pt x="24" y="80"/>
                    <a:pt x="22" y="78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2" y="68"/>
                    <a:pt x="12" y="64"/>
                    <a:pt x="14" y="62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40" y="36"/>
                    <a:pt x="44" y="36"/>
                    <a:pt x="46" y="38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47" y="24"/>
                    <a:pt x="37" y="24"/>
                    <a:pt x="30" y="3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61"/>
                    <a:pt x="0" y="71"/>
                    <a:pt x="7" y="78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21" y="92"/>
                    <a:pt x="31" y="92"/>
                    <a:pt x="38" y="85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47" y="72"/>
                    <a:pt x="42" y="71"/>
                    <a:pt x="38" y="69"/>
                  </a:cubicBezTo>
                  <a:moveTo>
                    <a:pt x="85" y="38"/>
                  </a:moveTo>
                  <a:cubicBezTo>
                    <a:pt x="61" y="62"/>
                    <a:pt x="61" y="62"/>
                    <a:pt x="61" y="62"/>
                  </a:cubicBezTo>
                  <a:cubicBezTo>
                    <a:pt x="55" y="68"/>
                    <a:pt x="44" y="68"/>
                    <a:pt x="38" y="62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8" y="56"/>
                    <a:pt x="51" y="56"/>
                    <a:pt x="54" y="54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9" y="28"/>
                    <a:pt x="79" y="25"/>
                    <a:pt x="77" y="23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7" y="13"/>
                    <a:pt x="64" y="13"/>
                    <a:pt x="61" y="15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49" y="21"/>
                    <a:pt x="45" y="20"/>
                    <a:pt x="40" y="20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60" y="0"/>
                    <a:pt x="71" y="0"/>
                    <a:pt x="77" y="7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91" y="21"/>
                    <a:pt x="91" y="32"/>
                    <a:pt x="85" y="38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1" name="Freeform 87"/>
            <p:cNvSpPr>
              <a:spLocks noEditPoints="1"/>
            </p:cNvSpPr>
            <p:nvPr userDrawn="1"/>
          </p:nvSpPr>
          <p:spPr bwMode="auto">
            <a:xfrm>
              <a:off x="6100762" y="342286"/>
              <a:ext cx="223838" cy="169683"/>
            </a:xfrm>
            <a:custGeom>
              <a:avLst/>
              <a:gdLst/>
              <a:ahLst/>
              <a:cxnLst>
                <a:cxn ang="0">
                  <a:pos x="28" y="51"/>
                </a:cxn>
                <a:cxn ang="0">
                  <a:pos x="22" y="57"/>
                </a:cxn>
                <a:cxn ang="0">
                  <a:pos x="16" y="57"/>
                </a:cxn>
                <a:cxn ang="0">
                  <a:pos x="10" y="51"/>
                </a:cxn>
                <a:cxn ang="0">
                  <a:pos x="10" y="46"/>
                </a:cxn>
                <a:cxn ang="0">
                  <a:pos x="28" y="28"/>
                </a:cxn>
                <a:cxn ang="0">
                  <a:pos x="33" y="28"/>
                </a:cxn>
                <a:cxn ang="0">
                  <a:pos x="39" y="34"/>
                </a:cxn>
                <a:cxn ang="0">
                  <a:pos x="45" y="28"/>
                </a:cxn>
                <a:cxn ang="0">
                  <a:pos x="39" y="22"/>
                </a:cxn>
                <a:cxn ang="0">
                  <a:pos x="22" y="22"/>
                </a:cxn>
                <a:cxn ang="0">
                  <a:pos x="4" y="40"/>
                </a:cxn>
                <a:cxn ang="0">
                  <a:pos x="4" y="57"/>
                </a:cxn>
                <a:cxn ang="0">
                  <a:pos x="10" y="63"/>
                </a:cxn>
                <a:cxn ang="0">
                  <a:pos x="28" y="63"/>
                </a:cxn>
                <a:cxn ang="0">
                  <a:pos x="37" y="53"/>
                </a:cxn>
                <a:cxn ang="0">
                  <a:pos x="28" y="51"/>
                </a:cxn>
                <a:cxn ang="0">
                  <a:pos x="63" y="28"/>
                </a:cxn>
                <a:cxn ang="0">
                  <a:pos x="45" y="46"/>
                </a:cxn>
                <a:cxn ang="0">
                  <a:pos x="28" y="46"/>
                </a:cxn>
                <a:cxn ang="0">
                  <a:pos x="22" y="40"/>
                </a:cxn>
                <a:cxn ang="0">
                  <a:pos x="28" y="34"/>
                </a:cxn>
                <a:cxn ang="0">
                  <a:pos x="33" y="40"/>
                </a:cxn>
                <a:cxn ang="0">
                  <a:pos x="39" y="40"/>
                </a:cxn>
                <a:cxn ang="0">
                  <a:pos x="57" y="22"/>
                </a:cxn>
                <a:cxn ang="0">
                  <a:pos x="57" y="17"/>
                </a:cxn>
                <a:cxn ang="0">
                  <a:pos x="51" y="11"/>
                </a:cxn>
                <a:cxn ang="0">
                  <a:pos x="45" y="11"/>
                </a:cxn>
                <a:cxn ang="0">
                  <a:pos x="39" y="17"/>
                </a:cxn>
                <a:cxn ang="0">
                  <a:pos x="29" y="15"/>
                </a:cxn>
                <a:cxn ang="0">
                  <a:pos x="39" y="5"/>
                </a:cxn>
                <a:cxn ang="0">
                  <a:pos x="57" y="5"/>
                </a:cxn>
                <a:cxn ang="0">
                  <a:pos x="63" y="11"/>
                </a:cxn>
                <a:cxn ang="0">
                  <a:pos x="63" y="28"/>
                </a:cxn>
              </a:cxnLst>
              <a:rect l="0" t="0" r="r" b="b"/>
              <a:pathLst>
                <a:path w="67" h="68">
                  <a:moveTo>
                    <a:pt x="28" y="51"/>
                  </a:moveTo>
                  <a:cubicBezTo>
                    <a:pt x="22" y="57"/>
                    <a:pt x="22" y="57"/>
                    <a:pt x="22" y="57"/>
                  </a:cubicBezTo>
                  <a:cubicBezTo>
                    <a:pt x="20" y="59"/>
                    <a:pt x="18" y="59"/>
                    <a:pt x="16" y="57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9" y="50"/>
                    <a:pt x="9" y="47"/>
                    <a:pt x="10" y="46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9" y="27"/>
                    <a:pt x="32" y="27"/>
                    <a:pt x="33" y="28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4" y="18"/>
                    <a:pt x="27" y="18"/>
                    <a:pt x="22" y="2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5"/>
                    <a:pt x="0" y="52"/>
                    <a:pt x="4" y="57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5" y="68"/>
                    <a:pt x="23" y="68"/>
                    <a:pt x="28" y="6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4" y="53"/>
                    <a:pt x="31" y="53"/>
                    <a:pt x="28" y="51"/>
                  </a:cubicBezTo>
                  <a:moveTo>
                    <a:pt x="63" y="28"/>
                  </a:moveTo>
                  <a:cubicBezTo>
                    <a:pt x="45" y="46"/>
                    <a:pt x="45" y="46"/>
                    <a:pt x="45" y="46"/>
                  </a:cubicBezTo>
                  <a:cubicBezTo>
                    <a:pt x="40" y="50"/>
                    <a:pt x="32" y="50"/>
                    <a:pt x="28" y="46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5" y="41"/>
                    <a:pt x="38" y="41"/>
                    <a:pt x="39" y="40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8" y="21"/>
                    <a:pt x="58" y="18"/>
                    <a:pt x="57" y="17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49" y="9"/>
                    <a:pt x="47" y="9"/>
                    <a:pt x="45" y="11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6" y="15"/>
                    <a:pt x="33" y="15"/>
                    <a:pt x="29" y="1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4" y="0"/>
                    <a:pt x="52" y="0"/>
                    <a:pt x="57" y="5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7" y="16"/>
                    <a:pt x="67" y="23"/>
                    <a:pt x="63" y="28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2" name="Freeform 99"/>
            <p:cNvSpPr>
              <a:spLocks noEditPoints="1"/>
            </p:cNvSpPr>
            <p:nvPr userDrawn="1"/>
          </p:nvSpPr>
          <p:spPr bwMode="auto">
            <a:xfrm>
              <a:off x="7696200" y="285752"/>
              <a:ext cx="190500" cy="142875"/>
            </a:xfrm>
            <a:custGeom>
              <a:avLst/>
              <a:gdLst/>
              <a:ahLst/>
              <a:cxnLst>
                <a:cxn ang="0">
                  <a:pos x="43" y="68"/>
                </a:cxn>
                <a:cxn ang="0">
                  <a:pos x="68" y="44"/>
                </a:cxn>
                <a:cxn ang="0">
                  <a:pos x="43" y="19"/>
                </a:cxn>
                <a:cxn ang="0">
                  <a:pos x="19" y="44"/>
                </a:cxn>
                <a:cxn ang="0">
                  <a:pos x="43" y="68"/>
                </a:cxn>
                <a:cxn ang="0">
                  <a:pos x="0" y="49"/>
                </a:cxn>
                <a:cxn ang="0">
                  <a:pos x="0" y="38"/>
                </a:cxn>
                <a:cxn ang="0">
                  <a:pos x="8" y="38"/>
                </a:cxn>
                <a:cxn ang="0">
                  <a:pos x="10" y="31"/>
                </a:cxn>
                <a:cxn ang="0">
                  <a:pos x="3" y="27"/>
                </a:cxn>
                <a:cxn ang="0">
                  <a:pos x="8" y="17"/>
                </a:cxn>
                <a:cxn ang="0">
                  <a:pos x="16" y="22"/>
                </a:cxn>
                <a:cxn ang="0">
                  <a:pos x="21" y="16"/>
                </a:cxn>
                <a:cxn ang="0">
                  <a:pos x="17" y="9"/>
                </a:cxn>
                <a:cxn ang="0">
                  <a:pos x="26" y="3"/>
                </a:cxn>
                <a:cxn ang="0">
                  <a:pos x="31" y="11"/>
                </a:cxn>
                <a:cxn ang="0">
                  <a:pos x="38" y="9"/>
                </a:cxn>
                <a:cxn ang="0">
                  <a:pos x="38" y="0"/>
                </a:cxn>
                <a:cxn ang="0">
                  <a:pos x="49" y="0"/>
                </a:cxn>
                <a:cxn ang="0">
                  <a:pos x="49" y="9"/>
                </a:cxn>
                <a:cxn ang="0">
                  <a:pos x="56" y="11"/>
                </a:cxn>
                <a:cxn ang="0">
                  <a:pos x="60" y="3"/>
                </a:cxn>
                <a:cxn ang="0">
                  <a:pos x="70" y="9"/>
                </a:cxn>
                <a:cxn ang="0">
                  <a:pos x="65" y="16"/>
                </a:cxn>
                <a:cxn ang="0">
                  <a:pos x="71" y="22"/>
                </a:cxn>
                <a:cxn ang="0">
                  <a:pos x="78" y="17"/>
                </a:cxn>
                <a:cxn ang="0">
                  <a:pos x="84" y="27"/>
                </a:cxn>
                <a:cxn ang="0">
                  <a:pos x="76" y="31"/>
                </a:cxn>
                <a:cxn ang="0">
                  <a:pos x="78" y="38"/>
                </a:cxn>
                <a:cxn ang="0">
                  <a:pos x="87" y="38"/>
                </a:cxn>
                <a:cxn ang="0">
                  <a:pos x="87" y="49"/>
                </a:cxn>
                <a:cxn ang="0">
                  <a:pos x="78" y="49"/>
                </a:cxn>
                <a:cxn ang="0">
                  <a:pos x="76" y="56"/>
                </a:cxn>
                <a:cxn ang="0">
                  <a:pos x="84" y="61"/>
                </a:cxn>
                <a:cxn ang="0">
                  <a:pos x="78" y="70"/>
                </a:cxn>
                <a:cxn ang="0">
                  <a:pos x="71" y="66"/>
                </a:cxn>
                <a:cxn ang="0">
                  <a:pos x="65" y="71"/>
                </a:cxn>
                <a:cxn ang="0">
                  <a:pos x="70" y="79"/>
                </a:cxn>
                <a:cxn ang="0">
                  <a:pos x="60" y="84"/>
                </a:cxn>
                <a:cxn ang="0">
                  <a:pos x="56" y="77"/>
                </a:cxn>
                <a:cxn ang="0">
                  <a:pos x="49" y="79"/>
                </a:cxn>
                <a:cxn ang="0">
                  <a:pos x="49" y="87"/>
                </a:cxn>
                <a:cxn ang="0">
                  <a:pos x="38" y="87"/>
                </a:cxn>
                <a:cxn ang="0">
                  <a:pos x="38" y="79"/>
                </a:cxn>
                <a:cxn ang="0">
                  <a:pos x="31" y="77"/>
                </a:cxn>
                <a:cxn ang="0">
                  <a:pos x="26" y="84"/>
                </a:cxn>
                <a:cxn ang="0">
                  <a:pos x="17" y="79"/>
                </a:cxn>
                <a:cxn ang="0">
                  <a:pos x="21" y="71"/>
                </a:cxn>
                <a:cxn ang="0">
                  <a:pos x="16" y="66"/>
                </a:cxn>
                <a:cxn ang="0">
                  <a:pos x="8" y="70"/>
                </a:cxn>
                <a:cxn ang="0">
                  <a:pos x="3" y="61"/>
                </a:cxn>
                <a:cxn ang="0">
                  <a:pos x="10" y="56"/>
                </a:cxn>
                <a:cxn ang="0">
                  <a:pos x="8" y="49"/>
                </a:cxn>
                <a:cxn ang="0">
                  <a:pos x="0" y="49"/>
                </a:cxn>
              </a:cxnLst>
              <a:rect l="0" t="0" r="r" b="b"/>
              <a:pathLst>
                <a:path w="87" h="87">
                  <a:moveTo>
                    <a:pt x="43" y="68"/>
                  </a:moveTo>
                  <a:cubicBezTo>
                    <a:pt x="57" y="68"/>
                    <a:pt x="68" y="57"/>
                    <a:pt x="68" y="44"/>
                  </a:cubicBezTo>
                  <a:cubicBezTo>
                    <a:pt x="68" y="30"/>
                    <a:pt x="57" y="19"/>
                    <a:pt x="43" y="19"/>
                  </a:cubicBezTo>
                  <a:cubicBezTo>
                    <a:pt x="30" y="19"/>
                    <a:pt x="19" y="30"/>
                    <a:pt x="19" y="44"/>
                  </a:cubicBezTo>
                  <a:cubicBezTo>
                    <a:pt x="19" y="57"/>
                    <a:pt x="30" y="68"/>
                    <a:pt x="43" y="68"/>
                  </a:cubicBezTo>
                  <a:moveTo>
                    <a:pt x="0" y="49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6"/>
                    <a:pt x="10" y="33"/>
                    <a:pt x="10" y="31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3" y="10"/>
                    <a:pt x="35" y="9"/>
                    <a:pt x="38" y="9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51" y="9"/>
                    <a:pt x="54" y="10"/>
                    <a:pt x="56" y="1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7" y="18"/>
                    <a:pt x="69" y="20"/>
                    <a:pt x="71" y="22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84" y="27"/>
                    <a:pt x="84" y="27"/>
                    <a:pt x="84" y="27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7" y="33"/>
                    <a:pt x="78" y="36"/>
                    <a:pt x="78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8" y="52"/>
                    <a:pt x="77" y="54"/>
                    <a:pt x="76" y="56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69" y="68"/>
                    <a:pt x="67" y="70"/>
                    <a:pt x="65" y="71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4" y="78"/>
                    <a:pt x="51" y="78"/>
                    <a:pt x="49" y="79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5" y="78"/>
                    <a:pt x="33" y="78"/>
                    <a:pt x="31" y="77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19" y="70"/>
                    <a:pt x="17" y="68"/>
                    <a:pt x="16" y="66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4"/>
                    <a:pt x="9" y="52"/>
                    <a:pt x="8" y="49"/>
                  </a:cubicBezTo>
                  <a:lnTo>
                    <a:pt x="0" y="49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3" name="Freeform 133"/>
            <p:cNvSpPr>
              <a:spLocks/>
            </p:cNvSpPr>
            <p:nvPr userDrawn="1"/>
          </p:nvSpPr>
          <p:spPr bwMode="auto">
            <a:xfrm>
              <a:off x="4419600" y="234554"/>
              <a:ext cx="90488" cy="191691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1" y="28"/>
                </a:cxn>
                <a:cxn ang="0">
                  <a:pos x="4" y="40"/>
                </a:cxn>
                <a:cxn ang="0">
                  <a:pos x="15" y="53"/>
                </a:cxn>
                <a:cxn ang="0">
                  <a:pos x="15" y="117"/>
                </a:cxn>
                <a:cxn ang="0">
                  <a:pos x="26" y="117"/>
                </a:cxn>
                <a:cxn ang="0">
                  <a:pos x="26" y="53"/>
                </a:cxn>
                <a:cxn ang="0">
                  <a:pos x="38" y="40"/>
                </a:cxn>
                <a:cxn ang="0">
                  <a:pos x="41" y="28"/>
                </a:cxn>
                <a:cxn ang="0">
                  <a:pos x="36" y="14"/>
                </a:cxn>
                <a:cxn ang="0">
                  <a:pos x="27" y="0"/>
                </a:cxn>
                <a:cxn ang="0">
                  <a:pos x="30" y="27"/>
                </a:cxn>
                <a:cxn ang="0">
                  <a:pos x="27" y="27"/>
                </a:cxn>
                <a:cxn ang="0">
                  <a:pos x="24" y="0"/>
                </a:cxn>
                <a:cxn ang="0">
                  <a:pos x="21" y="0"/>
                </a:cxn>
                <a:cxn ang="0">
                  <a:pos x="18" y="0"/>
                </a:cxn>
                <a:cxn ang="0">
                  <a:pos x="15" y="27"/>
                </a:cxn>
                <a:cxn ang="0">
                  <a:pos x="11" y="27"/>
                </a:cxn>
                <a:cxn ang="0">
                  <a:pos x="14" y="0"/>
                </a:cxn>
                <a:cxn ang="0">
                  <a:pos x="5" y="14"/>
                </a:cxn>
              </a:cxnLst>
              <a:rect l="0" t="0" r="r" b="b"/>
              <a:pathLst>
                <a:path w="41" h="117">
                  <a:moveTo>
                    <a:pt x="5" y="14"/>
                  </a:moveTo>
                  <a:cubicBezTo>
                    <a:pt x="4" y="18"/>
                    <a:pt x="2" y="23"/>
                    <a:pt x="1" y="28"/>
                  </a:cubicBezTo>
                  <a:cubicBezTo>
                    <a:pt x="0" y="33"/>
                    <a:pt x="2" y="36"/>
                    <a:pt x="4" y="40"/>
                  </a:cubicBezTo>
                  <a:cubicBezTo>
                    <a:pt x="6" y="45"/>
                    <a:pt x="10" y="50"/>
                    <a:pt x="15" y="53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26" y="117"/>
                    <a:pt x="26" y="117"/>
                    <a:pt x="26" y="117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31" y="51"/>
                    <a:pt x="35" y="45"/>
                    <a:pt x="38" y="40"/>
                  </a:cubicBezTo>
                  <a:cubicBezTo>
                    <a:pt x="40" y="36"/>
                    <a:pt x="41" y="33"/>
                    <a:pt x="41" y="28"/>
                  </a:cubicBezTo>
                  <a:cubicBezTo>
                    <a:pt x="40" y="23"/>
                    <a:pt x="38" y="18"/>
                    <a:pt x="36" y="14"/>
                  </a:cubicBezTo>
                  <a:cubicBezTo>
                    <a:pt x="35" y="10"/>
                    <a:pt x="32" y="0"/>
                    <a:pt x="27" y="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0"/>
                    <a:pt x="7" y="10"/>
                    <a:pt x="5" y="14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4" name="Freeform 134"/>
            <p:cNvSpPr>
              <a:spLocks/>
            </p:cNvSpPr>
            <p:nvPr userDrawn="1"/>
          </p:nvSpPr>
          <p:spPr bwMode="auto">
            <a:xfrm>
              <a:off x="4538668" y="228600"/>
              <a:ext cx="93663" cy="197644"/>
            </a:xfrm>
            <a:custGeom>
              <a:avLst/>
              <a:gdLst/>
              <a:ahLst/>
              <a:cxnLst>
                <a:cxn ang="0">
                  <a:pos x="27" y="120"/>
                </a:cxn>
                <a:cxn ang="0">
                  <a:pos x="27" y="57"/>
                </a:cxn>
                <a:cxn ang="0">
                  <a:pos x="43" y="32"/>
                </a:cxn>
                <a:cxn ang="0">
                  <a:pos x="21" y="0"/>
                </a:cxn>
                <a:cxn ang="0">
                  <a:pos x="0" y="32"/>
                </a:cxn>
                <a:cxn ang="0">
                  <a:pos x="16" y="57"/>
                </a:cxn>
                <a:cxn ang="0">
                  <a:pos x="16" y="120"/>
                </a:cxn>
                <a:cxn ang="0">
                  <a:pos x="27" y="120"/>
                </a:cxn>
              </a:cxnLst>
              <a:rect l="0" t="0" r="r" b="b"/>
              <a:pathLst>
                <a:path w="43" h="120">
                  <a:moveTo>
                    <a:pt x="27" y="120"/>
                  </a:moveTo>
                  <a:cubicBezTo>
                    <a:pt x="27" y="57"/>
                    <a:pt x="27" y="57"/>
                    <a:pt x="27" y="57"/>
                  </a:cubicBezTo>
                  <a:cubicBezTo>
                    <a:pt x="36" y="54"/>
                    <a:pt x="43" y="44"/>
                    <a:pt x="43" y="32"/>
                  </a:cubicBezTo>
                  <a:cubicBezTo>
                    <a:pt x="43" y="18"/>
                    <a:pt x="33" y="0"/>
                    <a:pt x="21" y="0"/>
                  </a:cubicBezTo>
                  <a:cubicBezTo>
                    <a:pt x="9" y="0"/>
                    <a:pt x="0" y="18"/>
                    <a:pt x="0" y="32"/>
                  </a:cubicBezTo>
                  <a:cubicBezTo>
                    <a:pt x="0" y="44"/>
                    <a:pt x="6" y="54"/>
                    <a:pt x="16" y="57"/>
                  </a:cubicBezTo>
                  <a:cubicBezTo>
                    <a:pt x="16" y="120"/>
                    <a:pt x="16" y="120"/>
                    <a:pt x="16" y="120"/>
                  </a:cubicBezTo>
                  <a:lnTo>
                    <a:pt x="27" y="12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5" name="Freeform 135"/>
            <p:cNvSpPr>
              <a:spLocks noEditPoints="1"/>
            </p:cNvSpPr>
            <p:nvPr userDrawn="1"/>
          </p:nvSpPr>
          <p:spPr bwMode="auto">
            <a:xfrm>
              <a:off x="5616580" y="285750"/>
              <a:ext cx="174625" cy="94060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22" y="57"/>
                </a:cxn>
                <a:cxn ang="0">
                  <a:pos x="22" y="51"/>
                </a:cxn>
                <a:cxn ang="0">
                  <a:pos x="7" y="51"/>
                </a:cxn>
                <a:cxn ang="0">
                  <a:pos x="22" y="29"/>
                </a:cxn>
                <a:cxn ang="0">
                  <a:pos x="22" y="18"/>
                </a:cxn>
                <a:cxn ang="0">
                  <a:pos x="17" y="20"/>
                </a:cxn>
                <a:cxn ang="0">
                  <a:pos x="11" y="14"/>
                </a:cxn>
                <a:cxn ang="0">
                  <a:pos x="17" y="7"/>
                </a:cxn>
                <a:cxn ang="0">
                  <a:pos x="22" y="10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57"/>
                </a:cxn>
                <a:cxn ang="0">
                  <a:pos x="36" y="0"/>
                </a:cxn>
                <a:cxn ang="0">
                  <a:pos x="22" y="0"/>
                </a:cxn>
                <a:cxn ang="0">
                  <a:pos x="22" y="10"/>
                </a:cxn>
                <a:cxn ang="0">
                  <a:pos x="24" y="14"/>
                </a:cxn>
                <a:cxn ang="0">
                  <a:pos x="22" y="18"/>
                </a:cxn>
                <a:cxn ang="0">
                  <a:pos x="22" y="29"/>
                </a:cxn>
                <a:cxn ang="0">
                  <a:pos x="32" y="42"/>
                </a:cxn>
                <a:cxn ang="0">
                  <a:pos x="36" y="47"/>
                </a:cxn>
                <a:cxn ang="0">
                  <a:pos x="36" y="43"/>
                </a:cxn>
                <a:cxn ang="0">
                  <a:pos x="33" y="40"/>
                </a:cxn>
                <a:cxn ang="0">
                  <a:pos x="36" y="37"/>
                </a:cxn>
                <a:cxn ang="0">
                  <a:pos x="36" y="0"/>
                </a:cxn>
                <a:cxn ang="0">
                  <a:pos x="22" y="57"/>
                </a:cxn>
                <a:cxn ang="0">
                  <a:pos x="36" y="57"/>
                </a:cxn>
                <a:cxn ang="0">
                  <a:pos x="36" y="51"/>
                </a:cxn>
                <a:cxn ang="0">
                  <a:pos x="26" y="51"/>
                </a:cxn>
                <a:cxn ang="0">
                  <a:pos x="22" y="51"/>
                </a:cxn>
                <a:cxn ang="0">
                  <a:pos x="22" y="57"/>
                </a:cxn>
                <a:cxn ang="0">
                  <a:pos x="53" y="0"/>
                </a:cxn>
                <a:cxn ang="0">
                  <a:pos x="36" y="0"/>
                </a:cxn>
                <a:cxn ang="0">
                  <a:pos x="36" y="37"/>
                </a:cxn>
                <a:cxn ang="0">
                  <a:pos x="49" y="19"/>
                </a:cxn>
                <a:cxn ang="0">
                  <a:pos x="53" y="24"/>
                </a:cxn>
                <a:cxn ang="0">
                  <a:pos x="53" y="0"/>
                </a:cxn>
                <a:cxn ang="0">
                  <a:pos x="36" y="57"/>
                </a:cxn>
                <a:cxn ang="0">
                  <a:pos x="53" y="57"/>
                </a:cxn>
                <a:cxn ang="0">
                  <a:pos x="53" y="51"/>
                </a:cxn>
                <a:cxn ang="0">
                  <a:pos x="41" y="51"/>
                </a:cxn>
                <a:cxn ang="0">
                  <a:pos x="40" y="49"/>
                </a:cxn>
                <a:cxn ang="0">
                  <a:pos x="36" y="43"/>
                </a:cxn>
                <a:cxn ang="0">
                  <a:pos x="36" y="47"/>
                </a:cxn>
                <a:cxn ang="0">
                  <a:pos x="38" y="51"/>
                </a:cxn>
                <a:cxn ang="0">
                  <a:pos x="36" y="51"/>
                </a:cxn>
                <a:cxn ang="0">
                  <a:pos x="36" y="57"/>
                </a:cxn>
                <a:cxn ang="0">
                  <a:pos x="53" y="57"/>
                </a:cxn>
                <a:cxn ang="0">
                  <a:pos x="79" y="57"/>
                </a:cxn>
                <a:cxn ang="0">
                  <a:pos x="79" y="0"/>
                </a:cxn>
                <a:cxn ang="0">
                  <a:pos x="53" y="0"/>
                </a:cxn>
                <a:cxn ang="0">
                  <a:pos x="53" y="24"/>
                </a:cxn>
                <a:cxn ang="0">
                  <a:pos x="72" y="51"/>
                </a:cxn>
                <a:cxn ang="0">
                  <a:pos x="53" y="51"/>
                </a:cxn>
                <a:cxn ang="0">
                  <a:pos x="53" y="57"/>
                </a:cxn>
              </a:cxnLst>
              <a:rect l="0" t="0" r="r" b="b"/>
              <a:pathLst>
                <a:path w="79" h="57">
                  <a:moveTo>
                    <a:pt x="0" y="57"/>
                  </a:moveTo>
                  <a:cubicBezTo>
                    <a:pt x="22" y="57"/>
                    <a:pt x="22" y="57"/>
                    <a:pt x="22" y="57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9"/>
                    <a:pt x="19" y="20"/>
                    <a:pt x="17" y="20"/>
                  </a:cubicBezTo>
                  <a:cubicBezTo>
                    <a:pt x="14" y="20"/>
                    <a:pt x="11" y="17"/>
                    <a:pt x="11" y="14"/>
                  </a:cubicBezTo>
                  <a:cubicBezTo>
                    <a:pt x="11" y="10"/>
                    <a:pt x="14" y="7"/>
                    <a:pt x="17" y="7"/>
                  </a:cubicBezTo>
                  <a:cubicBezTo>
                    <a:pt x="19" y="7"/>
                    <a:pt x="21" y="8"/>
                    <a:pt x="22" y="1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7"/>
                  </a:lnTo>
                  <a:close/>
                  <a:moveTo>
                    <a:pt x="36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4" y="12"/>
                    <a:pt x="24" y="14"/>
                  </a:cubicBezTo>
                  <a:cubicBezTo>
                    <a:pt x="24" y="15"/>
                    <a:pt x="23" y="16"/>
                    <a:pt x="22" y="18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6" y="37"/>
                    <a:pt x="36" y="37"/>
                    <a:pt x="36" y="37"/>
                  </a:cubicBezTo>
                  <a:lnTo>
                    <a:pt x="36" y="0"/>
                  </a:lnTo>
                  <a:close/>
                  <a:moveTo>
                    <a:pt x="22" y="57"/>
                  </a:moveTo>
                  <a:cubicBezTo>
                    <a:pt x="36" y="57"/>
                    <a:pt x="36" y="57"/>
                    <a:pt x="36" y="57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2" y="51"/>
                    <a:pt x="22" y="51"/>
                    <a:pt x="22" y="51"/>
                  </a:cubicBezTo>
                  <a:lnTo>
                    <a:pt x="22" y="57"/>
                  </a:lnTo>
                  <a:close/>
                  <a:moveTo>
                    <a:pt x="53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3" y="24"/>
                    <a:pt x="53" y="24"/>
                    <a:pt x="53" y="24"/>
                  </a:cubicBezTo>
                  <a:lnTo>
                    <a:pt x="53" y="0"/>
                  </a:lnTo>
                  <a:close/>
                  <a:moveTo>
                    <a:pt x="36" y="57"/>
                  </a:moveTo>
                  <a:cubicBezTo>
                    <a:pt x="53" y="57"/>
                    <a:pt x="53" y="57"/>
                    <a:pt x="53" y="57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6" y="51"/>
                    <a:pt x="36" y="51"/>
                    <a:pt x="36" y="51"/>
                  </a:cubicBezTo>
                  <a:lnTo>
                    <a:pt x="36" y="57"/>
                  </a:lnTo>
                  <a:close/>
                  <a:moveTo>
                    <a:pt x="53" y="57"/>
                  </a:moveTo>
                  <a:cubicBezTo>
                    <a:pt x="79" y="57"/>
                    <a:pt x="79" y="57"/>
                    <a:pt x="79" y="57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53" y="51"/>
                    <a:pt x="53" y="51"/>
                    <a:pt x="53" y="51"/>
                  </a:cubicBezTo>
                  <a:lnTo>
                    <a:pt x="53" y="57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6" name="Freeform 142"/>
            <p:cNvSpPr>
              <a:spLocks noEditPoints="1"/>
            </p:cNvSpPr>
            <p:nvPr userDrawn="1"/>
          </p:nvSpPr>
          <p:spPr bwMode="auto">
            <a:xfrm>
              <a:off x="2438400" y="285751"/>
              <a:ext cx="217488" cy="120254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28" y="73"/>
                </a:cxn>
                <a:cxn ang="0">
                  <a:pos x="28" y="65"/>
                </a:cxn>
                <a:cxn ang="0">
                  <a:pos x="8" y="65"/>
                </a:cxn>
                <a:cxn ang="0">
                  <a:pos x="28" y="37"/>
                </a:cxn>
                <a:cxn ang="0">
                  <a:pos x="28" y="23"/>
                </a:cxn>
                <a:cxn ang="0">
                  <a:pos x="22" y="26"/>
                </a:cxn>
                <a:cxn ang="0">
                  <a:pos x="14" y="18"/>
                </a:cxn>
                <a:cxn ang="0">
                  <a:pos x="22" y="10"/>
                </a:cxn>
                <a:cxn ang="0">
                  <a:pos x="28" y="13"/>
                </a:cxn>
                <a:cxn ang="0">
                  <a:pos x="28" y="0"/>
                </a:cxn>
                <a:cxn ang="0">
                  <a:pos x="0" y="0"/>
                </a:cxn>
                <a:cxn ang="0">
                  <a:pos x="0" y="73"/>
                </a:cxn>
                <a:cxn ang="0">
                  <a:pos x="45" y="0"/>
                </a:cxn>
                <a:cxn ang="0">
                  <a:pos x="28" y="0"/>
                </a:cxn>
                <a:cxn ang="0">
                  <a:pos x="28" y="13"/>
                </a:cxn>
                <a:cxn ang="0">
                  <a:pos x="30" y="18"/>
                </a:cxn>
                <a:cxn ang="0">
                  <a:pos x="28" y="23"/>
                </a:cxn>
                <a:cxn ang="0">
                  <a:pos x="28" y="37"/>
                </a:cxn>
                <a:cxn ang="0">
                  <a:pos x="40" y="54"/>
                </a:cxn>
                <a:cxn ang="0">
                  <a:pos x="45" y="61"/>
                </a:cxn>
                <a:cxn ang="0">
                  <a:pos x="45" y="56"/>
                </a:cxn>
                <a:cxn ang="0">
                  <a:pos x="42" y="51"/>
                </a:cxn>
                <a:cxn ang="0">
                  <a:pos x="45" y="47"/>
                </a:cxn>
                <a:cxn ang="0">
                  <a:pos x="45" y="0"/>
                </a:cxn>
                <a:cxn ang="0">
                  <a:pos x="28" y="73"/>
                </a:cxn>
                <a:cxn ang="0">
                  <a:pos x="45" y="73"/>
                </a:cxn>
                <a:cxn ang="0">
                  <a:pos x="45" y="65"/>
                </a:cxn>
                <a:cxn ang="0">
                  <a:pos x="32" y="65"/>
                </a:cxn>
                <a:cxn ang="0">
                  <a:pos x="28" y="65"/>
                </a:cxn>
                <a:cxn ang="0">
                  <a:pos x="28" y="73"/>
                </a:cxn>
                <a:cxn ang="0">
                  <a:pos x="66" y="0"/>
                </a:cxn>
                <a:cxn ang="0">
                  <a:pos x="45" y="0"/>
                </a:cxn>
                <a:cxn ang="0">
                  <a:pos x="45" y="47"/>
                </a:cxn>
                <a:cxn ang="0">
                  <a:pos x="61" y="24"/>
                </a:cxn>
                <a:cxn ang="0">
                  <a:pos x="66" y="31"/>
                </a:cxn>
                <a:cxn ang="0">
                  <a:pos x="66" y="0"/>
                </a:cxn>
                <a:cxn ang="0">
                  <a:pos x="45" y="73"/>
                </a:cxn>
                <a:cxn ang="0">
                  <a:pos x="66" y="73"/>
                </a:cxn>
                <a:cxn ang="0">
                  <a:pos x="66" y="65"/>
                </a:cxn>
                <a:cxn ang="0">
                  <a:pos x="51" y="65"/>
                </a:cxn>
                <a:cxn ang="0">
                  <a:pos x="50" y="63"/>
                </a:cxn>
                <a:cxn ang="0">
                  <a:pos x="45" y="56"/>
                </a:cxn>
                <a:cxn ang="0">
                  <a:pos x="45" y="61"/>
                </a:cxn>
                <a:cxn ang="0">
                  <a:pos x="48" y="65"/>
                </a:cxn>
                <a:cxn ang="0">
                  <a:pos x="45" y="65"/>
                </a:cxn>
                <a:cxn ang="0">
                  <a:pos x="45" y="73"/>
                </a:cxn>
                <a:cxn ang="0">
                  <a:pos x="66" y="73"/>
                </a:cxn>
                <a:cxn ang="0">
                  <a:pos x="99" y="73"/>
                </a:cxn>
                <a:cxn ang="0">
                  <a:pos x="99" y="0"/>
                </a:cxn>
                <a:cxn ang="0">
                  <a:pos x="66" y="0"/>
                </a:cxn>
                <a:cxn ang="0">
                  <a:pos x="66" y="31"/>
                </a:cxn>
                <a:cxn ang="0">
                  <a:pos x="90" y="65"/>
                </a:cxn>
                <a:cxn ang="0">
                  <a:pos x="66" y="65"/>
                </a:cxn>
                <a:cxn ang="0">
                  <a:pos x="66" y="73"/>
                </a:cxn>
              </a:cxnLst>
              <a:rect l="0" t="0" r="r" b="b"/>
              <a:pathLst>
                <a:path w="99" h="73">
                  <a:moveTo>
                    <a:pt x="0" y="73"/>
                  </a:moveTo>
                  <a:cubicBezTo>
                    <a:pt x="28" y="73"/>
                    <a:pt x="28" y="73"/>
                    <a:pt x="28" y="73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6" y="24"/>
                    <a:pt x="24" y="26"/>
                    <a:pt x="22" y="26"/>
                  </a:cubicBezTo>
                  <a:cubicBezTo>
                    <a:pt x="17" y="26"/>
                    <a:pt x="14" y="22"/>
                    <a:pt x="14" y="18"/>
                  </a:cubicBezTo>
                  <a:cubicBezTo>
                    <a:pt x="14" y="13"/>
                    <a:pt x="17" y="10"/>
                    <a:pt x="22" y="10"/>
                  </a:cubicBezTo>
                  <a:cubicBezTo>
                    <a:pt x="24" y="10"/>
                    <a:pt x="26" y="11"/>
                    <a:pt x="28" y="13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3"/>
                  </a:lnTo>
                  <a:close/>
                  <a:moveTo>
                    <a:pt x="4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4"/>
                    <a:pt x="30" y="16"/>
                    <a:pt x="30" y="18"/>
                  </a:cubicBezTo>
                  <a:cubicBezTo>
                    <a:pt x="30" y="20"/>
                    <a:pt x="29" y="21"/>
                    <a:pt x="28" y="23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5" y="47"/>
                    <a:pt x="45" y="47"/>
                    <a:pt x="45" y="47"/>
                  </a:cubicBezTo>
                  <a:lnTo>
                    <a:pt x="45" y="0"/>
                  </a:lnTo>
                  <a:close/>
                  <a:moveTo>
                    <a:pt x="28" y="73"/>
                  </a:moveTo>
                  <a:cubicBezTo>
                    <a:pt x="45" y="73"/>
                    <a:pt x="45" y="73"/>
                    <a:pt x="45" y="73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28" y="65"/>
                    <a:pt x="28" y="65"/>
                    <a:pt x="28" y="65"/>
                  </a:cubicBezTo>
                  <a:lnTo>
                    <a:pt x="28" y="73"/>
                  </a:lnTo>
                  <a:close/>
                  <a:moveTo>
                    <a:pt x="66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6" y="31"/>
                    <a:pt x="66" y="31"/>
                    <a:pt x="66" y="31"/>
                  </a:cubicBezTo>
                  <a:lnTo>
                    <a:pt x="66" y="0"/>
                  </a:lnTo>
                  <a:close/>
                  <a:moveTo>
                    <a:pt x="45" y="73"/>
                  </a:moveTo>
                  <a:cubicBezTo>
                    <a:pt x="66" y="73"/>
                    <a:pt x="66" y="73"/>
                    <a:pt x="66" y="73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5" y="65"/>
                    <a:pt x="45" y="65"/>
                    <a:pt x="45" y="65"/>
                  </a:cubicBezTo>
                  <a:lnTo>
                    <a:pt x="45" y="73"/>
                  </a:lnTo>
                  <a:close/>
                  <a:moveTo>
                    <a:pt x="66" y="73"/>
                  </a:moveTo>
                  <a:cubicBezTo>
                    <a:pt x="99" y="73"/>
                    <a:pt x="99" y="73"/>
                    <a:pt x="99" y="73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66" y="65"/>
                    <a:pt x="66" y="65"/>
                    <a:pt x="66" y="65"/>
                  </a:cubicBezTo>
                  <a:lnTo>
                    <a:pt x="66" y="7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7" name="Freeform 158"/>
            <p:cNvSpPr>
              <a:spLocks/>
            </p:cNvSpPr>
            <p:nvPr userDrawn="1"/>
          </p:nvSpPr>
          <p:spPr bwMode="auto">
            <a:xfrm>
              <a:off x="3276600" y="180977"/>
              <a:ext cx="166688" cy="104775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27" y="0"/>
                </a:cxn>
                <a:cxn ang="0">
                  <a:pos x="0" y="22"/>
                </a:cxn>
                <a:cxn ang="0">
                  <a:pos x="8" y="33"/>
                </a:cxn>
                <a:cxn ang="0">
                  <a:pos x="17" y="23"/>
                </a:cxn>
                <a:cxn ang="0">
                  <a:pos x="17" y="64"/>
                </a:cxn>
                <a:cxn ang="0">
                  <a:pos x="38" y="64"/>
                </a:cxn>
                <a:cxn ang="0">
                  <a:pos x="60" y="64"/>
                </a:cxn>
                <a:cxn ang="0">
                  <a:pos x="59" y="23"/>
                </a:cxn>
                <a:cxn ang="0">
                  <a:pos x="69" y="33"/>
                </a:cxn>
                <a:cxn ang="0">
                  <a:pos x="76" y="22"/>
                </a:cxn>
                <a:cxn ang="0">
                  <a:pos x="51" y="0"/>
                </a:cxn>
              </a:cxnLst>
              <a:rect l="0" t="0" r="r" b="b"/>
              <a:pathLst>
                <a:path w="76" h="64">
                  <a:moveTo>
                    <a:pt x="51" y="0"/>
                  </a:moveTo>
                  <a:cubicBezTo>
                    <a:pt x="47" y="6"/>
                    <a:pt x="31" y="6"/>
                    <a:pt x="27" y="0"/>
                  </a:cubicBezTo>
                  <a:cubicBezTo>
                    <a:pt x="27" y="0"/>
                    <a:pt x="4" y="13"/>
                    <a:pt x="0" y="2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14" y="26"/>
                    <a:pt x="17" y="23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63" y="26"/>
                    <a:pt x="69" y="33"/>
                    <a:pt x="69" y="33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3" y="13"/>
                    <a:pt x="51" y="0"/>
                    <a:pt x="51" y="0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8" name="Freeform 193"/>
            <p:cNvSpPr>
              <a:spLocks noEditPoints="1"/>
            </p:cNvSpPr>
            <p:nvPr userDrawn="1"/>
          </p:nvSpPr>
          <p:spPr bwMode="auto">
            <a:xfrm>
              <a:off x="6400800" y="260746"/>
              <a:ext cx="228600" cy="19645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5" y="74"/>
                </a:cxn>
                <a:cxn ang="0">
                  <a:pos x="14" y="80"/>
                </a:cxn>
                <a:cxn ang="0">
                  <a:pos x="34" y="74"/>
                </a:cxn>
                <a:cxn ang="0">
                  <a:pos x="6" y="56"/>
                </a:cxn>
                <a:cxn ang="0">
                  <a:pos x="34" y="21"/>
                </a:cxn>
                <a:cxn ang="0">
                  <a:pos x="34" y="74"/>
                </a:cxn>
                <a:cxn ang="0">
                  <a:pos x="44" y="69"/>
                </a:cxn>
                <a:cxn ang="0">
                  <a:pos x="44" y="61"/>
                </a:cxn>
                <a:cxn ang="0">
                  <a:pos x="34" y="56"/>
                </a:cxn>
                <a:cxn ang="0">
                  <a:pos x="44" y="14"/>
                </a:cxn>
                <a:cxn ang="0">
                  <a:pos x="34" y="21"/>
                </a:cxn>
                <a:cxn ang="0">
                  <a:pos x="44" y="14"/>
                </a:cxn>
                <a:cxn ang="0">
                  <a:pos x="40" y="1"/>
                </a:cxn>
                <a:cxn ang="0">
                  <a:pos x="37" y="4"/>
                </a:cxn>
                <a:cxn ang="0">
                  <a:pos x="44" y="4"/>
                </a:cxn>
                <a:cxn ang="0">
                  <a:pos x="55" y="74"/>
                </a:cxn>
                <a:cxn ang="0">
                  <a:pos x="57" y="80"/>
                </a:cxn>
                <a:cxn ang="0">
                  <a:pos x="53" y="65"/>
                </a:cxn>
                <a:cxn ang="0">
                  <a:pos x="57" y="56"/>
                </a:cxn>
                <a:cxn ang="0">
                  <a:pos x="44" y="61"/>
                </a:cxn>
                <a:cxn ang="0">
                  <a:pos x="48" y="65"/>
                </a:cxn>
                <a:cxn ang="0">
                  <a:pos x="44" y="69"/>
                </a:cxn>
                <a:cxn ang="0">
                  <a:pos x="57" y="6"/>
                </a:cxn>
                <a:cxn ang="0">
                  <a:pos x="52" y="8"/>
                </a:cxn>
                <a:cxn ang="0">
                  <a:pos x="44" y="4"/>
                </a:cxn>
                <a:cxn ang="0">
                  <a:pos x="46" y="11"/>
                </a:cxn>
                <a:cxn ang="0">
                  <a:pos x="44" y="14"/>
                </a:cxn>
                <a:cxn ang="0">
                  <a:pos x="57" y="21"/>
                </a:cxn>
                <a:cxn ang="0">
                  <a:pos x="64" y="80"/>
                </a:cxn>
                <a:cxn ang="0">
                  <a:pos x="69" y="74"/>
                </a:cxn>
                <a:cxn ang="0">
                  <a:pos x="59" y="14"/>
                </a:cxn>
                <a:cxn ang="0">
                  <a:pos x="67" y="4"/>
                </a:cxn>
                <a:cxn ang="0">
                  <a:pos x="65" y="1"/>
                </a:cxn>
                <a:cxn ang="0">
                  <a:pos x="57" y="21"/>
                </a:cxn>
                <a:cxn ang="0">
                  <a:pos x="63" y="56"/>
                </a:cxn>
                <a:cxn ang="0">
                  <a:pos x="57" y="61"/>
                </a:cxn>
                <a:cxn ang="0">
                  <a:pos x="57" y="69"/>
                </a:cxn>
                <a:cxn ang="0">
                  <a:pos x="64" y="80"/>
                </a:cxn>
              </a:cxnLst>
              <a:rect l="0" t="0" r="r" b="b"/>
              <a:pathLst>
                <a:path w="69" h="80">
                  <a:moveTo>
                    <a:pt x="34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34" y="21"/>
                    <a:pt x="34" y="21"/>
                    <a:pt x="34" y="21"/>
                  </a:cubicBezTo>
                  <a:lnTo>
                    <a:pt x="34" y="14"/>
                  </a:lnTo>
                  <a:close/>
                  <a:moveTo>
                    <a:pt x="34" y="74"/>
                  </a:moveTo>
                  <a:cubicBezTo>
                    <a:pt x="44" y="74"/>
                    <a:pt x="44" y="74"/>
                    <a:pt x="44" y="74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2" y="69"/>
                    <a:pt x="40" y="67"/>
                    <a:pt x="40" y="65"/>
                  </a:cubicBezTo>
                  <a:cubicBezTo>
                    <a:pt x="40" y="63"/>
                    <a:pt x="42" y="61"/>
                    <a:pt x="44" y="61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34" y="56"/>
                    <a:pt x="34" y="56"/>
                    <a:pt x="34" y="56"/>
                  </a:cubicBezTo>
                  <a:lnTo>
                    <a:pt x="34" y="74"/>
                  </a:lnTo>
                  <a:close/>
                  <a:moveTo>
                    <a:pt x="44" y="14"/>
                  </a:moveTo>
                  <a:cubicBezTo>
                    <a:pt x="34" y="14"/>
                    <a:pt x="34" y="14"/>
                    <a:pt x="34" y="14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44" y="21"/>
                    <a:pt x="44" y="21"/>
                    <a:pt x="44" y="21"/>
                  </a:cubicBezTo>
                  <a:lnTo>
                    <a:pt x="44" y="14"/>
                  </a:lnTo>
                  <a:close/>
                  <a:moveTo>
                    <a:pt x="44" y="4"/>
                  </a:moveTo>
                  <a:cubicBezTo>
                    <a:pt x="40" y="1"/>
                    <a:pt x="40" y="1"/>
                    <a:pt x="40" y="1"/>
                  </a:cubicBezTo>
                  <a:cubicBezTo>
                    <a:pt x="39" y="0"/>
                    <a:pt x="38" y="0"/>
                    <a:pt x="37" y="1"/>
                  </a:cubicBezTo>
                  <a:cubicBezTo>
                    <a:pt x="36" y="2"/>
                    <a:pt x="37" y="3"/>
                    <a:pt x="37" y="4"/>
                  </a:cubicBezTo>
                  <a:cubicBezTo>
                    <a:pt x="44" y="9"/>
                    <a:pt x="44" y="9"/>
                    <a:pt x="44" y="9"/>
                  </a:cubicBezTo>
                  <a:lnTo>
                    <a:pt x="44" y="4"/>
                  </a:lnTo>
                  <a:close/>
                  <a:moveTo>
                    <a:pt x="44" y="74"/>
                  </a:moveTo>
                  <a:cubicBezTo>
                    <a:pt x="55" y="74"/>
                    <a:pt x="55" y="74"/>
                    <a:pt x="55" y="74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7" y="80"/>
                    <a:pt x="57" y="80"/>
                    <a:pt x="57" y="80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5" y="69"/>
                    <a:pt x="53" y="67"/>
                    <a:pt x="53" y="65"/>
                  </a:cubicBezTo>
                  <a:cubicBezTo>
                    <a:pt x="53" y="63"/>
                    <a:pt x="55" y="61"/>
                    <a:pt x="57" y="61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6" y="61"/>
                    <a:pt x="48" y="63"/>
                    <a:pt x="48" y="65"/>
                  </a:cubicBezTo>
                  <a:cubicBezTo>
                    <a:pt x="48" y="67"/>
                    <a:pt x="46" y="69"/>
                    <a:pt x="44" y="69"/>
                  </a:cubicBezTo>
                  <a:cubicBezTo>
                    <a:pt x="44" y="69"/>
                    <a:pt x="44" y="69"/>
                    <a:pt x="44" y="69"/>
                  </a:cubicBezTo>
                  <a:lnTo>
                    <a:pt x="44" y="74"/>
                  </a:lnTo>
                  <a:close/>
                  <a:moveTo>
                    <a:pt x="57" y="6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54" y="8"/>
                    <a:pt x="53" y="8"/>
                    <a:pt x="52" y="8"/>
                  </a:cubicBezTo>
                  <a:cubicBezTo>
                    <a:pt x="51" y="8"/>
                    <a:pt x="51" y="8"/>
                    <a:pt x="50" y="8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2"/>
                    <a:pt x="46" y="13"/>
                    <a:pt x="46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57" y="21"/>
                    <a:pt x="57" y="21"/>
                    <a:pt x="57" y="21"/>
                  </a:cubicBezTo>
                  <a:lnTo>
                    <a:pt x="57" y="6"/>
                  </a:lnTo>
                  <a:close/>
                  <a:moveTo>
                    <a:pt x="64" y="80"/>
                  </a:moveTo>
                  <a:cubicBezTo>
                    <a:pt x="64" y="74"/>
                    <a:pt x="64" y="74"/>
                    <a:pt x="64" y="74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3"/>
                    <a:pt x="59" y="12"/>
                    <a:pt x="58" y="11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8" y="3"/>
                    <a:pt x="68" y="2"/>
                    <a:pt x="68" y="1"/>
                  </a:cubicBezTo>
                  <a:cubicBezTo>
                    <a:pt x="67" y="0"/>
                    <a:pt x="66" y="0"/>
                    <a:pt x="65" y="1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60" y="61"/>
                    <a:pt x="61" y="63"/>
                    <a:pt x="61" y="65"/>
                  </a:cubicBezTo>
                  <a:cubicBezTo>
                    <a:pt x="61" y="67"/>
                    <a:pt x="60" y="69"/>
                    <a:pt x="57" y="69"/>
                  </a:cubicBezTo>
                  <a:cubicBezTo>
                    <a:pt x="57" y="80"/>
                    <a:pt x="57" y="80"/>
                    <a:pt x="57" y="80"/>
                  </a:cubicBezTo>
                  <a:lnTo>
                    <a:pt x="64" y="8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9" name="Freeform 243"/>
            <p:cNvSpPr>
              <a:spLocks noEditPoints="1"/>
            </p:cNvSpPr>
            <p:nvPr userDrawn="1"/>
          </p:nvSpPr>
          <p:spPr bwMode="auto">
            <a:xfrm>
              <a:off x="2743200" y="248356"/>
              <a:ext cx="204788" cy="151694"/>
            </a:xfrm>
            <a:custGeom>
              <a:avLst/>
              <a:gdLst/>
              <a:ahLst/>
              <a:cxnLst>
                <a:cxn ang="0">
                  <a:pos x="39" y="70"/>
                </a:cxn>
                <a:cxn ang="0">
                  <a:pos x="31" y="78"/>
                </a:cxn>
                <a:cxn ang="0">
                  <a:pos x="23" y="78"/>
                </a:cxn>
                <a:cxn ang="0">
                  <a:pos x="15" y="70"/>
                </a:cxn>
                <a:cxn ang="0">
                  <a:pos x="15" y="62"/>
                </a:cxn>
                <a:cxn ang="0">
                  <a:pos x="39" y="38"/>
                </a:cxn>
                <a:cxn ang="0">
                  <a:pos x="47" y="38"/>
                </a:cxn>
                <a:cxn ang="0">
                  <a:pos x="55" y="46"/>
                </a:cxn>
                <a:cxn ang="0">
                  <a:pos x="63" y="38"/>
                </a:cxn>
                <a:cxn ang="0">
                  <a:pos x="55" y="30"/>
                </a:cxn>
                <a:cxn ang="0">
                  <a:pos x="31" y="30"/>
                </a:cxn>
                <a:cxn ang="0">
                  <a:pos x="7" y="54"/>
                </a:cxn>
                <a:cxn ang="0">
                  <a:pos x="7" y="78"/>
                </a:cxn>
                <a:cxn ang="0">
                  <a:pos x="15" y="86"/>
                </a:cxn>
                <a:cxn ang="0">
                  <a:pos x="39" y="86"/>
                </a:cxn>
                <a:cxn ang="0">
                  <a:pos x="52" y="73"/>
                </a:cxn>
                <a:cxn ang="0">
                  <a:pos x="39" y="70"/>
                </a:cxn>
                <a:cxn ang="0">
                  <a:pos x="87" y="38"/>
                </a:cxn>
                <a:cxn ang="0">
                  <a:pos x="63" y="62"/>
                </a:cxn>
                <a:cxn ang="0">
                  <a:pos x="39" y="62"/>
                </a:cxn>
                <a:cxn ang="0">
                  <a:pos x="31" y="54"/>
                </a:cxn>
                <a:cxn ang="0">
                  <a:pos x="39" y="46"/>
                </a:cxn>
                <a:cxn ang="0">
                  <a:pos x="47" y="54"/>
                </a:cxn>
                <a:cxn ang="0">
                  <a:pos x="55" y="54"/>
                </a:cxn>
                <a:cxn ang="0">
                  <a:pos x="79" y="30"/>
                </a:cxn>
                <a:cxn ang="0">
                  <a:pos x="79" y="22"/>
                </a:cxn>
                <a:cxn ang="0">
                  <a:pos x="71" y="14"/>
                </a:cxn>
                <a:cxn ang="0">
                  <a:pos x="63" y="14"/>
                </a:cxn>
                <a:cxn ang="0">
                  <a:pos x="54" y="23"/>
                </a:cxn>
                <a:cxn ang="0">
                  <a:pos x="41" y="20"/>
                </a:cxn>
                <a:cxn ang="0">
                  <a:pos x="55" y="6"/>
                </a:cxn>
                <a:cxn ang="0">
                  <a:pos x="79" y="6"/>
                </a:cxn>
                <a:cxn ang="0">
                  <a:pos x="87" y="14"/>
                </a:cxn>
                <a:cxn ang="0">
                  <a:pos x="87" y="38"/>
                </a:cxn>
              </a:cxnLst>
              <a:rect l="0" t="0" r="r" b="b"/>
              <a:pathLst>
                <a:path w="93" h="93">
                  <a:moveTo>
                    <a:pt x="39" y="70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29" y="81"/>
                    <a:pt x="25" y="81"/>
                    <a:pt x="23" y="78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3" y="68"/>
                    <a:pt x="13" y="65"/>
                    <a:pt x="15" y="62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1" y="36"/>
                    <a:pt x="45" y="36"/>
                    <a:pt x="47" y="38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48" y="24"/>
                    <a:pt x="37" y="24"/>
                    <a:pt x="31" y="3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61"/>
                    <a:pt x="0" y="72"/>
                    <a:pt x="7" y="78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21" y="93"/>
                    <a:pt x="32" y="93"/>
                    <a:pt x="39" y="86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48" y="73"/>
                    <a:pt x="43" y="72"/>
                    <a:pt x="39" y="70"/>
                  </a:cubicBezTo>
                  <a:moveTo>
                    <a:pt x="87" y="38"/>
                  </a:moveTo>
                  <a:cubicBezTo>
                    <a:pt x="63" y="62"/>
                    <a:pt x="63" y="62"/>
                    <a:pt x="63" y="62"/>
                  </a:cubicBezTo>
                  <a:cubicBezTo>
                    <a:pt x="56" y="69"/>
                    <a:pt x="45" y="69"/>
                    <a:pt x="39" y="6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9" y="57"/>
                    <a:pt x="53" y="57"/>
                    <a:pt x="55" y="54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1" y="28"/>
                    <a:pt x="81" y="25"/>
                    <a:pt x="79" y="22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68" y="12"/>
                    <a:pt x="65" y="12"/>
                    <a:pt x="63" y="14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0" y="21"/>
                    <a:pt x="46" y="20"/>
                    <a:pt x="41" y="20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61" y="0"/>
                    <a:pt x="72" y="0"/>
                    <a:pt x="79" y="6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93" y="21"/>
                    <a:pt x="93" y="32"/>
                    <a:pt x="87" y="38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0" name="Freeform 13"/>
            <p:cNvSpPr>
              <a:spLocks noEditPoints="1"/>
            </p:cNvSpPr>
            <p:nvPr userDrawn="1"/>
          </p:nvSpPr>
          <p:spPr bwMode="auto">
            <a:xfrm>
              <a:off x="7924805" y="228600"/>
              <a:ext cx="163513" cy="121444"/>
            </a:xfrm>
            <a:custGeom>
              <a:avLst/>
              <a:gdLst/>
              <a:ahLst/>
              <a:cxnLst>
                <a:cxn ang="0">
                  <a:pos x="53" y="37"/>
                </a:cxn>
                <a:cxn ang="0">
                  <a:pos x="27" y="52"/>
                </a:cxn>
                <a:cxn ang="0">
                  <a:pos x="27" y="22"/>
                </a:cxn>
                <a:cxn ang="0">
                  <a:pos x="53" y="37"/>
                </a:cxn>
                <a:cxn ang="0">
                  <a:pos x="74" y="37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37" y="74"/>
                </a:cxn>
                <a:cxn ang="0">
                  <a:pos x="74" y="37"/>
                </a:cxn>
              </a:cxnLst>
              <a:rect l="0" t="0" r="r" b="b"/>
              <a:pathLst>
                <a:path w="74" h="74">
                  <a:moveTo>
                    <a:pt x="53" y="37"/>
                  </a:moveTo>
                  <a:cubicBezTo>
                    <a:pt x="27" y="52"/>
                    <a:pt x="27" y="52"/>
                    <a:pt x="27" y="5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53" y="37"/>
                  </a:lnTo>
                  <a:close/>
                  <a:moveTo>
                    <a:pt x="74" y="37"/>
                  </a:moveTo>
                  <a:cubicBezTo>
                    <a:pt x="74" y="17"/>
                    <a:pt x="58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4"/>
                    <a:pt x="37" y="74"/>
                  </a:cubicBezTo>
                  <a:cubicBezTo>
                    <a:pt x="58" y="74"/>
                    <a:pt x="74" y="58"/>
                    <a:pt x="74" y="37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1" name="Freeform 61"/>
            <p:cNvSpPr>
              <a:spLocks noEditPoints="1"/>
            </p:cNvSpPr>
            <p:nvPr userDrawn="1"/>
          </p:nvSpPr>
          <p:spPr bwMode="auto">
            <a:xfrm>
              <a:off x="5867400" y="400051"/>
              <a:ext cx="153390" cy="114300"/>
            </a:xfrm>
            <a:custGeom>
              <a:avLst/>
              <a:gdLst/>
              <a:ahLst/>
              <a:cxnLst>
                <a:cxn ang="0">
                  <a:pos x="90" y="34"/>
                </a:cxn>
                <a:cxn ang="0">
                  <a:pos x="22" y="34"/>
                </a:cxn>
                <a:cxn ang="0">
                  <a:pos x="22" y="22"/>
                </a:cxn>
                <a:cxn ang="0">
                  <a:pos x="90" y="22"/>
                </a:cxn>
                <a:cxn ang="0">
                  <a:pos x="90" y="34"/>
                </a:cxn>
                <a:cxn ang="0">
                  <a:pos x="67" y="67"/>
                </a:cxn>
                <a:cxn ang="0">
                  <a:pos x="22" y="67"/>
                </a:cxn>
                <a:cxn ang="0">
                  <a:pos x="22" y="56"/>
                </a:cxn>
                <a:cxn ang="0">
                  <a:pos x="67" y="56"/>
                </a:cxn>
                <a:cxn ang="0">
                  <a:pos x="67" y="67"/>
                </a:cxn>
                <a:cxn ang="0">
                  <a:pos x="22" y="39"/>
                </a:cxn>
                <a:cxn ang="0">
                  <a:pos x="90" y="39"/>
                </a:cxn>
                <a:cxn ang="0">
                  <a:pos x="90" y="50"/>
                </a:cxn>
                <a:cxn ang="0">
                  <a:pos x="22" y="50"/>
                </a:cxn>
                <a:cxn ang="0">
                  <a:pos x="22" y="39"/>
                </a:cxn>
                <a:cxn ang="0">
                  <a:pos x="101" y="0"/>
                </a:cxn>
                <a:cxn ang="0">
                  <a:pos x="11" y="0"/>
                </a:cxn>
                <a:cxn ang="0">
                  <a:pos x="0" y="11"/>
                </a:cxn>
                <a:cxn ang="0">
                  <a:pos x="0" y="112"/>
                </a:cxn>
                <a:cxn ang="0">
                  <a:pos x="22" y="90"/>
                </a:cxn>
                <a:cxn ang="0">
                  <a:pos x="101" y="90"/>
                </a:cxn>
                <a:cxn ang="0">
                  <a:pos x="112" y="78"/>
                </a:cxn>
                <a:cxn ang="0">
                  <a:pos x="112" y="11"/>
                </a:cxn>
                <a:cxn ang="0">
                  <a:pos x="101" y="0"/>
                </a:cxn>
              </a:cxnLst>
              <a:rect l="0" t="0" r="r" b="b"/>
              <a:pathLst>
                <a:path w="112" h="112">
                  <a:moveTo>
                    <a:pt x="90" y="34"/>
                  </a:moveTo>
                  <a:cubicBezTo>
                    <a:pt x="22" y="34"/>
                    <a:pt x="22" y="34"/>
                    <a:pt x="22" y="34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90" y="22"/>
                    <a:pt x="90" y="22"/>
                    <a:pt x="90" y="22"/>
                  </a:cubicBezTo>
                  <a:lnTo>
                    <a:pt x="90" y="34"/>
                  </a:lnTo>
                  <a:close/>
                  <a:moveTo>
                    <a:pt x="67" y="67"/>
                  </a:moveTo>
                  <a:cubicBezTo>
                    <a:pt x="22" y="67"/>
                    <a:pt x="22" y="67"/>
                    <a:pt x="22" y="67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67" y="56"/>
                    <a:pt x="67" y="56"/>
                    <a:pt x="67" y="56"/>
                  </a:cubicBezTo>
                  <a:lnTo>
                    <a:pt x="67" y="67"/>
                  </a:lnTo>
                  <a:close/>
                  <a:moveTo>
                    <a:pt x="22" y="39"/>
                  </a:moveTo>
                  <a:cubicBezTo>
                    <a:pt x="90" y="39"/>
                    <a:pt x="90" y="39"/>
                    <a:pt x="90" y="39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22" y="50"/>
                    <a:pt x="22" y="50"/>
                    <a:pt x="22" y="50"/>
                  </a:cubicBezTo>
                  <a:lnTo>
                    <a:pt x="22" y="39"/>
                  </a:lnTo>
                  <a:close/>
                  <a:moveTo>
                    <a:pt x="10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107" y="90"/>
                    <a:pt x="112" y="85"/>
                    <a:pt x="112" y="78"/>
                  </a:cubicBezTo>
                  <a:cubicBezTo>
                    <a:pt x="112" y="11"/>
                    <a:pt x="112" y="11"/>
                    <a:pt x="112" y="11"/>
                  </a:cubicBezTo>
                  <a:cubicBezTo>
                    <a:pt x="112" y="5"/>
                    <a:pt x="107" y="0"/>
                    <a:pt x="101" y="0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2" name="Freeform 66"/>
            <p:cNvSpPr>
              <a:spLocks noEditPoints="1"/>
            </p:cNvSpPr>
            <p:nvPr userDrawn="1"/>
          </p:nvSpPr>
          <p:spPr bwMode="auto">
            <a:xfrm>
              <a:off x="3810001" y="342902"/>
              <a:ext cx="150813" cy="111919"/>
            </a:xfrm>
            <a:custGeom>
              <a:avLst/>
              <a:gdLst/>
              <a:ahLst/>
              <a:cxnLst>
                <a:cxn ang="0">
                  <a:pos x="55" y="20"/>
                </a:cxn>
                <a:cxn ang="0">
                  <a:pos x="14" y="20"/>
                </a:cxn>
                <a:cxn ang="0">
                  <a:pos x="14" y="13"/>
                </a:cxn>
                <a:cxn ang="0">
                  <a:pos x="55" y="13"/>
                </a:cxn>
                <a:cxn ang="0">
                  <a:pos x="55" y="20"/>
                </a:cxn>
                <a:cxn ang="0">
                  <a:pos x="41" y="41"/>
                </a:cxn>
                <a:cxn ang="0">
                  <a:pos x="14" y="41"/>
                </a:cxn>
                <a:cxn ang="0">
                  <a:pos x="14" y="34"/>
                </a:cxn>
                <a:cxn ang="0">
                  <a:pos x="41" y="34"/>
                </a:cxn>
                <a:cxn ang="0">
                  <a:pos x="41" y="41"/>
                </a:cxn>
                <a:cxn ang="0">
                  <a:pos x="14" y="24"/>
                </a:cxn>
                <a:cxn ang="0">
                  <a:pos x="55" y="24"/>
                </a:cxn>
                <a:cxn ang="0">
                  <a:pos x="55" y="30"/>
                </a:cxn>
                <a:cxn ang="0">
                  <a:pos x="14" y="30"/>
                </a:cxn>
                <a:cxn ang="0">
                  <a:pos x="14" y="24"/>
                </a:cxn>
                <a:cxn ang="0">
                  <a:pos x="61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68"/>
                </a:cxn>
                <a:cxn ang="0">
                  <a:pos x="14" y="54"/>
                </a:cxn>
                <a:cxn ang="0">
                  <a:pos x="61" y="54"/>
                </a:cxn>
                <a:cxn ang="0">
                  <a:pos x="68" y="48"/>
                </a:cxn>
                <a:cxn ang="0">
                  <a:pos x="68" y="7"/>
                </a:cxn>
                <a:cxn ang="0">
                  <a:pos x="61" y="0"/>
                </a:cxn>
              </a:cxnLst>
              <a:rect l="0" t="0" r="r" b="b"/>
              <a:pathLst>
                <a:path w="68" h="68">
                  <a:moveTo>
                    <a:pt x="55" y="20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5" y="13"/>
                    <a:pt x="55" y="13"/>
                    <a:pt x="55" y="13"/>
                  </a:cubicBezTo>
                  <a:lnTo>
                    <a:pt x="55" y="20"/>
                  </a:lnTo>
                  <a:close/>
                  <a:moveTo>
                    <a:pt x="41" y="41"/>
                  </a:moveTo>
                  <a:cubicBezTo>
                    <a:pt x="14" y="41"/>
                    <a:pt x="14" y="41"/>
                    <a:pt x="14" y="4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41" y="34"/>
                    <a:pt x="41" y="34"/>
                    <a:pt x="41" y="34"/>
                  </a:cubicBezTo>
                  <a:lnTo>
                    <a:pt x="41" y="41"/>
                  </a:lnTo>
                  <a:close/>
                  <a:moveTo>
                    <a:pt x="14" y="24"/>
                  </a:moveTo>
                  <a:cubicBezTo>
                    <a:pt x="55" y="24"/>
                    <a:pt x="55" y="24"/>
                    <a:pt x="55" y="24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14" y="30"/>
                    <a:pt x="14" y="30"/>
                    <a:pt x="14" y="30"/>
                  </a:cubicBezTo>
                  <a:lnTo>
                    <a:pt x="14" y="24"/>
                  </a:lnTo>
                  <a:close/>
                  <a:moveTo>
                    <a:pt x="6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5" y="54"/>
                    <a:pt x="68" y="51"/>
                    <a:pt x="68" y="48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3"/>
                    <a:pt x="65" y="0"/>
                    <a:pt x="61" y="0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3" name="Freeform 87"/>
            <p:cNvSpPr>
              <a:spLocks noEditPoints="1"/>
            </p:cNvSpPr>
            <p:nvPr userDrawn="1"/>
          </p:nvSpPr>
          <p:spPr bwMode="auto">
            <a:xfrm>
              <a:off x="7772400" y="2"/>
              <a:ext cx="147638" cy="111919"/>
            </a:xfrm>
            <a:custGeom>
              <a:avLst/>
              <a:gdLst/>
              <a:ahLst/>
              <a:cxnLst>
                <a:cxn ang="0">
                  <a:pos x="28" y="51"/>
                </a:cxn>
                <a:cxn ang="0">
                  <a:pos x="22" y="57"/>
                </a:cxn>
                <a:cxn ang="0">
                  <a:pos x="16" y="57"/>
                </a:cxn>
                <a:cxn ang="0">
                  <a:pos x="10" y="51"/>
                </a:cxn>
                <a:cxn ang="0">
                  <a:pos x="10" y="46"/>
                </a:cxn>
                <a:cxn ang="0">
                  <a:pos x="28" y="28"/>
                </a:cxn>
                <a:cxn ang="0">
                  <a:pos x="33" y="28"/>
                </a:cxn>
                <a:cxn ang="0">
                  <a:pos x="39" y="34"/>
                </a:cxn>
                <a:cxn ang="0">
                  <a:pos x="45" y="28"/>
                </a:cxn>
                <a:cxn ang="0">
                  <a:pos x="39" y="22"/>
                </a:cxn>
                <a:cxn ang="0">
                  <a:pos x="22" y="22"/>
                </a:cxn>
                <a:cxn ang="0">
                  <a:pos x="4" y="40"/>
                </a:cxn>
                <a:cxn ang="0">
                  <a:pos x="4" y="57"/>
                </a:cxn>
                <a:cxn ang="0">
                  <a:pos x="10" y="63"/>
                </a:cxn>
                <a:cxn ang="0">
                  <a:pos x="28" y="63"/>
                </a:cxn>
                <a:cxn ang="0">
                  <a:pos x="37" y="53"/>
                </a:cxn>
                <a:cxn ang="0">
                  <a:pos x="28" y="51"/>
                </a:cxn>
                <a:cxn ang="0">
                  <a:pos x="63" y="28"/>
                </a:cxn>
                <a:cxn ang="0">
                  <a:pos x="45" y="46"/>
                </a:cxn>
                <a:cxn ang="0">
                  <a:pos x="28" y="46"/>
                </a:cxn>
                <a:cxn ang="0">
                  <a:pos x="22" y="40"/>
                </a:cxn>
                <a:cxn ang="0">
                  <a:pos x="28" y="34"/>
                </a:cxn>
                <a:cxn ang="0">
                  <a:pos x="33" y="40"/>
                </a:cxn>
                <a:cxn ang="0">
                  <a:pos x="39" y="40"/>
                </a:cxn>
                <a:cxn ang="0">
                  <a:pos x="57" y="22"/>
                </a:cxn>
                <a:cxn ang="0">
                  <a:pos x="57" y="17"/>
                </a:cxn>
                <a:cxn ang="0">
                  <a:pos x="51" y="11"/>
                </a:cxn>
                <a:cxn ang="0">
                  <a:pos x="45" y="11"/>
                </a:cxn>
                <a:cxn ang="0">
                  <a:pos x="39" y="17"/>
                </a:cxn>
                <a:cxn ang="0">
                  <a:pos x="29" y="15"/>
                </a:cxn>
                <a:cxn ang="0">
                  <a:pos x="39" y="5"/>
                </a:cxn>
                <a:cxn ang="0">
                  <a:pos x="57" y="5"/>
                </a:cxn>
                <a:cxn ang="0">
                  <a:pos x="63" y="11"/>
                </a:cxn>
                <a:cxn ang="0">
                  <a:pos x="63" y="28"/>
                </a:cxn>
              </a:cxnLst>
              <a:rect l="0" t="0" r="r" b="b"/>
              <a:pathLst>
                <a:path w="67" h="68">
                  <a:moveTo>
                    <a:pt x="28" y="51"/>
                  </a:moveTo>
                  <a:cubicBezTo>
                    <a:pt x="22" y="57"/>
                    <a:pt x="22" y="57"/>
                    <a:pt x="22" y="57"/>
                  </a:cubicBezTo>
                  <a:cubicBezTo>
                    <a:pt x="20" y="59"/>
                    <a:pt x="18" y="59"/>
                    <a:pt x="16" y="57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9" y="50"/>
                    <a:pt x="9" y="47"/>
                    <a:pt x="10" y="46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9" y="27"/>
                    <a:pt x="32" y="27"/>
                    <a:pt x="33" y="28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4" y="18"/>
                    <a:pt x="27" y="18"/>
                    <a:pt x="22" y="2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5"/>
                    <a:pt x="0" y="52"/>
                    <a:pt x="4" y="57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5" y="68"/>
                    <a:pt x="23" y="68"/>
                    <a:pt x="28" y="6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4" y="53"/>
                    <a:pt x="31" y="53"/>
                    <a:pt x="28" y="51"/>
                  </a:cubicBezTo>
                  <a:moveTo>
                    <a:pt x="63" y="28"/>
                  </a:moveTo>
                  <a:cubicBezTo>
                    <a:pt x="45" y="46"/>
                    <a:pt x="45" y="46"/>
                    <a:pt x="45" y="46"/>
                  </a:cubicBezTo>
                  <a:cubicBezTo>
                    <a:pt x="40" y="50"/>
                    <a:pt x="32" y="50"/>
                    <a:pt x="28" y="46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5" y="41"/>
                    <a:pt x="38" y="41"/>
                    <a:pt x="39" y="40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8" y="21"/>
                    <a:pt x="58" y="18"/>
                    <a:pt x="57" y="17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49" y="9"/>
                    <a:pt x="47" y="9"/>
                    <a:pt x="45" y="11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6" y="15"/>
                    <a:pt x="33" y="15"/>
                    <a:pt x="29" y="1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4" y="0"/>
                    <a:pt x="52" y="0"/>
                    <a:pt x="57" y="5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7" y="16"/>
                    <a:pt x="67" y="23"/>
                    <a:pt x="63" y="28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4" name="Freeform 133"/>
            <p:cNvSpPr>
              <a:spLocks/>
            </p:cNvSpPr>
            <p:nvPr userDrawn="1"/>
          </p:nvSpPr>
          <p:spPr bwMode="auto">
            <a:xfrm>
              <a:off x="8610600" y="285751"/>
              <a:ext cx="90488" cy="191691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1" y="28"/>
                </a:cxn>
                <a:cxn ang="0">
                  <a:pos x="4" y="40"/>
                </a:cxn>
                <a:cxn ang="0">
                  <a:pos x="15" y="53"/>
                </a:cxn>
                <a:cxn ang="0">
                  <a:pos x="15" y="117"/>
                </a:cxn>
                <a:cxn ang="0">
                  <a:pos x="26" y="117"/>
                </a:cxn>
                <a:cxn ang="0">
                  <a:pos x="26" y="53"/>
                </a:cxn>
                <a:cxn ang="0">
                  <a:pos x="38" y="40"/>
                </a:cxn>
                <a:cxn ang="0">
                  <a:pos x="41" y="28"/>
                </a:cxn>
                <a:cxn ang="0">
                  <a:pos x="36" y="14"/>
                </a:cxn>
                <a:cxn ang="0">
                  <a:pos x="27" y="0"/>
                </a:cxn>
                <a:cxn ang="0">
                  <a:pos x="30" y="27"/>
                </a:cxn>
                <a:cxn ang="0">
                  <a:pos x="27" y="27"/>
                </a:cxn>
                <a:cxn ang="0">
                  <a:pos x="24" y="0"/>
                </a:cxn>
                <a:cxn ang="0">
                  <a:pos x="21" y="0"/>
                </a:cxn>
                <a:cxn ang="0">
                  <a:pos x="18" y="0"/>
                </a:cxn>
                <a:cxn ang="0">
                  <a:pos x="15" y="27"/>
                </a:cxn>
                <a:cxn ang="0">
                  <a:pos x="11" y="27"/>
                </a:cxn>
                <a:cxn ang="0">
                  <a:pos x="14" y="0"/>
                </a:cxn>
                <a:cxn ang="0">
                  <a:pos x="5" y="14"/>
                </a:cxn>
              </a:cxnLst>
              <a:rect l="0" t="0" r="r" b="b"/>
              <a:pathLst>
                <a:path w="41" h="117">
                  <a:moveTo>
                    <a:pt x="5" y="14"/>
                  </a:moveTo>
                  <a:cubicBezTo>
                    <a:pt x="4" y="18"/>
                    <a:pt x="2" y="23"/>
                    <a:pt x="1" y="28"/>
                  </a:cubicBezTo>
                  <a:cubicBezTo>
                    <a:pt x="0" y="33"/>
                    <a:pt x="2" y="36"/>
                    <a:pt x="4" y="40"/>
                  </a:cubicBezTo>
                  <a:cubicBezTo>
                    <a:pt x="6" y="45"/>
                    <a:pt x="10" y="50"/>
                    <a:pt x="15" y="53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26" y="117"/>
                    <a:pt x="26" y="117"/>
                    <a:pt x="26" y="117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31" y="51"/>
                    <a:pt x="35" y="45"/>
                    <a:pt x="38" y="40"/>
                  </a:cubicBezTo>
                  <a:cubicBezTo>
                    <a:pt x="40" y="36"/>
                    <a:pt x="41" y="33"/>
                    <a:pt x="41" y="28"/>
                  </a:cubicBezTo>
                  <a:cubicBezTo>
                    <a:pt x="40" y="23"/>
                    <a:pt x="38" y="18"/>
                    <a:pt x="36" y="14"/>
                  </a:cubicBezTo>
                  <a:cubicBezTo>
                    <a:pt x="35" y="10"/>
                    <a:pt x="32" y="0"/>
                    <a:pt x="27" y="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0"/>
                    <a:pt x="7" y="10"/>
                    <a:pt x="5" y="14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5" name="Freeform 134"/>
            <p:cNvSpPr>
              <a:spLocks/>
            </p:cNvSpPr>
            <p:nvPr userDrawn="1"/>
          </p:nvSpPr>
          <p:spPr bwMode="auto">
            <a:xfrm>
              <a:off x="8729668" y="279798"/>
              <a:ext cx="93663" cy="197644"/>
            </a:xfrm>
            <a:custGeom>
              <a:avLst/>
              <a:gdLst/>
              <a:ahLst/>
              <a:cxnLst>
                <a:cxn ang="0">
                  <a:pos x="27" y="120"/>
                </a:cxn>
                <a:cxn ang="0">
                  <a:pos x="27" y="57"/>
                </a:cxn>
                <a:cxn ang="0">
                  <a:pos x="43" y="32"/>
                </a:cxn>
                <a:cxn ang="0">
                  <a:pos x="21" y="0"/>
                </a:cxn>
                <a:cxn ang="0">
                  <a:pos x="0" y="32"/>
                </a:cxn>
                <a:cxn ang="0">
                  <a:pos x="16" y="57"/>
                </a:cxn>
                <a:cxn ang="0">
                  <a:pos x="16" y="120"/>
                </a:cxn>
                <a:cxn ang="0">
                  <a:pos x="27" y="120"/>
                </a:cxn>
              </a:cxnLst>
              <a:rect l="0" t="0" r="r" b="b"/>
              <a:pathLst>
                <a:path w="43" h="120">
                  <a:moveTo>
                    <a:pt x="27" y="120"/>
                  </a:moveTo>
                  <a:cubicBezTo>
                    <a:pt x="27" y="57"/>
                    <a:pt x="27" y="57"/>
                    <a:pt x="27" y="57"/>
                  </a:cubicBezTo>
                  <a:cubicBezTo>
                    <a:pt x="36" y="54"/>
                    <a:pt x="43" y="44"/>
                    <a:pt x="43" y="32"/>
                  </a:cubicBezTo>
                  <a:cubicBezTo>
                    <a:pt x="43" y="18"/>
                    <a:pt x="33" y="0"/>
                    <a:pt x="21" y="0"/>
                  </a:cubicBezTo>
                  <a:cubicBezTo>
                    <a:pt x="9" y="0"/>
                    <a:pt x="0" y="18"/>
                    <a:pt x="0" y="32"/>
                  </a:cubicBezTo>
                  <a:cubicBezTo>
                    <a:pt x="0" y="44"/>
                    <a:pt x="6" y="54"/>
                    <a:pt x="16" y="57"/>
                  </a:cubicBezTo>
                  <a:cubicBezTo>
                    <a:pt x="16" y="120"/>
                    <a:pt x="16" y="120"/>
                    <a:pt x="16" y="120"/>
                  </a:cubicBezTo>
                  <a:lnTo>
                    <a:pt x="27" y="12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6" name="Freeform 158"/>
            <p:cNvSpPr>
              <a:spLocks/>
            </p:cNvSpPr>
            <p:nvPr userDrawn="1"/>
          </p:nvSpPr>
          <p:spPr bwMode="auto">
            <a:xfrm>
              <a:off x="8153400" y="238127"/>
              <a:ext cx="166688" cy="104775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27" y="0"/>
                </a:cxn>
                <a:cxn ang="0">
                  <a:pos x="0" y="22"/>
                </a:cxn>
                <a:cxn ang="0">
                  <a:pos x="8" y="33"/>
                </a:cxn>
                <a:cxn ang="0">
                  <a:pos x="17" y="23"/>
                </a:cxn>
                <a:cxn ang="0">
                  <a:pos x="17" y="64"/>
                </a:cxn>
                <a:cxn ang="0">
                  <a:pos x="38" y="64"/>
                </a:cxn>
                <a:cxn ang="0">
                  <a:pos x="60" y="64"/>
                </a:cxn>
                <a:cxn ang="0">
                  <a:pos x="59" y="23"/>
                </a:cxn>
                <a:cxn ang="0">
                  <a:pos x="69" y="33"/>
                </a:cxn>
                <a:cxn ang="0">
                  <a:pos x="76" y="22"/>
                </a:cxn>
                <a:cxn ang="0">
                  <a:pos x="51" y="0"/>
                </a:cxn>
              </a:cxnLst>
              <a:rect l="0" t="0" r="r" b="b"/>
              <a:pathLst>
                <a:path w="76" h="64">
                  <a:moveTo>
                    <a:pt x="51" y="0"/>
                  </a:moveTo>
                  <a:cubicBezTo>
                    <a:pt x="47" y="6"/>
                    <a:pt x="31" y="6"/>
                    <a:pt x="27" y="0"/>
                  </a:cubicBezTo>
                  <a:cubicBezTo>
                    <a:pt x="27" y="0"/>
                    <a:pt x="4" y="13"/>
                    <a:pt x="0" y="2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14" y="26"/>
                    <a:pt x="17" y="23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63" y="26"/>
                    <a:pt x="69" y="33"/>
                    <a:pt x="69" y="33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3" y="13"/>
                    <a:pt x="51" y="0"/>
                    <a:pt x="51" y="0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7" name="Freeform 193"/>
            <p:cNvSpPr>
              <a:spLocks noEditPoints="1"/>
            </p:cNvSpPr>
            <p:nvPr userDrawn="1"/>
          </p:nvSpPr>
          <p:spPr bwMode="auto">
            <a:xfrm>
              <a:off x="7010400" y="228602"/>
              <a:ext cx="152400" cy="13096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5" y="74"/>
                </a:cxn>
                <a:cxn ang="0">
                  <a:pos x="14" y="80"/>
                </a:cxn>
                <a:cxn ang="0">
                  <a:pos x="34" y="74"/>
                </a:cxn>
                <a:cxn ang="0">
                  <a:pos x="6" y="56"/>
                </a:cxn>
                <a:cxn ang="0">
                  <a:pos x="34" y="21"/>
                </a:cxn>
                <a:cxn ang="0">
                  <a:pos x="34" y="74"/>
                </a:cxn>
                <a:cxn ang="0">
                  <a:pos x="44" y="69"/>
                </a:cxn>
                <a:cxn ang="0">
                  <a:pos x="44" y="61"/>
                </a:cxn>
                <a:cxn ang="0">
                  <a:pos x="34" y="56"/>
                </a:cxn>
                <a:cxn ang="0">
                  <a:pos x="44" y="14"/>
                </a:cxn>
                <a:cxn ang="0">
                  <a:pos x="34" y="21"/>
                </a:cxn>
                <a:cxn ang="0">
                  <a:pos x="44" y="14"/>
                </a:cxn>
                <a:cxn ang="0">
                  <a:pos x="40" y="1"/>
                </a:cxn>
                <a:cxn ang="0">
                  <a:pos x="37" y="4"/>
                </a:cxn>
                <a:cxn ang="0">
                  <a:pos x="44" y="4"/>
                </a:cxn>
                <a:cxn ang="0">
                  <a:pos x="55" y="74"/>
                </a:cxn>
                <a:cxn ang="0">
                  <a:pos x="57" y="80"/>
                </a:cxn>
                <a:cxn ang="0">
                  <a:pos x="53" y="65"/>
                </a:cxn>
                <a:cxn ang="0">
                  <a:pos x="57" y="56"/>
                </a:cxn>
                <a:cxn ang="0">
                  <a:pos x="44" y="61"/>
                </a:cxn>
                <a:cxn ang="0">
                  <a:pos x="48" y="65"/>
                </a:cxn>
                <a:cxn ang="0">
                  <a:pos x="44" y="69"/>
                </a:cxn>
                <a:cxn ang="0">
                  <a:pos x="57" y="6"/>
                </a:cxn>
                <a:cxn ang="0">
                  <a:pos x="52" y="8"/>
                </a:cxn>
                <a:cxn ang="0">
                  <a:pos x="44" y="4"/>
                </a:cxn>
                <a:cxn ang="0">
                  <a:pos x="46" y="11"/>
                </a:cxn>
                <a:cxn ang="0">
                  <a:pos x="44" y="14"/>
                </a:cxn>
                <a:cxn ang="0">
                  <a:pos x="57" y="21"/>
                </a:cxn>
                <a:cxn ang="0">
                  <a:pos x="64" y="80"/>
                </a:cxn>
                <a:cxn ang="0">
                  <a:pos x="69" y="74"/>
                </a:cxn>
                <a:cxn ang="0">
                  <a:pos x="59" y="14"/>
                </a:cxn>
                <a:cxn ang="0">
                  <a:pos x="67" y="4"/>
                </a:cxn>
                <a:cxn ang="0">
                  <a:pos x="65" y="1"/>
                </a:cxn>
                <a:cxn ang="0">
                  <a:pos x="57" y="21"/>
                </a:cxn>
                <a:cxn ang="0">
                  <a:pos x="63" y="56"/>
                </a:cxn>
                <a:cxn ang="0">
                  <a:pos x="57" y="61"/>
                </a:cxn>
                <a:cxn ang="0">
                  <a:pos x="57" y="69"/>
                </a:cxn>
                <a:cxn ang="0">
                  <a:pos x="64" y="80"/>
                </a:cxn>
              </a:cxnLst>
              <a:rect l="0" t="0" r="r" b="b"/>
              <a:pathLst>
                <a:path w="69" h="80">
                  <a:moveTo>
                    <a:pt x="34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34" y="21"/>
                    <a:pt x="34" y="21"/>
                    <a:pt x="34" y="21"/>
                  </a:cubicBezTo>
                  <a:lnTo>
                    <a:pt x="34" y="14"/>
                  </a:lnTo>
                  <a:close/>
                  <a:moveTo>
                    <a:pt x="34" y="74"/>
                  </a:moveTo>
                  <a:cubicBezTo>
                    <a:pt x="44" y="74"/>
                    <a:pt x="44" y="74"/>
                    <a:pt x="44" y="74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2" y="69"/>
                    <a:pt x="40" y="67"/>
                    <a:pt x="40" y="65"/>
                  </a:cubicBezTo>
                  <a:cubicBezTo>
                    <a:pt x="40" y="63"/>
                    <a:pt x="42" y="61"/>
                    <a:pt x="44" y="61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34" y="56"/>
                    <a:pt x="34" y="56"/>
                    <a:pt x="34" y="56"/>
                  </a:cubicBezTo>
                  <a:lnTo>
                    <a:pt x="34" y="74"/>
                  </a:lnTo>
                  <a:close/>
                  <a:moveTo>
                    <a:pt x="44" y="14"/>
                  </a:moveTo>
                  <a:cubicBezTo>
                    <a:pt x="34" y="14"/>
                    <a:pt x="34" y="14"/>
                    <a:pt x="34" y="14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44" y="21"/>
                    <a:pt x="44" y="21"/>
                    <a:pt x="44" y="21"/>
                  </a:cubicBezTo>
                  <a:lnTo>
                    <a:pt x="44" y="14"/>
                  </a:lnTo>
                  <a:close/>
                  <a:moveTo>
                    <a:pt x="44" y="4"/>
                  </a:moveTo>
                  <a:cubicBezTo>
                    <a:pt x="40" y="1"/>
                    <a:pt x="40" y="1"/>
                    <a:pt x="40" y="1"/>
                  </a:cubicBezTo>
                  <a:cubicBezTo>
                    <a:pt x="39" y="0"/>
                    <a:pt x="38" y="0"/>
                    <a:pt x="37" y="1"/>
                  </a:cubicBezTo>
                  <a:cubicBezTo>
                    <a:pt x="36" y="2"/>
                    <a:pt x="37" y="3"/>
                    <a:pt x="37" y="4"/>
                  </a:cubicBezTo>
                  <a:cubicBezTo>
                    <a:pt x="44" y="9"/>
                    <a:pt x="44" y="9"/>
                    <a:pt x="44" y="9"/>
                  </a:cubicBezTo>
                  <a:lnTo>
                    <a:pt x="44" y="4"/>
                  </a:lnTo>
                  <a:close/>
                  <a:moveTo>
                    <a:pt x="44" y="74"/>
                  </a:moveTo>
                  <a:cubicBezTo>
                    <a:pt x="55" y="74"/>
                    <a:pt x="55" y="74"/>
                    <a:pt x="55" y="74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7" y="80"/>
                    <a:pt x="57" y="80"/>
                    <a:pt x="57" y="80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5" y="69"/>
                    <a:pt x="53" y="67"/>
                    <a:pt x="53" y="65"/>
                  </a:cubicBezTo>
                  <a:cubicBezTo>
                    <a:pt x="53" y="63"/>
                    <a:pt x="55" y="61"/>
                    <a:pt x="57" y="61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6" y="61"/>
                    <a:pt x="48" y="63"/>
                    <a:pt x="48" y="65"/>
                  </a:cubicBezTo>
                  <a:cubicBezTo>
                    <a:pt x="48" y="67"/>
                    <a:pt x="46" y="69"/>
                    <a:pt x="44" y="69"/>
                  </a:cubicBezTo>
                  <a:cubicBezTo>
                    <a:pt x="44" y="69"/>
                    <a:pt x="44" y="69"/>
                    <a:pt x="44" y="69"/>
                  </a:cubicBezTo>
                  <a:lnTo>
                    <a:pt x="44" y="74"/>
                  </a:lnTo>
                  <a:close/>
                  <a:moveTo>
                    <a:pt x="57" y="6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54" y="8"/>
                    <a:pt x="53" y="8"/>
                    <a:pt x="52" y="8"/>
                  </a:cubicBezTo>
                  <a:cubicBezTo>
                    <a:pt x="51" y="8"/>
                    <a:pt x="51" y="8"/>
                    <a:pt x="50" y="8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2"/>
                    <a:pt x="46" y="13"/>
                    <a:pt x="46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57" y="21"/>
                    <a:pt x="57" y="21"/>
                    <a:pt x="57" y="21"/>
                  </a:cubicBezTo>
                  <a:lnTo>
                    <a:pt x="57" y="6"/>
                  </a:lnTo>
                  <a:close/>
                  <a:moveTo>
                    <a:pt x="64" y="80"/>
                  </a:moveTo>
                  <a:cubicBezTo>
                    <a:pt x="64" y="74"/>
                    <a:pt x="64" y="74"/>
                    <a:pt x="64" y="74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3"/>
                    <a:pt x="59" y="12"/>
                    <a:pt x="58" y="11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8" y="3"/>
                    <a:pt x="68" y="2"/>
                    <a:pt x="68" y="1"/>
                  </a:cubicBezTo>
                  <a:cubicBezTo>
                    <a:pt x="67" y="0"/>
                    <a:pt x="66" y="0"/>
                    <a:pt x="65" y="1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60" y="61"/>
                    <a:pt x="61" y="63"/>
                    <a:pt x="61" y="65"/>
                  </a:cubicBezTo>
                  <a:cubicBezTo>
                    <a:pt x="61" y="67"/>
                    <a:pt x="60" y="69"/>
                    <a:pt x="57" y="69"/>
                  </a:cubicBezTo>
                  <a:cubicBezTo>
                    <a:pt x="57" y="80"/>
                    <a:pt x="57" y="80"/>
                    <a:pt x="57" y="80"/>
                  </a:cubicBezTo>
                  <a:lnTo>
                    <a:pt x="64" y="8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8" name="Freeform 243"/>
            <p:cNvSpPr>
              <a:spLocks noEditPoints="1"/>
            </p:cNvSpPr>
            <p:nvPr userDrawn="1"/>
          </p:nvSpPr>
          <p:spPr bwMode="auto">
            <a:xfrm>
              <a:off x="9015412" y="457200"/>
              <a:ext cx="128588" cy="95250"/>
            </a:xfrm>
            <a:custGeom>
              <a:avLst/>
              <a:gdLst/>
              <a:ahLst/>
              <a:cxnLst>
                <a:cxn ang="0">
                  <a:pos x="39" y="70"/>
                </a:cxn>
                <a:cxn ang="0">
                  <a:pos x="31" y="78"/>
                </a:cxn>
                <a:cxn ang="0">
                  <a:pos x="23" y="78"/>
                </a:cxn>
                <a:cxn ang="0">
                  <a:pos x="15" y="70"/>
                </a:cxn>
                <a:cxn ang="0">
                  <a:pos x="15" y="62"/>
                </a:cxn>
                <a:cxn ang="0">
                  <a:pos x="39" y="38"/>
                </a:cxn>
                <a:cxn ang="0">
                  <a:pos x="47" y="38"/>
                </a:cxn>
                <a:cxn ang="0">
                  <a:pos x="55" y="46"/>
                </a:cxn>
                <a:cxn ang="0">
                  <a:pos x="63" y="38"/>
                </a:cxn>
                <a:cxn ang="0">
                  <a:pos x="55" y="30"/>
                </a:cxn>
                <a:cxn ang="0">
                  <a:pos x="31" y="30"/>
                </a:cxn>
                <a:cxn ang="0">
                  <a:pos x="7" y="54"/>
                </a:cxn>
                <a:cxn ang="0">
                  <a:pos x="7" y="78"/>
                </a:cxn>
                <a:cxn ang="0">
                  <a:pos x="15" y="86"/>
                </a:cxn>
                <a:cxn ang="0">
                  <a:pos x="39" y="86"/>
                </a:cxn>
                <a:cxn ang="0">
                  <a:pos x="52" y="73"/>
                </a:cxn>
                <a:cxn ang="0">
                  <a:pos x="39" y="70"/>
                </a:cxn>
                <a:cxn ang="0">
                  <a:pos x="87" y="38"/>
                </a:cxn>
                <a:cxn ang="0">
                  <a:pos x="63" y="62"/>
                </a:cxn>
                <a:cxn ang="0">
                  <a:pos x="39" y="62"/>
                </a:cxn>
                <a:cxn ang="0">
                  <a:pos x="31" y="54"/>
                </a:cxn>
                <a:cxn ang="0">
                  <a:pos x="39" y="46"/>
                </a:cxn>
                <a:cxn ang="0">
                  <a:pos x="47" y="54"/>
                </a:cxn>
                <a:cxn ang="0">
                  <a:pos x="55" y="54"/>
                </a:cxn>
                <a:cxn ang="0">
                  <a:pos x="79" y="30"/>
                </a:cxn>
                <a:cxn ang="0">
                  <a:pos x="79" y="22"/>
                </a:cxn>
                <a:cxn ang="0">
                  <a:pos x="71" y="14"/>
                </a:cxn>
                <a:cxn ang="0">
                  <a:pos x="63" y="14"/>
                </a:cxn>
                <a:cxn ang="0">
                  <a:pos x="54" y="23"/>
                </a:cxn>
                <a:cxn ang="0">
                  <a:pos x="41" y="20"/>
                </a:cxn>
                <a:cxn ang="0">
                  <a:pos x="55" y="6"/>
                </a:cxn>
                <a:cxn ang="0">
                  <a:pos x="79" y="6"/>
                </a:cxn>
                <a:cxn ang="0">
                  <a:pos x="87" y="14"/>
                </a:cxn>
                <a:cxn ang="0">
                  <a:pos x="87" y="38"/>
                </a:cxn>
              </a:cxnLst>
              <a:rect l="0" t="0" r="r" b="b"/>
              <a:pathLst>
                <a:path w="93" h="93">
                  <a:moveTo>
                    <a:pt x="39" y="70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29" y="81"/>
                    <a:pt x="25" y="81"/>
                    <a:pt x="23" y="78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3" y="68"/>
                    <a:pt x="13" y="65"/>
                    <a:pt x="15" y="62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1" y="36"/>
                    <a:pt x="45" y="36"/>
                    <a:pt x="47" y="38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48" y="24"/>
                    <a:pt x="37" y="24"/>
                    <a:pt x="31" y="3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61"/>
                    <a:pt x="0" y="72"/>
                    <a:pt x="7" y="78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21" y="93"/>
                    <a:pt x="32" y="93"/>
                    <a:pt x="39" y="86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48" y="73"/>
                    <a:pt x="43" y="72"/>
                    <a:pt x="39" y="70"/>
                  </a:cubicBezTo>
                  <a:moveTo>
                    <a:pt x="87" y="38"/>
                  </a:moveTo>
                  <a:cubicBezTo>
                    <a:pt x="63" y="62"/>
                    <a:pt x="63" y="62"/>
                    <a:pt x="63" y="62"/>
                  </a:cubicBezTo>
                  <a:cubicBezTo>
                    <a:pt x="56" y="69"/>
                    <a:pt x="45" y="69"/>
                    <a:pt x="39" y="6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9" y="57"/>
                    <a:pt x="53" y="57"/>
                    <a:pt x="55" y="54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1" y="28"/>
                    <a:pt x="81" y="25"/>
                    <a:pt x="79" y="22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68" y="12"/>
                    <a:pt x="65" y="12"/>
                    <a:pt x="63" y="14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0" y="21"/>
                    <a:pt x="46" y="20"/>
                    <a:pt x="41" y="20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61" y="0"/>
                    <a:pt x="72" y="0"/>
                    <a:pt x="79" y="6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93" y="21"/>
                    <a:pt x="93" y="32"/>
                    <a:pt x="87" y="38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78" name="Freeform 5"/>
          <p:cNvSpPr>
            <a:spLocks noEditPoints="1"/>
          </p:cNvSpPr>
          <p:nvPr userDrawn="1"/>
        </p:nvSpPr>
        <p:spPr bwMode="auto">
          <a:xfrm>
            <a:off x="11071970" y="304801"/>
            <a:ext cx="163295" cy="165100"/>
          </a:xfrm>
          <a:custGeom>
            <a:avLst/>
            <a:gdLst/>
            <a:ahLst/>
            <a:cxnLst>
              <a:cxn ang="0">
                <a:pos x="53" y="38"/>
              </a:cxn>
              <a:cxn ang="0">
                <a:pos x="27" y="53"/>
              </a:cxn>
              <a:cxn ang="0">
                <a:pos x="27" y="23"/>
              </a:cxn>
              <a:cxn ang="0">
                <a:pos x="53" y="38"/>
              </a:cxn>
              <a:cxn ang="0">
                <a:pos x="74" y="38"/>
              </a:cxn>
              <a:cxn ang="0">
                <a:pos x="37" y="0"/>
              </a:cxn>
              <a:cxn ang="0">
                <a:pos x="0" y="38"/>
              </a:cxn>
              <a:cxn ang="0">
                <a:pos x="37" y="75"/>
              </a:cxn>
              <a:cxn ang="0">
                <a:pos x="74" y="38"/>
              </a:cxn>
            </a:cxnLst>
            <a:rect l="0" t="0" r="r" b="b"/>
            <a:pathLst>
              <a:path w="74" h="75">
                <a:moveTo>
                  <a:pt x="53" y="38"/>
                </a:moveTo>
                <a:cubicBezTo>
                  <a:pt x="27" y="53"/>
                  <a:pt x="27" y="53"/>
                  <a:pt x="27" y="53"/>
                </a:cubicBezTo>
                <a:cubicBezTo>
                  <a:pt x="27" y="23"/>
                  <a:pt x="27" y="23"/>
                  <a:pt x="27" y="23"/>
                </a:cubicBezTo>
                <a:lnTo>
                  <a:pt x="53" y="38"/>
                </a:lnTo>
                <a:close/>
                <a:moveTo>
                  <a:pt x="74" y="38"/>
                </a:moveTo>
                <a:cubicBezTo>
                  <a:pt x="74" y="17"/>
                  <a:pt x="57" y="0"/>
                  <a:pt x="37" y="0"/>
                </a:cubicBezTo>
                <a:cubicBezTo>
                  <a:pt x="16" y="0"/>
                  <a:pt x="0" y="17"/>
                  <a:pt x="0" y="38"/>
                </a:cubicBezTo>
                <a:cubicBezTo>
                  <a:pt x="0" y="58"/>
                  <a:pt x="16" y="75"/>
                  <a:pt x="37" y="75"/>
                </a:cubicBezTo>
                <a:cubicBezTo>
                  <a:pt x="57" y="75"/>
                  <a:pt x="74" y="58"/>
                  <a:pt x="74" y="38"/>
                </a:cubicBezTo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79" name="Freeform 6"/>
          <p:cNvSpPr>
            <a:spLocks noEditPoints="1"/>
          </p:cNvSpPr>
          <p:nvPr userDrawn="1"/>
        </p:nvSpPr>
        <p:spPr bwMode="auto">
          <a:xfrm>
            <a:off x="11071970" y="6400800"/>
            <a:ext cx="163295" cy="161925"/>
          </a:xfrm>
          <a:custGeom>
            <a:avLst/>
            <a:gdLst/>
            <a:ahLst/>
            <a:cxnLst>
              <a:cxn ang="0">
                <a:pos x="53" y="37"/>
              </a:cxn>
              <a:cxn ang="0">
                <a:pos x="27" y="52"/>
              </a:cxn>
              <a:cxn ang="0">
                <a:pos x="27" y="22"/>
              </a:cxn>
              <a:cxn ang="0">
                <a:pos x="53" y="37"/>
              </a:cxn>
              <a:cxn ang="0">
                <a:pos x="74" y="37"/>
              </a:cxn>
              <a:cxn ang="0">
                <a:pos x="37" y="0"/>
              </a:cxn>
              <a:cxn ang="0">
                <a:pos x="0" y="37"/>
              </a:cxn>
              <a:cxn ang="0">
                <a:pos x="37" y="74"/>
              </a:cxn>
              <a:cxn ang="0">
                <a:pos x="74" y="37"/>
              </a:cxn>
            </a:cxnLst>
            <a:rect l="0" t="0" r="r" b="b"/>
            <a:pathLst>
              <a:path w="74" h="74">
                <a:moveTo>
                  <a:pt x="53" y="37"/>
                </a:moveTo>
                <a:cubicBezTo>
                  <a:pt x="27" y="52"/>
                  <a:pt x="27" y="52"/>
                  <a:pt x="27" y="52"/>
                </a:cubicBezTo>
                <a:cubicBezTo>
                  <a:pt x="27" y="22"/>
                  <a:pt x="27" y="22"/>
                  <a:pt x="27" y="22"/>
                </a:cubicBezTo>
                <a:lnTo>
                  <a:pt x="53" y="37"/>
                </a:lnTo>
                <a:close/>
                <a:moveTo>
                  <a:pt x="74" y="37"/>
                </a:moveTo>
                <a:cubicBezTo>
                  <a:pt x="74" y="17"/>
                  <a:pt x="58" y="0"/>
                  <a:pt x="37" y="0"/>
                </a:cubicBezTo>
                <a:cubicBezTo>
                  <a:pt x="17" y="0"/>
                  <a:pt x="0" y="17"/>
                  <a:pt x="0" y="37"/>
                </a:cubicBezTo>
                <a:cubicBezTo>
                  <a:pt x="0" y="58"/>
                  <a:pt x="17" y="74"/>
                  <a:pt x="37" y="74"/>
                </a:cubicBezTo>
                <a:cubicBezTo>
                  <a:pt x="58" y="74"/>
                  <a:pt x="74" y="58"/>
                  <a:pt x="74" y="37"/>
                </a:cubicBezTo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81" name="Freeform 8"/>
          <p:cNvSpPr>
            <a:spLocks noEditPoints="1"/>
          </p:cNvSpPr>
          <p:nvPr userDrawn="1"/>
        </p:nvSpPr>
        <p:spPr bwMode="auto">
          <a:xfrm>
            <a:off x="11909052" y="63501"/>
            <a:ext cx="239393" cy="241300"/>
          </a:xfrm>
          <a:custGeom>
            <a:avLst/>
            <a:gdLst/>
            <a:ahLst/>
            <a:cxnLst>
              <a:cxn ang="0">
                <a:pos x="53" y="37"/>
              </a:cxn>
              <a:cxn ang="0">
                <a:pos x="27" y="52"/>
              </a:cxn>
              <a:cxn ang="0">
                <a:pos x="27" y="22"/>
              </a:cxn>
              <a:cxn ang="0">
                <a:pos x="53" y="37"/>
              </a:cxn>
              <a:cxn ang="0">
                <a:pos x="74" y="37"/>
              </a:cxn>
              <a:cxn ang="0">
                <a:pos x="37" y="0"/>
              </a:cxn>
              <a:cxn ang="0">
                <a:pos x="0" y="37"/>
              </a:cxn>
              <a:cxn ang="0">
                <a:pos x="37" y="75"/>
              </a:cxn>
              <a:cxn ang="0">
                <a:pos x="74" y="37"/>
              </a:cxn>
            </a:cxnLst>
            <a:rect l="0" t="0" r="r" b="b"/>
            <a:pathLst>
              <a:path w="74" h="75">
                <a:moveTo>
                  <a:pt x="53" y="37"/>
                </a:moveTo>
                <a:cubicBezTo>
                  <a:pt x="27" y="52"/>
                  <a:pt x="27" y="52"/>
                  <a:pt x="27" y="52"/>
                </a:cubicBezTo>
                <a:cubicBezTo>
                  <a:pt x="27" y="22"/>
                  <a:pt x="27" y="22"/>
                  <a:pt x="27" y="22"/>
                </a:cubicBezTo>
                <a:lnTo>
                  <a:pt x="53" y="37"/>
                </a:lnTo>
                <a:close/>
                <a:moveTo>
                  <a:pt x="74" y="37"/>
                </a:moveTo>
                <a:cubicBezTo>
                  <a:pt x="74" y="17"/>
                  <a:pt x="58" y="0"/>
                  <a:pt x="37" y="0"/>
                </a:cubicBezTo>
                <a:cubicBezTo>
                  <a:pt x="17" y="0"/>
                  <a:pt x="0" y="17"/>
                  <a:pt x="0" y="37"/>
                </a:cubicBezTo>
                <a:cubicBezTo>
                  <a:pt x="0" y="58"/>
                  <a:pt x="17" y="75"/>
                  <a:pt x="37" y="75"/>
                </a:cubicBezTo>
                <a:cubicBezTo>
                  <a:pt x="58" y="75"/>
                  <a:pt x="74" y="58"/>
                  <a:pt x="74" y="37"/>
                </a:cubicBezTo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82" name="Freeform 9"/>
          <p:cNvSpPr>
            <a:spLocks noEditPoints="1"/>
          </p:cNvSpPr>
          <p:nvPr userDrawn="1"/>
        </p:nvSpPr>
        <p:spPr bwMode="auto">
          <a:xfrm>
            <a:off x="9848054" y="6346826"/>
            <a:ext cx="161709" cy="161925"/>
          </a:xfrm>
          <a:custGeom>
            <a:avLst/>
            <a:gdLst/>
            <a:ahLst/>
            <a:cxnLst>
              <a:cxn ang="0">
                <a:pos x="53" y="37"/>
              </a:cxn>
              <a:cxn ang="0">
                <a:pos x="27" y="52"/>
              </a:cxn>
              <a:cxn ang="0">
                <a:pos x="27" y="22"/>
              </a:cxn>
              <a:cxn ang="0">
                <a:pos x="53" y="37"/>
              </a:cxn>
              <a:cxn ang="0">
                <a:pos x="74" y="37"/>
              </a:cxn>
              <a:cxn ang="0">
                <a:pos x="37" y="0"/>
              </a:cxn>
              <a:cxn ang="0">
                <a:pos x="0" y="37"/>
              </a:cxn>
              <a:cxn ang="0">
                <a:pos x="37" y="74"/>
              </a:cxn>
              <a:cxn ang="0">
                <a:pos x="74" y="37"/>
              </a:cxn>
            </a:cxnLst>
            <a:rect l="0" t="0" r="r" b="b"/>
            <a:pathLst>
              <a:path w="74" h="74">
                <a:moveTo>
                  <a:pt x="53" y="37"/>
                </a:moveTo>
                <a:cubicBezTo>
                  <a:pt x="27" y="52"/>
                  <a:pt x="27" y="52"/>
                  <a:pt x="27" y="52"/>
                </a:cubicBezTo>
                <a:cubicBezTo>
                  <a:pt x="27" y="22"/>
                  <a:pt x="27" y="22"/>
                  <a:pt x="27" y="22"/>
                </a:cubicBezTo>
                <a:lnTo>
                  <a:pt x="53" y="37"/>
                </a:lnTo>
                <a:close/>
                <a:moveTo>
                  <a:pt x="74" y="37"/>
                </a:moveTo>
                <a:cubicBezTo>
                  <a:pt x="74" y="17"/>
                  <a:pt x="58" y="0"/>
                  <a:pt x="37" y="0"/>
                </a:cubicBezTo>
                <a:cubicBezTo>
                  <a:pt x="17" y="0"/>
                  <a:pt x="0" y="17"/>
                  <a:pt x="0" y="37"/>
                </a:cubicBezTo>
                <a:cubicBezTo>
                  <a:pt x="0" y="58"/>
                  <a:pt x="17" y="74"/>
                  <a:pt x="37" y="74"/>
                </a:cubicBezTo>
                <a:cubicBezTo>
                  <a:pt x="58" y="74"/>
                  <a:pt x="74" y="58"/>
                  <a:pt x="74" y="37"/>
                </a:cubicBezTo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85" name="Freeform 12"/>
          <p:cNvSpPr>
            <a:spLocks noEditPoints="1"/>
          </p:cNvSpPr>
          <p:nvPr userDrawn="1"/>
        </p:nvSpPr>
        <p:spPr bwMode="auto">
          <a:xfrm>
            <a:off x="9805248" y="228600"/>
            <a:ext cx="164880" cy="163512"/>
          </a:xfrm>
          <a:custGeom>
            <a:avLst/>
            <a:gdLst/>
            <a:ahLst/>
            <a:cxnLst>
              <a:cxn ang="0">
                <a:pos x="53" y="38"/>
              </a:cxn>
              <a:cxn ang="0">
                <a:pos x="27" y="52"/>
              </a:cxn>
              <a:cxn ang="0">
                <a:pos x="27" y="23"/>
              </a:cxn>
              <a:cxn ang="0">
                <a:pos x="53" y="38"/>
              </a:cxn>
              <a:cxn ang="0">
                <a:pos x="75" y="38"/>
              </a:cxn>
              <a:cxn ang="0">
                <a:pos x="37" y="0"/>
              </a:cxn>
              <a:cxn ang="0">
                <a:pos x="0" y="38"/>
              </a:cxn>
              <a:cxn ang="0">
                <a:pos x="37" y="75"/>
              </a:cxn>
              <a:cxn ang="0">
                <a:pos x="75" y="38"/>
              </a:cxn>
            </a:cxnLst>
            <a:rect l="0" t="0" r="r" b="b"/>
            <a:pathLst>
              <a:path w="75" h="75">
                <a:moveTo>
                  <a:pt x="53" y="38"/>
                </a:moveTo>
                <a:cubicBezTo>
                  <a:pt x="27" y="52"/>
                  <a:pt x="27" y="52"/>
                  <a:pt x="27" y="52"/>
                </a:cubicBezTo>
                <a:cubicBezTo>
                  <a:pt x="27" y="23"/>
                  <a:pt x="27" y="23"/>
                  <a:pt x="27" y="23"/>
                </a:cubicBezTo>
                <a:lnTo>
                  <a:pt x="53" y="38"/>
                </a:lnTo>
                <a:close/>
                <a:moveTo>
                  <a:pt x="75" y="38"/>
                </a:moveTo>
                <a:cubicBezTo>
                  <a:pt x="75" y="17"/>
                  <a:pt x="58" y="0"/>
                  <a:pt x="37" y="0"/>
                </a:cubicBezTo>
                <a:cubicBezTo>
                  <a:pt x="17" y="0"/>
                  <a:pt x="0" y="17"/>
                  <a:pt x="0" y="38"/>
                </a:cubicBezTo>
                <a:cubicBezTo>
                  <a:pt x="0" y="58"/>
                  <a:pt x="17" y="75"/>
                  <a:pt x="37" y="75"/>
                </a:cubicBezTo>
                <a:cubicBezTo>
                  <a:pt x="58" y="75"/>
                  <a:pt x="75" y="58"/>
                  <a:pt x="75" y="38"/>
                </a:cubicBezTo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87" name="Freeform 14"/>
          <p:cNvSpPr>
            <a:spLocks noEditPoints="1"/>
          </p:cNvSpPr>
          <p:nvPr userDrawn="1"/>
        </p:nvSpPr>
        <p:spPr bwMode="auto">
          <a:xfrm>
            <a:off x="9361342" y="6303963"/>
            <a:ext cx="90367" cy="92075"/>
          </a:xfrm>
          <a:custGeom>
            <a:avLst/>
            <a:gdLst/>
            <a:ahLst/>
            <a:cxnLst>
              <a:cxn ang="0">
                <a:pos x="20" y="8"/>
              </a:cxn>
              <a:cxn ang="0">
                <a:pos x="34" y="8"/>
              </a:cxn>
              <a:cxn ang="0">
                <a:pos x="34" y="21"/>
              </a:cxn>
              <a:cxn ang="0">
                <a:pos x="20" y="21"/>
              </a:cxn>
              <a:cxn ang="0">
                <a:pos x="20" y="8"/>
              </a:cxn>
              <a:cxn ang="0">
                <a:pos x="6" y="40"/>
              </a:cxn>
              <a:cxn ang="0">
                <a:pos x="16" y="31"/>
              </a:cxn>
              <a:cxn ang="0">
                <a:pos x="17" y="28"/>
              </a:cxn>
              <a:cxn ang="0">
                <a:pos x="19" y="25"/>
              </a:cxn>
              <a:cxn ang="0">
                <a:pos x="36" y="24"/>
              </a:cxn>
              <a:cxn ang="0">
                <a:pos x="36" y="6"/>
              </a:cxn>
              <a:cxn ang="0">
                <a:pos x="18" y="6"/>
              </a:cxn>
              <a:cxn ang="0">
                <a:pos x="16" y="23"/>
              </a:cxn>
              <a:cxn ang="0">
                <a:pos x="14" y="25"/>
              </a:cxn>
              <a:cxn ang="0">
                <a:pos x="11" y="26"/>
              </a:cxn>
              <a:cxn ang="0">
                <a:pos x="1" y="36"/>
              </a:cxn>
              <a:cxn ang="0">
                <a:pos x="1" y="40"/>
              </a:cxn>
              <a:cxn ang="0">
                <a:pos x="6" y="40"/>
              </a:cxn>
            </a:cxnLst>
            <a:rect l="0" t="0" r="r" b="b"/>
            <a:pathLst>
              <a:path w="41" h="42">
                <a:moveTo>
                  <a:pt x="20" y="8"/>
                </a:moveTo>
                <a:cubicBezTo>
                  <a:pt x="24" y="5"/>
                  <a:pt x="30" y="5"/>
                  <a:pt x="34" y="8"/>
                </a:cubicBezTo>
                <a:cubicBezTo>
                  <a:pt x="37" y="12"/>
                  <a:pt x="37" y="18"/>
                  <a:pt x="34" y="21"/>
                </a:cubicBezTo>
                <a:cubicBezTo>
                  <a:pt x="30" y="25"/>
                  <a:pt x="24" y="25"/>
                  <a:pt x="20" y="21"/>
                </a:cubicBezTo>
                <a:cubicBezTo>
                  <a:pt x="17" y="18"/>
                  <a:pt x="17" y="12"/>
                  <a:pt x="20" y="8"/>
                </a:cubicBezTo>
                <a:moveTo>
                  <a:pt x="6" y="40"/>
                </a:moveTo>
                <a:cubicBezTo>
                  <a:pt x="16" y="31"/>
                  <a:pt x="16" y="31"/>
                  <a:pt x="16" y="31"/>
                </a:cubicBezTo>
                <a:cubicBezTo>
                  <a:pt x="17" y="30"/>
                  <a:pt x="17" y="29"/>
                  <a:pt x="17" y="28"/>
                </a:cubicBezTo>
                <a:cubicBezTo>
                  <a:pt x="19" y="25"/>
                  <a:pt x="19" y="25"/>
                  <a:pt x="19" y="25"/>
                </a:cubicBezTo>
                <a:cubicBezTo>
                  <a:pt x="24" y="29"/>
                  <a:pt x="32" y="29"/>
                  <a:pt x="36" y="24"/>
                </a:cubicBezTo>
                <a:cubicBezTo>
                  <a:pt x="41" y="19"/>
                  <a:pt x="41" y="11"/>
                  <a:pt x="36" y="6"/>
                </a:cubicBezTo>
                <a:cubicBezTo>
                  <a:pt x="31" y="0"/>
                  <a:pt x="23" y="0"/>
                  <a:pt x="18" y="6"/>
                </a:cubicBezTo>
                <a:cubicBezTo>
                  <a:pt x="13" y="10"/>
                  <a:pt x="13" y="18"/>
                  <a:pt x="16" y="23"/>
                </a:cubicBezTo>
                <a:cubicBezTo>
                  <a:pt x="14" y="25"/>
                  <a:pt x="14" y="25"/>
                  <a:pt x="14" y="25"/>
                </a:cubicBezTo>
                <a:cubicBezTo>
                  <a:pt x="13" y="25"/>
                  <a:pt x="12" y="25"/>
                  <a:pt x="11" y="26"/>
                </a:cubicBezTo>
                <a:cubicBezTo>
                  <a:pt x="1" y="36"/>
                  <a:pt x="1" y="36"/>
                  <a:pt x="1" y="36"/>
                </a:cubicBezTo>
                <a:cubicBezTo>
                  <a:pt x="0" y="37"/>
                  <a:pt x="0" y="39"/>
                  <a:pt x="1" y="40"/>
                </a:cubicBezTo>
                <a:cubicBezTo>
                  <a:pt x="3" y="42"/>
                  <a:pt x="5" y="42"/>
                  <a:pt x="6" y="40"/>
                </a:cubicBezTo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88" name="Rectangle 15"/>
          <p:cNvSpPr>
            <a:spLocks noChangeArrowheads="1"/>
          </p:cNvSpPr>
          <p:nvPr userDrawn="1"/>
        </p:nvSpPr>
        <p:spPr bwMode="auto">
          <a:xfrm>
            <a:off x="9478660" y="6297612"/>
            <a:ext cx="11097" cy="106363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89" name="Freeform 16"/>
          <p:cNvSpPr>
            <a:spLocks/>
          </p:cNvSpPr>
          <p:nvPr userDrawn="1"/>
        </p:nvSpPr>
        <p:spPr bwMode="auto">
          <a:xfrm>
            <a:off x="9454880" y="6315075"/>
            <a:ext cx="11097" cy="88900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0"/>
              </a:cxn>
              <a:cxn ang="0">
                <a:pos x="0" y="6"/>
              </a:cxn>
              <a:cxn ang="0">
                <a:pos x="1" y="10"/>
              </a:cxn>
              <a:cxn ang="0">
                <a:pos x="0" y="14"/>
              </a:cxn>
              <a:cxn ang="0">
                <a:pos x="0" y="41"/>
              </a:cxn>
              <a:cxn ang="0">
                <a:pos x="5" y="41"/>
              </a:cxn>
              <a:cxn ang="0">
                <a:pos x="5" y="0"/>
              </a:cxn>
            </a:cxnLst>
            <a:rect l="0" t="0" r="r" b="b"/>
            <a:pathLst>
              <a:path w="5" h="41">
                <a:moveTo>
                  <a:pt x="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1" y="7"/>
                  <a:pt x="1" y="9"/>
                  <a:pt x="1" y="10"/>
                </a:cubicBezTo>
                <a:cubicBezTo>
                  <a:pt x="1" y="11"/>
                  <a:pt x="1" y="13"/>
                  <a:pt x="0" y="14"/>
                </a:cubicBezTo>
                <a:cubicBezTo>
                  <a:pt x="0" y="41"/>
                  <a:pt x="0" y="41"/>
                  <a:pt x="0" y="41"/>
                </a:cubicBezTo>
                <a:cubicBezTo>
                  <a:pt x="5" y="41"/>
                  <a:pt x="5" y="41"/>
                  <a:pt x="5" y="41"/>
                </a:cubicBezTo>
                <a:lnTo>
                  <a:pt x="5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90" name="Freeform 17"/>
          <p:cNvSpPr>
            <a:spLocks/>
          </p:cNvSpPr>
          <p:nvPr userDrawn="1"/>
        </p:nvSpPr>
        <p:spPr bwMode="auto">
          <a:xfrm>
            <a:off x="9429513" y="6364288"/>
            <a:ext cx="11097" cy="39688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5" y="18"/>
              </a:cxn>
              <a:cxn ang="0">
                <a:pos x="5" y="0"/>
              </a:cxn>
              <a:cxn ang="0">
                <a:pos x="0" y="2"/>
              </a:cxn>
              <a:cxn ang="0">
                <a:pos x="0" y="18"/>
              </a:cxn>
            </a:cxnLst>
            <a:rect l="0" t="0" r="r" b="b"/>
            <a:pathLst>
              <a:path w="5" h="18">
                <a:moveTo>
                  <a:pt x="0" y="18"/>
                </a:moveTo>
                <a:cubicBezTo>
                  <a:pt x="5" y="18"/>
                  <a:pt x="5" y="18"/>
                  <a:pt x="5" y="18"/>
                </a:cubicBezTo>
                <a:cubicBezTo>
                  <a:pt x="5" y="0"/>
                  <a:pt x="5" y="0"/>
                  <a:pt x="5" y="0"/>
                </a:cubicBezTo>
                <a:cubicBezTo>
                  <a:pt x="4" y="1"/>
                  <a:pt x="2" y="2"/>
                  <a:pt x="0" y="2"/>
                </a:cubicBezTo>
                <a:lnTo>
                  <a:pt x="0" y="18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91" name="Freeform 18"/>
          <p:cNvSpPr>
            <a:spLocks/>
          </p:cNvSpPr>
          <p:nvPr userDrawn="1"/>
        </p:nvSpPr>
        <p:spPr bwMode="auto">
          <a:xfrm>
            <a:off x="9405733" y="6369051"/>
            <a:ext cx="11097" cy="34925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5" y="16"/>
              </a:cxn>
              <a:cxn ang="0">
                <a:pos x="5" y="1"/>
              </a:cxn>
              <a:cxn ang="0">
                <a:pos x="2" y="0"/>
              </a:cxn>
              <a:cxn ang="0">
                <a:pos x="0" y="0"/>
              </a:cxn>
              <a:cxn ang="0">
                <a:pos x="0" y="16"/>
              </a:cxn>
            </a:cxnLst>
            <a:rect l="0" t="0" r="r" b="b"/>
            <a:pathLst>
              <a:path w="5" h="16">
                <a:moveTo>
                  <a:pt x="0" y="16"/>
                </a:moveTo>
                <a:cubicBezTo>
                  <a:pt x="5" y="16"/>
                  <a:pt x="5" y="16"/>
                  <a:pt x="5" y="16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3" y="0"/>
                  <a:pt x="2" y="0"/>
                </a:cubicBezTo>
                <a:cubicBezTo>
                  <a:pt x="0" y="0"/>
                  <a:pt x="0" y="0"/>
                  <a:pt x="0" y="0"/>
                </a:cubicBezTo>
                <a:lnTo>
                  <a:pt x="0" y="1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92" name="Freeform 19"/>
          <p:cNvSpPr>
            <a:spLocks/>
          </p:cNvSpPr>
          <p:nvPr userDrawn="1"/>
        </p:nvSpPr>
        <p:spPr bwMode="auto">
          <a:xfrm>
            <a:off x="9381952" y="6386513"/>
            <a:ext cx="11097" cy="17463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7" y="11"/>
              </a:cxn>
              <a:cxn ang="0">
                <a:pos x="7" y="0"/>
              </a:cxn>
              <a:cxn ang="0">
                <a:pos x="5" y="0"/>
              </a:cxn>
              <a:cxn ang="0">
                <a:pos x="0" y="6"/>
              </a:cxn>
              <a:cxn ang="0">
                <a:pos x="0" y="11"/>
              </a:cxn>
            </a:cxnLst>
            <a:rect l="0" t="0" r="r" b="b"/>
            <a:pathLst>
              <a:path w="7" h="11">
                <a:moveTo>
                  <a:pt x="0" y="11"/>
                </a:moveTo>
                <a:lnTo>
                  <a:pt x="7" y="11"/>
                </a:lnTo>
                <a:lnTo>
                  <a:pt x="7" y="0"/>
                </a:lnTo>
                <a:lnTo>
                  <a:pt x="5" y="0"/>
                </a:lnTo>
                <a:lnTo>
                  <a:pt x="0" y="6"/>
                </a:lnTo>
                <a:lnTo>
                  <a:pt x="0" y="1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93" name="Freeform 20"/>
          <p:cNvSpPr>
            <a:spLocks noEditPoints="1"/>
          </p:cNvSpPr>
          <p:nvPr userDrawn="1"/>
        </p:nvSpPr>
        <p:spPr bwMode="auto">
          <a:xfrm>
            <a:off x="11376363" y="304800"/>
            <a:ext cx="153783" cy="152400"/>
          </a:xfrm>
          <a:custGeom>
            <a:avLst/>
            <a:gdLst/>
            <a:ahLst/>
            <a:cxnLst>
              <a:cxn ang="0">
                <a:pos x="34" y="13"/>
              </a:cxn>
              <a:cxn ang="0">
                <a:pos x="56" y="13"/>
              </a:cxn>
              <a:cxn ang="0">
                <a:pos x="56" y="36"/>
              </a:cxn>
              <a:cxn ang="0">
                <a:pos x="34" y="36"/>
              </a:cxn>
              <a:cxn ang="0">
                <a:pos x="34" y="13"/>
              </a:cxn>
              <a:cxn ang="0">
                <a:pos x="10" y="67"/>
              </a:cxn>
              <a:cxn ang="0">
                <a:pos x="27" y="51"/>
              </a:cxn>
              <a:cxn ang="0">
                <a:pos x="28" y="46"/>
              </a:cxn>
              <a:cxn ang="0">
                <a:pos x="32" y="42"/>
              </a:cxn>
              <a:cxn ang="0">
                <a:pos x="61" y="40"/>
              </a:cxn>
              <a:cxn ang="0">
                <a:pos x="61" y="9"/>
              </a:cxn>
              <a:cxn ang="0">
                <a:pos x="30" y="9"/>
              </a:cxn>
              <a:cxn ang="0">
                <a:pos x="28" y="38"/>
              </a:cxn>
              <a:cxn ang="0">
                <a:pos x="24" y="42"/>
              </a:cxn>
              <a:cxn ang="0">
                <a:pos x="19" y="43"/>
              </a:cxn>
              <a:cxn ang="0">
                <a:pos x="2" y="59"/>
              </a:cxn>
              <a:cxn ang="0">
                <a:pos x="2" y="67"/>
              </a:cxn>
              <a:cxn ang="0">
                <a:pos x="10" y="67"/>
              </a:cxn>
            </a:cxnLst>
            <a:rect l="0" t="0" r="r" b="b"/>
            <a:pathLst>
              <a:path w="70" h="70">
                <a:moveTo>
                  <a:pt x="34" y="13"/>
                </a:moveTo>
                <a:cubicBezTo>
                  <a:pt x="40" y="7"/>
                  <a:pt x="50" y="7"/>
                  <a:pt x="56" y="13"/>
                </a:cubicBezTo>
                <a:cubicBezTo>
                  <a:pt x="63" y="20"/>
                  <a:pt x="63" y="30"/>
                  <a:pt x="56" y="36"/>
                </a:cubicBezTo>
                <a:cubicBezTo>
                  <a:pt x="50" y="42"/>
                  <a:pt x="40" y="42"/>
                  <a:pt x="34" y="36"/>
                </a:cubicBezTo>
                <a:cubicBezTo>
                  <a:pt x="28" y="30"/>
                  <a:pt x="28" y="20"/>
                  <a:pt x="34" y="13"/>
                </a:cubicBezTo>
                <a:moveTo>
                  <a:pt x="10" y="67"/>
                </a:moveTo>
                <a:cubicBezTo>
                  <a:pt x="27" y="51"/>
                  <a:pt x="27" y="51"/>
                  <a:pt x="27" y="51"/>
                </a:cubicBezTo>
                <a:cubicBezTo>
                  <a:pt x="28" y="50"/>
                  <a:pt x="29" y="48"/>
                  <a:pt x="28" y="46"/>
                </a:cubicBezTo>
                <a:cubicBezTo>
                  <a:pt x="32" y="42"/>
                  <a:pt x="32" y="42"/>
                  <a:pt x="32" y="42"/>
                </a:cubicBezTo>
                <a:cubicBezTo>
                  <a:pt x="41" y="49"/>
                  <a:pt x="53" y="48"/>
                  <a:pt x="61" y="40"/>
                </a:cubicBezTo>
                <a:cubicBezTo>
                  <a:pt x="70" y="32"/>
                  <a:pt x="70" y="18"/>
                  <a:pt x="61" y="9"/>
                </a:cubicBezTo>
                <a:cubicBezTo>
                  <a:pt x="52" y="0"/>
                  <a:pt x="38" y="0"/>
                  <a:pt x="30" y="9"/>
                </a:cubicBezTo>
                <a:cubicBezTo>
                  <a:pt x="22" y="17"/>
                  <a:pt x="21" y="29"/>
                  <a:pt x="28" y="38"/>
                </a:cubicBezTo>
                <a:cubicBezTo>
                  <a:pt x="24" y="42"/>
                  <a:pt x="24" y="42"/>
                  <a:pt x="24" y="42"/>
                </a:cubicBezTo>
                <a:cubicBezTo>
                  <a:pt x="22" y="41"/>
                  <a:pt x="20" y="42"/>
                  <a:pt x="19" y="43"/>
                </a:cubicBezTo>
                <a:cubicBezTo>
                  <a:pt x="2" y="59"/>
                  <a:pt x="2" y="59"/>
                  <a:pt x="2" y="59"/>
                </a:cubicBezTo>
                <a:cubicBezTo>
                  <a:pt x="0" y="62"/>
                  <a:pt x="0" y="65"/>
                  <a:pt x="2" y="67"/>
                </a:cubicBezTo>
                <a:cubicBezTo>
                  <a:pt x="5" y="70"/>
                  <a:pt x="8" y="70"/>
                  <a:pt x="10" y="67"/>
                </a:cubicBezTo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94" name="Rectangle 21"/>
          <p:cNvSpPr>
            <a:spLocks noChangeArrowheads="1"/>
          </p:cNvSpPr>
          <p:nvPr userDrawn="1"/>
        </p:nvSpPr>
        <p:spPr bwMode="auto">
          <a:xfrm>
            <a:off x="11569780" y="293688"/>
            <a:ext cx="20609" cy="1778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95" name="Freeform 22"/>
          <p:cNvSpPr>
            <a:spLocks/>
          </p:cNvSpPr>
          <p:nvPr userDrawn="1"/>
        </p:nvSpPr>
        <p:spPr bwMode="auto">
          <a:xfrm>
            <a:off x="11533317" y="323851"/>
            <a:ext cx="17439" cy="147637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0" y="0"/>
              </a:cxn>
              <a:cxn ang="0">
                <a:pos x="0" y="9"/>
              </a:cxn>
              <a:cxn ang="0">
                <a:pos x="1" y="16"/>
              </a:cxn>
              <a:cxn ang="0">
                <a:pos x="0" y="22"/>
              </a:cxn>
              <a:cxn ang="0">
                <a:pos x="0" y="67"/>
              </a:cxn>
              <a:cxn ang="0">
                <a:pos x="8" y="67"/>
              </a:cxn>
              <a:cxn ang="0">
                <a:pos x="8" y="0"/>
              </a:cxn>
            </a:cxnLst>
            <a:rect l="0" t="0" r="r" b="b"/>
            <a:pathLst>
              <a:path w="8" h="67">
                <a:moveTo>
                  <a:pt x="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9"/>
                  <a:pt x="0" y="9"/>
                  <a:pt x="0" y="9"/>
                </a:cubicBezTo>
                <a:cubicBezTo>
                  <a:pt x="1" y="11"/>
                  <a:pt x="1" y="14"/>
                  <a:pt x="1" y="16"/>
                </a:cubicBezTo>
                <a:cubicBezTo>
                  <a:pt x="1" y="18"/>
                  <a:pt x="1" y="20"/>
                  <a:pt x="0" y="22"/>
                </a:cubicBezTo>
                <a:cubicBezTo>
                  <a:pt x="0" y="67"/>
                  <a:pt x="0" y="67"/>
                  <a:pt x="0" y="67"/>
                </a:cubicBezTo>
                <a:cubicBezTo>
                  <a:pt x="8" y="67"/>
                  <a:pt x="8" y="67"/>
                  <a:pt x="8" y="67"/>
                </a:cubicBezTo>
                <a:lnTo>
                  <a:pt x="8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96" name="Freeform 23"/>
          <p:cNvSpPr>
            <a:spLocks/>
          </p:cNvSpPr>
          <p:nvPr userDrawn="1"/>
        </p:nvSpPr>
        <p:spPr bwMode="auto">
          <a:xfrm>
            <a:off x="11493682" y="404812"/>
            <a:ext cx="17439" cy="66675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8" y="30"/>
              </a:cxn>
              <a:cxn ang="0">
                <a:pos x="8" y="0"/>
              </a:cxn>
              <a:cxn ang="0">
                <a:pos x="0" y="4"/>
              </a:cxn>
              <a:cxn ang="0">
                <a:pos x="0" y="30"/>
              </a:cxn>
            </a:cxnLst>
            <a:rect l="0" t="0" r="r" b="b"/>
            <a:pathLst>
              <a:path w="8" h="30">
                <a:moveTo>
                  <a:pt x="0" y="30"/>
                </a:moveTo>
                <a:cubicBezTo>
                  <a:pt x="8" y="30"/>
                  <a:pt x="8" y="30"/>
                  <a:pt x="8" y="30"/>
                </a:cubicBezTo>
                <a:cubicBezTo>
                  <a:pt x="8" y="0"/>
                  <a:pt x="8" y="0"/>
                  <a:pt x="8" y="0"/>
                </a:cubicBezTo>
                <a:cubicBezTo>
                  <a:pt x="6" y="2"/>
                  <a:pt x="3" y="3"/>
                  <a:pt x="0" y="4"/>
                </a:cubicBezTo>
                <a:lnTo>
                  <a:pt x="0" y="3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97" name="Freeform 24"/>
          <p:cNvSpPr>
            <a:spLocks/>
          </p:cNvSpPr>
          <p:nvPr userDrawn="1"/>
        </p:nvSpPr>
        <p:spPr bwMode="auto">
          <a:xfrm>
            <a:off x="11452462" y="414338"/>
            <a:ext cx="17439" cy="57151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8" y="26"/>
              </a:cxn>
              <a:cxn ang="0">
                <a:pos x="8" y="1"/>
              </a:cxn>
              <a:cxn ang="0">
                <a:pos x="4" y="0"/>
              </a:cxn>
              <a:cxn ang="0">
                <a:pos x="0" y="0"/>
              </a:cxn>
              <a:cxn ang="0">
                <a:pos x="0" y="26"/>
              </a:cxn>
            </a:cxnLst>
            <a:rect l="0" t="0" r="r" b="b"/>
            <a:pathLst>
              <a:path w="8" h="26">
                <a:moveTo>
                  <a:pt x="0" y="26"/>
                </a:moveTo>
                <a:cubicBezTo>
                  <a:pt x="8" y="26"/>
                  <a:pt x="8" y="26"/>
                  <a:pt x="8" y="26"/>
                </a:cubicBezTo>
                <a:cubicBezTo>
                  <a:pt x="8" y="1"/>
                  <a:pt x="8" y="1"/>
                  <a:pt x="8" y="1"/>
                </a:cubicBezTo>
                <a:cubicBezTo>
                  <a:pt x="7" y="1"/>
                  <a:pt x="5" y="1"/>
                  <a:pt x="4" y="0"/>
                </a:cubicBezTo>
                <a:cubicBezTo>
                  <a:pt x="0" y="0"/>
                  <a:pt x="0" y="0"/>
                  <a:pt x="0" y="0"/>
                </a:cubicBezTo>
                <a:lnTo>
                  <a:pt x="0" y="2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98" name="Freeform 25"/>
          <p:cNvSpPr>
            <a:spLocks/>
          </p:cNvSpPr>
          <p:nvPr userDrawn="1"/>
        </p:nvSpPr>
        <p:spPr bwMode="auto">
          <a:xfrm>
            <a:off x="11409657" y="442913"/>
            <a:ext cx="17439" cy="28575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11" y="18"/>
              </a:cxn>
              <a:cxn ang="0">
                <a:pos x="11" y="0"/>
              </a:cxn>
              <a:cxn ang="0">
                <a:pos x="9" y="0"/>
              </a:cxn>
              <a:cxn ang="0">
                <a:pos x="0" y="9"/>
              </a:cxn>
              <a:cxn ang="0">
                <a:pos x="0" y="18"/>
              </a:cxn>
            </a:cxnLst>
            <a:rect l="0" t="0" r="r" b="b"/>
            <a:pathLst>
              <a:path w="11" h="18">
                <a:moveTo>
                  <a:pt x="0" y="18"/>
                </a:moveTo>
                <a:lnTo>
                  <a:pt x="11" y="18"/>
                </a:lnTo>
                <a:lnTo>
                  <a:pt x="11" y="0"/>
                </a:lnTo>
                <a:lnTo>
                  <a:pt x="9" y="0"/>
                </a:lnTo>
                <a:lnTo>
                  <a:pt x="0" y="9"/>
                </a:lnTo>
                <a:lnTo>
                  <a:pt x="0" y="18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05" name="Freeform 32"/>
          <p:cNvSpPr>
            <a:spLocks noEditPoints="1"/>
          </p:cNvSpPr>
          <p:nvPr userDrawn="1"/>
        </p:nvSpPr>
        <p:spPr bwMode="auto">
          <a:xfrm>
            <a:off x="9255121" y="455613"/>
            <a:ext cx="153783" cy="150812"/>
          </a:xfrm>
          <a:custGeom>
            <a:avLst/>
            <a:gdLst/>
            <a:ahLst/>
            <a:cxnLst>
              <a:cxn ang="0">
                <a:pos x="35" y="13"/>
              </a:cxn>
              <a:cxn ang="0">
                <a:pos x="57" y="13"/>
              </a:cxn>
              <a:cxn ang="0">
                <a:pos x="57" y="35"/>
              </a:cxn>
              <a:cxn ang="0">
                <a:pos x="35" y="35"/>
              </a:cxn>
              <a:cxn ang="0">
                <a:pos x="35" y="13"/>
              </a:cxn>
              <a:cxn ang="0">
                <a:pos x="11" y="67"/>
              </a:cxn>
              <a:cxn ang="0">
                <a:pos x="27" y="50"/>
              </a:cxn>
              <a:cxn ang="0">
                <a:pos x="29" y="45"/>
              </a:cxn>
              <a:cxn ang="0">
                <a:pos x="32" y="41"/>
              </a:cxn>
              <a:cxn ang="0">
                <a:pos x="61" y="39"/>
              </a:cxn>
              <a:cxn ang="0">
                <a:pos x="61" y="8"/>
              </a:cxn>
              <a:cxn ang="0">
                <a:pos x="30" y="8"/>
              </a:cxn>
              <a:cxn ang="0">
                <a:pos x="28" y="37"/>
              </a:cxn>
              <a:cxn ang="0">
                <a:pos x="24" y="41"/>
              </a:cxn>
              <a:cxn ang="0">
                <a:pos x="19" y="42"/>
              </a:cxn>
              <a:cxn ang="0">
                <a:pos x="3" y="59"/>
              </a:cxn>
              <a:cxn ang="0">
                <a:pos x="3" y="67"/>
              </a:cxn>
              <a:cxn ang="0">
                <a:pos x="11" y="67"/>
              </a:cxn>
            </a:cxnLst>
            <a:rect l="0" t="0" r="r" b="b"/>
            <a:pathLst>
              <a:path w="70" h="69">
                <a:moveTo>
                  <a:pt x="35" y="13"/>
                </a:moveTo>
                <a:cubicBezTo>
                  <a:pt x="41" y="6"/>
                  <a:pt x="51" y="6"/>
                  <a:pt x="57" y="13"/>
                </a:cubicBezTo>
                <a:cubicBezTo>
                  <a:pt x="63" y="19"/>
                  <a:pt x="63" y="29"/>
                  <a:pt x="57" y="35"/>
                </a:cubicBezTo>
                <a:cubicBezTo>
                  <a:pt x="51" y="41"/>
                  <a:pt x="41" y="41"/>
                  <a:pt x="35" y="35"/>
                </a:cubicBezTo>
                <a:cubicBezTo>
                  <a:pt x="28" y="29"/>
                  <a:pt x="28" y="19"/>
                  <a:pt x="35" y="13"/>
                </a:cubicBezTo>
                <a:moveTo>
                  <a:pt x="11" y="67"/>
                </a:moveTo>
                <a:cubicBezTo>
                  <a:pt x="27" y="50"/>
                  <a:pt x="27" y="50"/>
                  <a:pt x="27" y="50"/>
                </a:cubicBezTo>
                <a:cubicBezTo>
                  <a:pt x="28" y="49"/>
                  <a:pt x="29" y="47"/>
                  <a:pt x="29" y="45"/>
                </a:cubicBezTo>
                <a:cubicBezTo>
                  <a:pt x="32" y="41"/>
                  <a:pt x="32" y="41"/>
                  <a:pt x="32" y="41"/>
                </a:cubicBezTo>
                <a:cubicBezTo>
                  <a:pt x="41" y="48"/>
                  <a:pt x="53" y="47"/>
                  <a:pt x="61" y="39"/>
                </a:cubicBezTo>
                <a:cubicBezTo>
                  <a:pt x="70" y="31"/>
                  <a:pt x="70" y="17"/>
                  <a:pt x="61" y="8"/>
                </a:cubicBezTo>
                <a:cubicBezTo>
                  <a:pt x="53" y="0"/>
                  <a:pt x="39" y="0"/>
                  <a:pt x="30" y="8"/>
                </a:cubicBezTo>
                <a:cubicBezTo>
                  <a:pt x="22" y="16"/>
                  <a:pt x="22" y="28"/>
                  <a:pt x="28" y="37"/>
                </a:cubicBezTo>
                <a:cubicBezTo>
                  <a:pt x="24" y="41"/>
                  <a:pt x="24" y="41"/>
                  <a:pt x="24" y="41"/>
                </a:cubicBezTo>
                <a:cubicBezTo>
                  <a:pt x="22" y="40"/>
                  <a:pt x="20" y="41"/>
                  <a:pt x="19" y="42"/>
                </a:cubicBezTo>
                <a:cubicBezTo>
                  <a:pt x="3" y="59"/>
                  <a:pt x="3" y="59"/>
                  <a:pt x="3" y="59"/>
                </a:cubicBezTo>
                <a:cubicBezTo>
                  <a:pt x="0" y="61"/>
                  <a:pt x="0" y="64"/>
                  <a:pt x="3" y="67"/>
                </a:cubicBezTo>
                <a:cubicBezTo>
                  <a:pt x="5" y="69"/>
                  <a:pt x="8" y="69"/>
                  <a:pt x="11" y="67"/>
                </a:cubicBezTo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06" name="Rectangle 33"/>
          <p:cNvSpPr>
            <a:spLocks noChangeArrowheads="1"/>
          </p:cNvSpPr>
          <p:nvPr userDrawn="1"/>
        </p:nvSpPr>
        <p:spPr bwMode="auto">
          <a:xfrm>
            <a:off x="9450123" y="444500"/>
            <a:ext cx="17439" cy="1778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07" name="Freeform 34"/>
          <p:cNvSpPr>
            <a:spLocks/>
          </p:cNvSpPr>
          <p:nvPr userDrawn="1"/>
        </p:nvSpPr>
        <p:spPr bwMode="auto">
          <a:xfrm>
            <a:off x="9410488" y="473076"/>
            <a:ext cx="19024" cy="14922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0" y="0"/>
              </a:cxn>
              <a:cxn ang="0">
                <a:pos x="0" y="9"/>
              </a:cxn>
              <a:cxn ang="0">
                <a:pos x="1" y="16"/>
              </a:cxn>
              <a:cxn ang="0">
                <a:pos x="0" y="23"/>
              </a:cxn>
              <a:cxn ang="0">
                <a:pos x="0" y="68"/>
              </a:cxn>
              <a:cxn ang="0">
                <a:pos x="9" y="68"/>
              </a:cxn>
              <a:cxn ang="0">
                <a:pos x="9" y="0"/>
              </a:cxn>
            </a:cxnLst>
            <a:rect l="0" t="0" r="r" b="b"/>
            <a:pathLst>
              <a:path w="9" h="68">
                <a:moveTo>
                  <a:pt x="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9"/>
                  <a:pt x="0" y="9"/>
                  <a:pt x="0" y="9"/>
                </a:cubicBezTo>
                <a:cubicBezTo>
                  <a:pt x="1" y="12"/>
                  <a:pt x="1" y="14"/>
                  <a:pt x="1" y="16"/>
                </a:cubicBezTo>
                <a:cubicBezTo>
                  <a:pt x="1" y="18"/>
                  <a:pt x="1" y="21"/>
                  <a:pt x="0" y="23"/>
                </a:cubicBezTo>
                <a:cubicBezTo>
                  <a:pt x="0" y="68"/>
                  <a:pt x="0" y="68"/>
                  <a:pt x="0" y="68"/>
                </a:cubicBezTo>
                <a:cubicBezTo>
                  <a:pt x="9" y="68"/>
                  <a:pt x="9" y="68"/>
                  <a:pt x="9" y="68"/>
                </a:cubicBezTo>
                <a:lnTo>
                  <a:pt x="9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08" name="Freeform 35"/>
          <p:cNvSpPr>
            <a:spLocks/>
          </p:cNvSpPr>
          <p:nvPr userDrawn="1"/>
        </p:nvSpPr>
        <p:spPr bwMode="auto">
          <a:xfrm>
            <a:off x="9370854" y="554038"/>
            <a:ext cx="17439" cy="68263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8" y="31"/>
              </a:cxn>
              <a:cxn ang="0">
                <a:pos x="8" y="0"/>
              </a:cxn>
              <a:cxn ang="0">
                <a:pos x="0" y="4"/>
              </a:cxn>
              <a:cxn ang="0">
                <a:pos x="0" y="31"/>
              </a:cxn>
            </a:cxnLst>
            <a:rect l="0" t="0" r="r" b="b"/>
            <a:pathLst>
              <a:path w="8" h="31">
                <a:moveTo>
                  <a:pt x="0" y="31"/>
                </a:moveTo>
                <a:cubicBezTo>
                  <a:pt x="8" y="31"/>
                  <a:pt x="8" y="31"/>
                  <a:pt x="8" y="31"/>
                </a:cubicBezTo>
                <a:cubicBezTo>
                  <a:pt x="8" y="0"/>
                  <a:pt x="8" y="0"/>
                  <a:pt x="8" y="0"/>
                </a:cubicBezTo>
                <a:cubicBezTo>
                  <a:pt x="6" y="2"/>
                  <a:pt x="3" y="4"/>
                  <a:pt x="0" y="4"/>
                </a:cubicBezTo>
                <a:lnTo>
                  <a:pt x="0" y="3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09" name="Freeform 36"/>
          <p:cNvSpPr>
            <a:spLocks/>
          </p:cNvSpPr>
          <p:nvPr userDrawn="1"/>
        </p:nvSpPr>
        <p:spPr bwMode="auto">
          <a:xfrm>
            <a:off x="9329633" y="563564"/>
            <a:ext cx="19024" cy="58737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9" y="27"/>
              </a:cxn>
              <a:cxn ang="0">
                <a:pos x="9" y="1"/>
              </a:cxn>
              <a:cxn ang="0">
                <a:pos x="4" y="0"/>
              </a:cxn>
              <a:cxn ang="0">
                <a:pos x="0" y="0"/>
              </a:cxn>
              <a:cxn ang="0">
                <a:pos x="0" y="27"/>
              </a:cxn>
            </a:cxnLst>
            <a:rect l="0" t="0" r="r" b="b"/>
            <a:pathLst>
              <a:path w="9" h="27">
                <a:moveTo>
                  <a:pt x="0" y="27"/>
                </a:moveTo>
                <a:cubicBezTo>
                  <a:pt x="9" y="27"/>
                  <a:pt x="9" y="27"/>
                  <a:pt x="9" y="27"/>
                </a:cubicBezTo>
                <a:cubicBezTo>
                  <a:pt x="9" y="1"/>
                  <a:pt x="9" y="1"/>
                  <a:pt x="9" y="1"/>
                </a:cubicBezTo>
                <a:cubicBezTo>
                  <a:pt x="7" y="1"/>
                  <a:pt x="6" y="1"/>
                  <a:pt x="4" y="0"/>
                </a:cubicBezTo>
                <a:cubicBezTo>
                  <a:pt x="0" y="0"/>
                  <a:pt x="0" y="0"/>
                  <a:pt x="0" y="0"/>
                </a:cubicBezTo>
                <a:lnTo>
                  <a:pt x="0" y="27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10" name="Freeform 37"/>
          <p:cNvSpPr>
            <a:spLocks/>
          </p:cNvSpPr>
          <p:nvPr userDrawn="1"/>
        </p:nvSpPr>
        <p:spPr bwMode="auto">
          <a:xfrm>
            <a:off x="9286829" y="592137"/>
            <a:ext cx="20609" cy="30163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13" y="19"/>
              </a:cxn>
              <a:cxn ang="0">
                <a:pos x="13" y="0"/>
              </a:cxn>
              <a:cxn ang="0">
                <a:pos x="10" y="0"/>
              </a:cxn>
              <a:cxn ang="0">
                <a:pos x="0" y="9"/>
              </a:cxn>
              <a:cxn ang="0">
                <a:pos x="0" y="19"/>
              </a:cxn>
            </a:cxnLst>
            <a:rect l="0" t="0" r="r" b="b"/>
            <a:pathLst>
              <a:path w="13" h="19">
                <a:moveTo>
                  <a:pt x="0" y="19"/>
                </a:moveTo>
                <a:lnTo>
                  <a:pt x="13" y="19"/>
                </a:lnTo>
                <a:lnTo>
                  <a:pt x="13" y="0"/>
                </a:lnTo>
                <a:lnTo>
                  <a:pt x="10" y="0"/>
                </a:lnTo>
                <a:lnTo>
                  <a:pt x="0" y="9"/>
                </a:lnTo>
                <a:lnTo>
                  <a:pt x="0" y="1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11" name="Freeform 38"/>
          <p:cNvSpPr>
            <a:spLocks noEditPoints="1"/>
          </p:cNvSpPr>
          <p:nvPr userDrawn="1"/>
        </p:nvSpPr>
        <p:spPr bwMode="auto">
          <a:xfrm>
            <a:off x="11985150" y="6386513"/>
            <a:ext cx="152197" cy="153988"/>
          </a:xfrm>
          <a:custGeom>
            <a:avLst/>
            <a:gdLst/>
            <a:ahLst/>
            <a:cxnLst>
              <a:cxn ang="0">
                <a:pos x="34" y="13"/>
              </a:cxn>
              <a:cxn ang="0">
                <a:pos x="56" y="13"/>
              </a:cxn>
              <a:cxn ang="0">
                <a:pos x="56" y="36"/>
              </a:cxn>
              <a:cxn ang="0">
                <a:pos x="34" y="36"/>
              </a:cxn>
              <a:cxn ang="0">
                <a:pos x="34" y="13"/>
              </a:cxn>
              <a:cxn ang="0">
                <a:pos x="10" y="67"/>
              </a:cxn>
              <a:cxn ang="0">
                <a:pos x="26" y="51"/>
              </a:cxn>
              <a:cxn ang="0">
                <a:pos x="28" y="46"/>
              </a:cxn>
              <a:cxn ang="0">
                <a:pos x="32" y="42"/>
              </a:cxn>
              <a:cxn ang="0">
                <a:pos x="60" y="40"/>
              </a:cxn>
              <a:cxn ang="0">
                <a:pos x="60" y="9"/>
              </a:cxn>
              <a:cxn ang="0">
                <a:pos x="29" y="9"/>
              </a:cxn>
              <a:cxn ang="0">
                <a:pos x="27" y="38"/>
              </a:cxn>
              <a:cxn ang="0">
                <a:pos x="23" y="41"/>
              </a:cxn>
              <a:cxn ang="0">
                <a:pos x="18" y="43"/>
              </a:cxn>
              <a:cxn ang="0">
                <a:pos x="2" y="59"/>
              </a:cxn>
              <a:cxn ang="0">
                <a:pos x="2" y="67"/>
              </a:cxn>
              <a:cxn ang="0">
                <a:pos x="10" y="67"/>
              </a:cxn>
            </a:cxnLst>
            <a:rect l="0" t="0" r="r" b="b"/>
            <a:pathLst>
              <a:path w="69" h="70">
                <a:moveTo>
                  <a:pt x="34" y="13"/>
                </a:moveTo>
                <a:cubicBezTo>
                  <a:pt x="40" y="7"/>
                  <a:pt x="50" y="7"/>
                  <a:pt x="56" y="13"/>
                </a:cubicBezTo>
                <a:cubicBezTo>
                  <a:pt x="62" y="20"/>
                  <a:pt x="62" y="29"/>
                  <a:pt x="56" y="36"/>
                </a:cubicBezTo>
                <a:cubicBezTo>
                  <a:pt x="50" y="42"/>
                  <a:pt x="40" y="42"/>
                  <a:pt x="34" y="36"/>
                </a:cubicBezTo>
                <a:cubicBezTo>
                  <a:pt x="28" y="29"/>
                  <a:pt x="28" y="20"/>
                  <a:pt x="34" y="13"/>
                </a:cubicBezTo>
                <a:moveTo>
                  <a:pt x="10" y="67"/>
                </a:moveTo>
                <a:cubicBezTo>
                  <a:pt x="26" y="51"/>
                  <a:pt x="26" y="51"/>
                  <a:pt x="26" y="51"/>
                </a:cubicBezTo>
                <a:cubicBezTo>
                  <a:pt x="28" y="50"/>
                  <a:pt x="28" y="48"/>
                  <a:pt x="28" y="46"/>
                </a:cubicBezTo>
                <a:cubicBezTo>
                  <a:pt x="32" y="42"/>
                  <a:pt x="32" y="42"/>
                  <a:pt x="32" y="42"/>
                </a:cubicBezTo>
                <a:cubicBezTo>
                  <a:pt x="40" y="49"/>
                  <a:pt x="53" y="48"/>
                  <a:pt x="60" y="40"/>
                </a:cubicBezTo>
                <a:cubicBezTo>
                  <a:pt x="69" y="31"/>
                  <a:pt x="69" y="18"/>
                  <a:pt x="60" y="9"/>
                </a:cubicBezTo>
                <a:cubicBezTo>
                  <a:pt x="52" y="0"/>
                  <a:pt x="38" y="0"/>
                  <a:pt x="29" y="9"/>
                </a:cubicBezTo>
                <a:cubicBezTo>
                  <a:pt x="21" y="17"/>
                  <a:pt x="21" y="29"/>
                  <a:pt x="27" y="38"/>
                </a:cubicBezTo>
                <a:cubicBezTo>
                  <a:pt x="23" y="41"/>
                  <a:pt x="23" y="41"/>
                  <a:pt x="23" y="41"/>
                </a:cubicBezTo>
                <a:cubicBezTo>
                  <a:pt x="22" y="41"/>
                  <a:pt x="20" y="42"/>
                  <a:pt x="18" y="43"/>
                </a:cubicBezTo>
                <a:cubicBezTo>
                  <a:pt x="2" y="59"/>
                  <a:pt x="2" y="59"/>
                  <a:pt x="2" y="59"/>
                </a:cubicBezTo>
                <a:cubicBezTo>
                  <a:pt x="0" y="62"/>
                  <a:pt x="0" y="65"/>
                  <a:pt x="2" y="67"/>
                </a:cubicBezTo>
                <a:cubicBezTo>
                  <a:pt x="4" y="70"/>
                  <a:pt x="8" y="70"/>
                  <a:pt x="10" y="67"/>
                </a:cubicBezTo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13" name="Freeform 40"/>
          <p:cNvSpPr>
            <a:spLocks/>
          </p:cNvSpPr>
          <p:nvPr userDrawn="1"/>
        </p:nvSpPr>
        <p:spPr bwMode="auto">
          <a:xfrm>
            <a:off x="12138933" y="6407151"/>
            <a:ext cx="20609" cy="146051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0" y="0"/>
              </a:cxn>
              <a:cxn ang="0">
                <a:pos x="0" y="9"/>
              </a:cxn>
              <a:cxn ang="0">
                <a:pos x="1" y="16"/>
              </a:cxn>
              <a:cxn ang="0">
                <a:pos x="0" y="22"/>
              </a:cxn>
              <a:cxn ang="0">
                <a:pos x="0" y="67"/>
              </a:cxn>
              <a:cxn ang="0">
                <a:pos x="9" y="67"/>
              </a:cxn>
              <a:cxn ang="0">
                <a:pos x="9" y="0"/>
              </a:cxn>
            </a:cxnLst>
            <a:rect l="0" t="0" r="r" b="b"/>
            <a:pathLst>
              <a:path w="9" h="67">
                <a:moveTo>
                  <a:pt x="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9"/>
                  <a:pt x="0" y="9"/>
                  <a:pt x="0" y="9"/>
                </a:cubicBezTo>
                <a:cubicBezTo>
                  <a:pt x="1" y="11"/>
                  <a:pt x="1" y="14"/>
                  <a:pt x="1" y="16"/>
                </a:cubicBezTo>
                <a:cubicBezTo>
                  <a:pt x="1" y="18"/>
                  <a:pt x="1" y="20"/>
                  <a:pt x="0" y="22"/>
                </a:cubicBezTo>
                <a:cubicBezTo>
                  <a:pt x="0" y="67"/>
                  <a:pt x="0" y="67"/>
                  <a:pt x="0" y="67"/>
                </a:cubicBezTo>
                <a:cubicBezTo>
                  <a:pt x="9" y="67"/>
                  <a:pt x="9" y="67"/>
                  <a:pt x="9" y="67"/>
                </a:cubicBezTo>
                <a:lnTo>
                  <a:pt x="9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14" name="Freeform 41"/>
          <p:cNvSpPr>
            <a:spLocks/>
          </p:cNvSpPr>
          <p:nvPr userDrawn="1"/>
        </p:nvSpPr>
        <p:spPr bwMode="auto">
          <a:xfrm>
            <a:off x="12099298" y="6488112"/>
            <a:ext cx="20609" cy="65088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9" y="30"/>
              </a:cxn>
              <a:cxn ang="0">
                <a:pos x="9" y="0"/>
              </a:cxn>
              <a:cxn ang="0">
                <a:pos x="0" y="4"/>
              </a:cxn>
              <a:cxn ang="0">
                <a:pos x="0" y="30"/>
              </a:cxn>
            </a:cxnLst>
            <a:rect l="0" t="0" r="r" b="b"/>
            <a:pathLst>
              <a:path w="9" h="30">
                <a:moveTo>
                  <a:pt x="0" y="30"/>
                </a:moveTo>
                <a:cubicBezTo>
                  <a:pt x="9" y="30"/>
                  <a:pt x="9" y="30"/>
                  <a:pt x="9" y="30"/>
                </a:cubicBezTo>
                <a:cubicBezTo>
                  <a:pt x="9" y="0"/>
                  <a:pt x="9" y="0"/>
                  <a:pt x="9" y="0"/>
                </a:cubicBezTo>
                <a:cubicBezTo>
                  <a:pt x="6" y="2"/>
                  <a:pt x="3" y="3"/>
                  <a:pt x="0" y="4"/>
                </a:cubicBezTo>
                <a:lnTo>
                  <a:pt x="0" y="3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15" name="Freeform 42"/>
          <p:cNvSpPr>
            <a:spLocks/>
          </p:cNvSpPr>
          <p:nvPr userDrawn="1"/>
        </p:nvSpPr>
        <p:spPr bwMode="auto">
          <a:xfrm>
            <a:off x="12059663" y="6496051"/>
            <a:ext cx="17439" cy="57151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8" y="26"/>
              </a:cxn>
              <a:cxn ang="0">
                <a:pos x="8" y="1"/>
              </a:cxn>
              <a:cxn ang="0">
                <a:pos x="3" y="0"/>
              </a:cxn>
              <a:cxn ang="0">
                <a:pos x="0" y="0"/>
              </a:cxn>
              <a:cxn ang="0">
                <a:pos x="0" y="26"/>
              </a:cxn>
            </a:cxnLst>
            <a:rect l="0" t="0" r="r" b="b"/>
            <a:pathLst>
              <a:path w="8" h="26">
                <a:moveTo>
                  <a:pt x="0" y="26"/>
                </a:moveTo>
                <a:cubicBezTo>
                  <a:pt x="8" y="26"/>
                  <a:pt x="8" y="26"/>
                  <a:pt x="8" y="26"/>
                </a:cubicBezTo>
                <a:cubicBezTo>
                  <a:pt x="8" y="1"/>
                  <a:pt x="8" y="1"/>
                  <a:pt x="8" y="1"/>
                </a:cubicBezTo>
                <a:cubicBezTo>
                  <a:pt x="6" y="1"/>
                  <a:pt x="5" y="1"/>
                  <a:pt x="3" y="0"/>
                </a:cubicBezTo>
                <a:cubicBezTo>
                  <a:pt x="0" y="0"/>
                  <a:pt x="0" y="0"/>
                  <a:pt x="0" y="0"/>
                </a:cubicBezTo>
                <a:lnTo>
                  <a:pt x="0" y="2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16" name="Freeform 43"/>
          <p:cNvSpPr>
            <a:spLocks/>
          </p:cNvSpPr>
          <p:nvPr userDrawn="1"/>
        </p:nvSpPr>
        <p:spPr bwMode="auto">
          <a:xfrm>
            <a:off x="12015273" y="6524626"/>
            <a:ext cx="20609" cy="28575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13" y="18"/>
              </a:cxn>
              <a:cxn ang="0">
                <a:pos x="13" y="0"/>
              </a:cxn>
              <a:cxn ang="0">
                <a:pos x="10" y="0"/>
              </a:cxn>
              <a:cxn ang="0">
                <a:pos x="0" y="10"/>
              </a:cxn>
              <a:cxn ang="0">
                <a:pos x="0" y="18"/>
              </a:cxn>
            </a:cxnLst>
            <a:rect l="0" t="0" r="r" b="b"/>
            <a:pathLst>
              <a:path w="13" h="18">
                <a:moveTo>
                  <a:pt x="0" y="18"/>
                </a:moveTo>
                <a:lnTo>
                  <a:pt x="13" y="18"/>
                </a:lnTo>
                <a:lnTo>
                  <a:pt x="13" y="0"/>
                </a:lnTo>
                <a:lnTo>
                  <a:pt x="10" y="0"/>
                </a:lnTo>
                <a:lnTo>
                  <a:pt x="0" y="10"/>
                </a:lnTo>
                <a:lnTo>
                  <a:pt x="0" y="18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17" name="Freeform 44"/>
          <p:cNvSpPr>
            <a:spLocks/>
          </p:cNvSpPr>
          <p:nvPr userDrawn="1"/>
        </p:nvSpPr>
        <p:spPr bwMode="auto">
          <a:xfrm>
            <a:off x="9304267" y="23813"/>
            <a:ext cx="229880" cy="176212"/>
          </a:xfrm>
          <a:custGeom>
            <a:avLst/>
            <a:gdLst/>
            <a:ahLst/>
            <a:cxnLst>
              <a:cxn ang="0">
                <a:pos x="101" y="3"/>
              </a:cxn>
              <a:cxn ang="0">
                <a:pos x="94" y="0"/>
              </a:cxn>
              <a:cxn ang="0">
                <a:pos x="9" y="0"/>
              </a:cxn>
              <a:cxn ang="0">
                <a:pos x="0" y="9"/>
              </a:cxn>
              <a:cxn ang="0">
                <a:pos x="0" y="27"/>
              </a:cxn>
              <a:cxn ang="0">
                <a:pos x="8" y="27"/>
              </a:cxn>
              <a:cxn ang="0">
                <a:pos x="8" y="9"/>
              </a:cxn>
              <a:cxn ang="0">
                <a:pos x="9" y="9"/>
              </a:cxn>
              <a:cxn ang="0">
                <a:pos x="94" y="9"/>
              </a:cxn>
              <a:cxn ang="0">
                <a:pos x="95" y="9"/>
              </a:cxn>
              <a:cxn ang="0">
                <a:pos x="95" y="71"/>
              </a:cxn>
              <a:cxn ang="0">
                <a:pos x="94" y="72"/>
              </a:cxn>
              <a:cxn ang="0">
                <a:pos x="83" y="72"/>
              </a:cxn>
              <a:cxn ang="0">
                <a:pos x="83" y="80"/>
              </a:cxn>
              <a:cxn ang="0">
                <a:pos x="94" y="80"/>
              </a:cxn>
              <a:cxn ang="0">
                <a:pos x="101" y="77"/>
              </a:cxn>
              <a:cxn ang="0">
                <a:pos x="104" y="71"/>
              </a:cxn>
              <a:cxn ang="0">
                <a:pos x="104" y="9"/>
              </a:cxn>
              <a:cxn ang="0">
                <a:pos x="101" y="3"/>
              </a:cxn>
            </a:cxnLst>
            <a:rect l="0" t="0" r="r" b="b"/>
            <a:pathLst>
              <a:path w="104" h="80">
                <a:moveTo>
                  <a:pt x="101" y="3"/>
                </a:moveTo>
                <a:cubicBezTo>
                  <a:pt x="99" y="1"/>
                  <a:pt x="97" y="0"/>
                  <a:pt x="94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27"/>
                  <a:pt x="0" y="27"/>
                  <a:pt x="0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9" y="9"/>
                  <a:pt x="9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5" y="9"/>
                  <a:pt x="95" y="9"/>
                  <a:pt x="95" y="9"/>
                </a:cubicBezTo>
                <a:cubicBezTo>
                  <a:pt x="95" y="71"/>
                  <a:pt x="95" y="71"/>
                  <a:pt x="95" y="71"/>
                </a:cubicBezTo>
                <a:cubicBezTo>
                  <a:pt x="95" y="71"/>
                  <a:pt x="95" y="72"/>
                  <a:pt x="94" y="72"/>
                </a:cubicBezTo>
                <a:cubicBezTo>
                  <a:pt x="83" y="72"/>
                  <a:pt x="83" y="72"/>
                  <a:pt x="83" y="72"/>
                </a:cubicBezTo>
                <a:cubicBezTo>
                  <a:pt x="83" y="80"/>
                  <a:pt x="83" y="80"/>
                  <a:pt x="83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7" y="80"/>
                  <a:pt x="99" y="79"/>
                  <a:pt x="101" y="77"/>
                </a:cubicBezTo>
                <a:cubicBezTo>
                  <a:pt x="103" y="76"/>
                  <a:pt x="104" y="73"/>
                  <a:pt x="104" y="71"/>
                </a:cubicBezTo>
                <a:cubicBezTo>
                  <a:pt x="104" y="9"/>
                  <a:pt x="104" y="9"/>
                  <a:pt x="104" y="9"/>
                </a:cubicBezTo>
                <a:cubicBezTo>
                  <a:pt x="104" y="7"/>
                  <a:pt x="103" y="5"/>
                  <a:pt x="101" y="3"/>
                </a:cubicBezTo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18" name="Freeform 45"/>
          <p:cNvSpPr>
            <a:spLocks noEditPoints="1"/>
          </p:cNvSpPr>
          <p:nvPr userDrawn="1"/>
        </p:nvSpPr>
        <p:spPr bwMode="auto">
          <a:xfrm>
            <a:off x="9245609" y="103188"/>
            <a:ext cx="228295" cy="212725"/>
          </a:xfrm>
          <a:custGeom>
            <a:avLst/>
            <a:gdLst/>
            <a:ahLst/>
            <a:cxnLst>
              <a:cxn ang="0">
                <a:pos x="95" y="71"/>
              </a:cxn>
              <a:cxn ang="0">
                <a:pos x="94" y="72"/>
              </a:cxn>
              <a:cxn ang="0">
                <a:pos x="77" y="72"/>
              </a:cxn>
              <a:cxn ang="0">
                <a:pos x="68" y="72"/>
              </a:cxn>
              <a:cxn ang="0">
                <a:pos x="68" y="80"/>
              </a:cxn>
              <a:cxn ang="0">
                <a:pos x="68" y="82"/>
              </a:cxn>
              <a:cxn ang="0">
                <a:pos x="52" y="73"/>
              </a:cxn>
              <a:cxn ang="0">
                <a:pos x="50" y="72"/>
              </a:cxn>
              <a:cxn ang="0">
                <a:pos x="48" y="72"/>
              </a:cxn>
              <a:cxn ang="0">
                <a:pos x="9" y="72"/>
              </a:cxn>
              <a:cxn ang="0">
                <a:pos x="8" y="71"/>
              </a:cxn>
              <a:cxn ang="0">
                <a:pos x="8" y="10"/>
              </a:cxn>
              <a:cxn ang="0">
                <a:pos x="9" y="9"/>
              </a:cxn>
              <a:cxn ang="0">
                <a:pos x="94" y="9"/>
              </a:cxn>
              <a:cxn ang="0">
                <a:pos x="95" y="10"/>
              </a:cxn>
              <a:cxn ang="0">
                <a:pos x="95" y="71"/>
              </a:cxn>
              <a:cxn ang="0">
                <a:pos x="94" y="0"/>
              </a:cxn>
              <a:cxn ang="0">
                <a:pos x="9" y="0"/>
              </a:cxn>
              <a:cxn ang="0">
                <a:pos x="2" y="3"/>
              </a:cxn>
              <a:cxn ang="0">
                <a:pos x="0" y="10"/>
              </a:cxn>
              <a:cxn ang="0">
                <a:pos x="0" y="71"/>
              </a:cxn>
              <a:cxn ang="0">
                <a:pos x="2" y="78"/>
              </a:cxn>
              <a:cxn ang="0">
                <a:pos x="9" y="80"/>
              </a:cxn>
              <a:cxn ang="0">
                <a:pos x="48" y="80"/>
              </a:cxn>
              <a:cxn ang="0">
                <a:pos x="77" y="97"/>
              </a:cxn>
              <a:cxn ang="0">
                <a:pos x="77" y="80"/>
              </a:cxn>
              <a:cxn ang="0">
                <a:pos x="94" y="80"/>
              </a:cxn>
              <a:cxn ang="0">
                <a:pos x="101" y="78"/>
              </a:cxn>
              <a:cxn ang="0">
                <a:pos x="104" y="71"/>
              </a:cxn>
              <a:cxn ang="0">
                <a:pos x="104" y="10"/>
              </a:cxn>
              <a:cxn ang="0">
                <a:pos x="101" y="3"/>
              </a:cxn>
              <a:cxn ang="0">
                <a:pos x="94" y="0"/>
              </a:cxn>
            </a:cxnLst>
            <a:rect l="0" t="0" r="r" b="b"/>
            <a:pathLst>
              <a:path w="104" h="97">
                <a:moveTo>
                  <a:pt x="95" y="71"/>
                </a:moveTo>
                <a:cubicBezTo>
                  <a:pt x="95" y="72"/>
                  <a:pt x="95" y="72"/>
                  <a:pt x="94" y="72"/>
                </a:cubicBezTo>
                <a:cubicBezTo>
                  <a:pt x="77" y="72"/>
                  <a:pt x="77" y="72"/>
                  <a:pt x="77" y="72"/>
                </a:cubicBezTo>
                <a:cubicBezTo>
                  <a:pt x="68" y="72"/>
                  <a:pt x="68" y="72"/>
                  <a:pt x="68" y="72"/>
                </a:cubicBezTo>
                <a:cubicBezTo>
                  <a:pt x="68" y="80"/>
                  <a:pt x="68" y="80"/>
                  <a:pt x="68" y="80"/>
                </a:cubicBezTo>
                <a:cubicBezTo>
                  <a:pt x="68" y="82"/>
                  <a:pt x="68" y="82"/>
                  <a:pt x="68" y="82"/>
                </a:cubicBezTo>
                <a:cubicBezTo>
                  <a:pt x="52" y="73"/>
                  <a:pt x="52" y="73"/>
                  <a:pt x="52" y="73"/>
                </a:cubicBezTo>
                <a:cubicBezTo>
                  <a:pt x="50" y="72"/>
                  <a:pt x="50" y="72"/>
                  <a:pt x="50" y="72"/>
                </a:cubicBezTo>
                <a:cubicBezTo>
                  <a:pt x="48" y="72"/>
                  <a:pt x="48" y="72"/>
                  <a:pt x="48" y="72"/>
                </a:cubicBezTo>
                <a:cubicBezTo>
                  <a:pt x="9" y="72"/>
                  <a:pt x="9" y="72"/>
                  <a:pt x="9" y="72"/>
                </a:cubicBezTo>
                <a:cubicBezTo>
                  <a:pt x="9" y="72"/>
                  <a:pt x="8" y="72"/>
                  <a:pt x="8" y="71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9"/>
                  <a:pt x="9" y="9"/>
                  <a:pt x="9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5" y="9"/>
                  <a:pt x="95" y="9"/>
                  <a:pt x="95" y="10"/>
                </a:cubicBezTo>
                <a:lnTo>
                  <a:pt x="95" y="71"/>
                </a:lnTo>
                <a:close/>
                <a:moveTo>
                  <a:pt x="94" y="0"/>
                </a:moveTo>
                <a:cubicBezTo>
                  <a:pt x="9" y="0"/>
                  <a:pt x="9" y="0"/>
                  <a:pt x="9" y="0"/>
                </a:cubicBezTo>
                <a:cubicBezTo>
                  <a:pt x="6" y="0"/>
                  <a:pt x="4" y="1"/>
                  <a:pt x="2" y="3"/>
                </a:cubicBezTo>
                <a:cubicBezTo>
                  <a:pt x="1" y="5"/>
                  <a:pt x="0" y="7"/>
                  <a:pt x="0" y="10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4"/>
                  <a:pt x="1" y="76"/>
                  <a:pt x="2" y="78"/>
                </a:cubicBezTo>
                <a:cubicBezTo>
                  <a:pt x="4" y="80"/>
                  <a:pt x="6" y="80"/>
                  <a:pt x="9" y="80"/>
                </a:cubicBezTo>
                <a:cubicBezTo>
                  <a:pt x="48" y="80"/>
                  <a:pt x="48" y="80"/>
                  <a:pt x="48" y="80"/>
                </a:cubicBezTo>
                <a:cubicBezTo>
                  <a:pt x="77" y="97"/>
                  <a:pt x="77" y="97"/>
                  <a:pt x="77" y="97"/>
                </a:cubicBezTo>
                <a:cubicBezTo>
                  <a:pt x="77" y="80"/>
                  <a:pt x="77" y="80"/>
                  <a:pt x="77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7" y="80"/>
                  <a:pt x="99" y="80"/>
                  <a:pt x="101" y="78"/>
                </a:cubicBezTo>
                <a:cubicBezTo>
                  <a:pt x="103" y="76"/>
                  <a:pt x="104" y="74"/>
                  <a:pt x="104" y="71"/>
                </a:cubicBezTo>
                <a:cubicBezTo>
                  <a:pt x="104" y="10"/>
                  <a:pt x="104" y="10"/>
                  <a:pt x="104" y="10"/>
                </a:cubicBezTo>
                <a:cubicBezTo>
                  <a:pt x="104" y="7"/>
                  <a:pt x="103" y="5"/>
                  <a:pt x="101" y="3"/>
                </a:cubicBezTo>
                <a:cubicBezTo>
                  <a:pt x="99" y="1"/>
                  <a:pt x="97" y="0"/>
                  <a:pt x="94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19" name="Freeform 46"/>
          <p:cNvSpPr>
            <a:spLocks/>
          </p:cNvSpPr>
          <p:nvPr userDrawn="1"/>
        </p:nvSpPr>
        <p:spPr bwMode="auto">
          <a:xfrm>
            <a:off x="9340731" y="203201"/>
            <a:ext cx="85611" cy="17463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4" y="0"/>
              </a:cxn>
              <a:cxn ang="0">
                <a:pos x="0" y="4"/>
              </a:cxn>
              <a:cxn ang="0">
                <a:pos x="4" y="8"/>
              </a:cxn>
              <a:cxn ang="0">
                <a:pos x="35" y="8"/>
              </a:cxn>
              <a:cxn ang="0">
                <a:pos x="39" y="4"/>
              </a:cxn>
              <a:cxn ang="0">
                <a:pos x="35" y="0"/>
              </a:cxn>
            </a:cxnLst>
            <a:rect l="0" t="0" r="r" b="b"/>
            <a:pathLst>
              <a:path w="39" h="8">
                <a:moveTo>
                  <a:pt x="35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7" y="8"/>
                  <a:pt x="39" y="6"/>
                  <a:pt x="39" y="4"/>
                </a:cubicBezTo>
                <a:cubicBezTo>
                  <a:pt x="39" y="2"/>
                  <a:pt x="37" y="0"/>
                  <a:pt x="35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20" name="Freeform 47"/>
          <p:cNvSpPr>
            <a:spLocks/>
          </p:cNvSpPr>
          <p:nvPr userDrawn="1"/>
        </p:nvSpPr>
        <p:spPr bwMode="auto">
          <a:xfrm>
            <a:off x="9291584" y="161926"/>
            <a:ext cx="134757" cy="17463"/>
          </a:xfrm>
          <a:custGeom>
            <a:avLst/>
            <a:gdLst/>
            <a:ahLst/>
            <a:cxnLst>
              <a:cxn ang="0">
                <a:pos x="57" y="0"/>
              </a:cxn>
              <a:cxn ang="0">
                <a:pos x="4" y="0"/>
              </a:cxn>
              <a:cxn ang="0">
                <a:pos x="0" y="4"/>
              </a:cxn>
              <a:cxn ang="0">
                <a:pos x="4" y="8"/>
              </a:cxn>
              <a:cxn ang="0">
                <a:pos x="57" y="8"/>
              </a:cxn>
              <a:cxn ang="0">
                <a:pos x="61" y="4"/>
              </a:cxn>
              <a:cxn ang="0">
                <a:pos x="57" y="0"/>
              </a:cxn>
            </a:cxnLst>
            <a:rect l="0" t="0" r="r" b="b"/>
            <a:pathLst>
              <a:path w="61" h="8">
                <a:moveTo>
                  <a:pt x="57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57" y="8"/>
                  <a:pt x="57" y="8"/>
                  <a:pt x="57" y="8"/>
                </a:cubicBezTo>
                <a:cubicBezTo>
                  <a:pt x="59" y="8"/>
                  <a:pt x="61" y="6"/>
                  <a:pt x="61" y="4"/>
                </a:cubicBezTo>
                <a:cubicBezTo>
                  <a:pt x="61" y="2"/>
                  <a:pt x="59" y="0"/>
                  <a:pt x="57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25" name="Freeform 52"/>
          <p:cNvSpPr>
            <a:spLocks/>
          </p:cNvSpPr>
          <p:nvPr userDrawn="1"/>
        </p:nvSpPr>
        <p:spPr bwMode="auto">
          <a:xfrm>
            <a:off x="10280863" y="6356351"/>
            <a:ext cx="206100" cy="157163"/>
          </a:xfrm>
          <a:custGeom>
            <a:avLst/>
            <a:gdLst/>
            <a:ahLst/>
            <a:cxnLst>
              <a:cxn ang="0">
                <a:pos x="91" y="3"/>
              </a:cxn>
              <a:cxn ang="0">
                <a:pos x="85" y="0"/>
              </a:cxn>
              <a:cxn ang="0">
                <a:pos x="9" y="0"/>
              </a:cxn>
              <a:cxn ang="0">
                <a:pos x="0" y="9"/>
              </a:cxn>
              <a:cxn ang="0">
                <a:pos x="0" y="25"/>
              </a:cxn>
              <a:cxn ang="0">
                <a:pos x="8" y="25"/>
              </a:cxn>
              <a:cxn ang="0">
                <a:pos x="8" y="9"/>
              </a:cxn>
              <a:cxn ang="0">
                <a:pos x="9" y="8"/>
              </a:cxn>
              <a:cxn ang="0">
                <a:pos x="85" y="8"/>
              </a:cxn>
              <a:cxn ang="0">
                <a:pos x="86" y="9"/>
              </a:cxn>
              <a:cxn ang="0">
                <a:pos x="86" y="64"/>
              </a:cxn>
              <a:cxn ang="0">
                <a:pos x="85" y="65"/>
              </a:cxn>
              <a:cxn ang="0">
                <a:pos x="75" y="65"/>
              </a:cxn>
              <a:cxn ang="0">
                <a:pos x="75" y="72"/>
              </a:cxn>
              <a:cxn ang="0">
                <a:pos x="85" y="72"/>
              </a:cxn>
              <a:cxn ang="0">
                <a:pos x="91" y="70"/>
              </a:cxn>
              <a:cxn ang="0">
                <a:pos x="94" y="64"/>
              </a:cxn>
              <a:cxn ang="0">
                <a:pos x="94" y="9"/>
              </a:cxn>
              <a:cxn ang="0">
                <a:pos x="91" y="3"/>
              </a:cxn>
            </a:cxnLst>
            <a:rect l="0" t="0" r="r" b="b"/>
            <a:pathLst>
              <a:path w="94" h="72">
                <a:moveTo>
                  <a:pt x="91" y="3"/>
                </a:moveTo>
                <a:cubicBezTo>
                  <a:pt x="90" y="1"/>
                  <a:pt x="88" y="0"/>
                  <a:pt x="85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25"/>
                  <a:pt x="0" y="25"/>
                  <a:pt x="0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9"/>
                  <a:pt x="8" y="9"/>
                  <a:pt x="8" y="9"/>
                </a:cubicBezTo>
                <a:cubicBezTo>
                  <a:pt x="8" y="8"/>
                  <a:pt x="8" y="8"/>
                  <a:pt x="9" y="8"/>
                </a:cubicBezTo>
                <a:cubicBezTo>
                  <a:pt x="85" y="8"/>
                  <a:pt x="85" y="8"/>
                  <a:pt x="85" y="8"/>
                </a:cubicBezTo>
                <a:cubicBezTo>
                  <a:pt x="86" y="8"/>
                  <a:pt x="86" y="8"/>
                  <a:pt x="86" y="9"/>
                </a:cubicBezTo>
                <a:cubicBezTo>
                  <a:pt x="86" y="64"/>
                  <a:pt x="86" y="64"/>
                  <a:pt x="86" y="64"/>
                </a:cubicBezTo>
                <a:cubicBezTo>
                  <a:pt x="86" y="64"/>
                  <a:pt x="86" y="65"/>
                  <a:pt x="85" y="65"/>
                </a:cubicBezTo>
                <a:cubicBezTo>
                  <a:pt x="75" y="65"/>
                  <a:pt x="75" y="65"/>
                  <a:pt x="75" y="65"/>
                </a:cubicBezTo>
                <a:cubicBezTo>
                  <a:pt x="75" y="72"/>
                  <a:pt x="75" y="72"/>
                  <a:pt x="75" y="72"/>
                </a:cubicBezTo>
                <a:cubicBezTo>
                  <a:pt x="85" y="72"/>
                  <a:pt x="85" y="72"/>
                  <a:pt x="85" y="72"/>
                </a:cubicBezTo>
                <a:cubicBezTo>
                  <a:pt x="88" y="72"/>
                  <a:pt x="90" y="71"/>
                  <a:pt x="91" y="70"/>
                </a:cubicBezTo>
                <a:cubicBezTo>
                  <a:pt x="93" y="68"/>
                  <a:pt x="94" y="66"/>
                  <a:pt x="94" y="64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6"/>
                  <a:pt x="93" y="4"/>
                  <a:pt x="91" y="3"/>
                </a:cubicBezTo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26" name="Freeform 53"/>
          <p:cNvSpPr>
            <a:spLocks noEditPoints="1"/>
          </p:cNvSpPr>
          <p:nvPr userDrawn="1"/>
        </p:nvSpPr>
        <p:spPr bwMode="auto">
          <a:xfrm>
            <a:off x="10226960" y="6427788"/>
            <a:ext cx="204515" cy="192088"/>
          </a:xfrm>
          <a:custGeom>
            <a:avLst/>
            <a:gdLst/>
            <a:ahLst/>
            <a:cxnLst>
              <a:cxn ang="0">
                <a:pos x="86" y="64"/>
              </a:cxn>
              <a:cxn ang="0">
                <a:pos x="85" y="64"/>
              </a:cxn>
              <a:cxn ang="0">
                <a:pos x="69" y="64"/>
              </a:cxn>
              <a:cxn ang="0">
                <a:pos x="61" y="64"/>
              </a:cxn>
              <a:cxn ang="0">
                <a:pos x="61" y="72"/>
              </a:cxn>
              <a:cxn ang="0">
                <a:pos x="61" y="74"/>
              </a:cxn>
              <a:cxn ang="0">
                <a:pos x="47" y="65"/>
              </a:cxn>
              <a:cxn ang="0">
                <a:pos x="45" y="64"/>
              </a:cxn>
              <a:cxn ang="0">
                <a:pos x="43" y="64"/>
              </a:cxn>
              <a:cxn ang="0">
                <a:pos x="8" y="64"/>
              </a:cxn>
              <a:cxn ang="0">
                <a:pos x="8" y="64"/>
              </a:cxn>
              <a:cxn ang="0">
                <a:pos x="8" y="8"/>
              </a:cxn>
              <a:cxn ang="0">
                <a:pos x="8" y="8"/>
              </a:cxn>
              <a:cxn ang="0">
                <a:pos x="85" y="8"/>
              </a:cxn>
              <a:cxn ang="0">
                <a:pos x="86" y="8"/>
              </a:cxn>
              <a:cxn ang="0">
                <a:pos x="86" y="64"/>
              </a:cxn>
              <a:cxn ang="0">
                <a:pos x="85" y="0"/>
              </a:cxn>
              <a:cxn ang="0">
                <a:pos x="8" y="0"/>
              </a:cxn>
              <a:cxn ang="0">
                <a:pos x="2" y="2"/>
              </a:cxn>
              <a:cxn ang="0">
                <a:pos x="0" y="8"/>
              </a:cxn>
              <a:cxn ang="0">
                <a:pos x="0" y="64"/>
              </a:cxn>
              <a:cxn ang="0">
                <a:pos x="2" y="70"/>
              </a:cxn>
              <a:cxn ang="0">
                <a:pos x="8" y="72"/>
              </a:cxn>
              <a:cxn ang="0">
                <a:pos x="43" y="72"/>
              </a:cxn>
              <a:cxn ang="0">
                <a:pos x="69" y="87"/>
              </a:cxn>
              <a:cxn ang="0">
                <a:pos x="69" y="72"/>
              </a:cxn>
              <a:cxn ang="0">
                <a:pos x="85" y="72"/>
              </a:cxn>
              <a:cxn ang="0">
                <a:pos x="91" y="70"/>
              </a:cxn>
              <a:cxn ang="0">
                <a:pos x="93" y="64"/>
              </a:cxn>
              <a:cxn ang="0">
                <a:pos x="93" y="8"/>
              </a:cxn>
              <a:cxn ang="0">
                <a:pos x="91" y="2"/>
              </a:cxn>
              <a:cxn ang="0">
                <a:pos x="85" y="0"/>
              </a:cxn>
            </a:cxnLst>
            <a:rect l="0" t="0" r="r" b="b"/>
            <a:pathLst>
              <a:path w="93" h="87">
                <a:moveTo>
                  <a:pt x="86" y="64"/>
                </a:moveTo>
                <a:cubicBezTo>
                  <a:pt x="86" y="64"/>
                  <a:pt x="86" y="64"/>
                  <a:pt x="85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72"/>
                  <a:pt x="61" y="72"/>
                  <a:pt x="61" y="72"/>
                </a:cubicBezTo>
                <a:cubicBezTo>
                  <a:pt x="61" y="74"/>
                  <a:pt x="61" y="74"/>
                  <a:pt x="61" y="74"/>
                </a:cubicBezTo>
                <a:cubicBezTo>
                  <a:pt x="47" y="65"/>
                  <a:pt x="47" y="65"/>
                  <a:pt x="47" y="65"/>
                </a:cubicBezTo>
                <a:cubicBezTo>
                  <a:pt x="45" y="64"/>
                  <a:pt x="45" y="64"/>
                  <a:pt x="45" y="64"/>
                </a:cubicBezTo>
                <a:cubicBezTo>
                  <a:pt x="43" y="64"/>
                  <a:pt x="43" y="64"/>
                  <a:pt x="43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8" y="8"/>
                  <a:pt x="8" y="8"/>
                </a:cubicBezTo>
                <a:cubicBezTo>
                  <a:pt x="85" y="8"/>
                  <a:pt x="85" y="8"/>
                  <a:pt x="85" y="8"/>
                </a:cubicBezTo>
                <a:cubicBezTo>
                  <a:pt x="86" y="8"/>
                  <a:pt x="86" y="8"/>
                  <a:pt x="86" y="8"/>
                </a:cubicBezTo>
                <a:lnTo>
                  <a:pt x="86" y="64"/>
                </a:lnTo>
                <a:close/>
                <a:moveTo>
                  <a:pt x="85" y="0"/>
                </a:moveTo>
                <a:cubicBezTo>
                  <a:pt x="8" y="0"/>
                  <a:pt x="8" y="0"/>
                  <a:pt x="8" y="0"/>
                </a:cubicBezTo>
                <a:cubicBezTo>
                  <a:pt x="6" y="0"/>
                  <a:pt x="4" y="1"/>
                  <a:pt x="2" y="2"/>
                </a:cubicBezTo>
                <a:cubicBezTo>
                  <a:pt x="1" y="4"/>
                  <a:pt x="0" y="6"/>
                  <a:pt x="0" y="8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6"/>
                  <a:pt x="1" y="68"/>
                  <a:pt x="2" y="70"/>
                </a:cubicBezTo>
                <a:cubicBezTo>
                  <a:pt x="4" y="71"/>
                  <a:pt x="6" y="72"/>
                  <a:pt x="8" y="72"/>
                </a:cubicBezTo>
                <a:cubicBezTo>
                  <a:pt x="43" y="72"/>
                  <a:pt x="43" y="72"/>
                  <a:pt x="43" y="72"/>
                </a:cubicBezTo>
                <a:cubicBezTo>
                  <a:pt x="69" y="87"/>
                  <a:pt x="69" y="87"/>
                  <a:pt x="69" y="87"/>
                </a:cubicBezTo>
                <a:cubicBezTo>
                  <a:pt x="69" y="72"/>
                  <a:pt x="69" y="72"/>
                  <a:pt x="69" y="72"/>
                </a:cubicBezTo>
                <a:cubicBezTo>
                  <a:pt x="85" y="72"/>
                  <a:pt x="85" y="72"/>
                  <a:pt x="85" y="72"/>
                </a:cubicBezTo>
                <a:cubicBezTo>
                  <a:pt x="87" y="72"/>
                  <a:pt x="89" y="71"/>
                  <a:pt x="91" y="70"/>
                </a:cubicBezTo>
                <a:cubicBezTo>
                  <a:pt x="93" y="68"/>
                  <a:pt x="93" y="66"/>
                  <a:pt x="93" y="64"/>
                </a:cubicBezTo>
                <a:cubicBezTo>
                  <a:pt x="93" y="8"/>
                  <a:pt x="93" y="8"/>
                  <a:pt x="93" y="8"/>
                </a:cubicBezTo>
                <a:cubicBezTo>
                  <a:pt x="93" y="6"/>
                  <a:pt x="93" y="4"/>
                  <a:pt x="91" y="2"/>
                </a:cubicBezTo>
                <a:cubicBezTo>
                  <a:pt x="89" y="1"/>
                  <a:pt x="87" y="0"/>
                  <a:pt x="85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27" name="Freeform 54"/>
          <p:cNvSpPr>
            <a:spLocks/>
          </p:cNvSpPr>
          <p:nvPr userDrawn="1"/>
        </p:nvSpPr>
        <p:spPr bwMode="auto">
          <a:xfrm>
            <a:off x="10314156" y="6518275"/>
            <a:ext cx="76099" cy="15875"/>
          </a:xfrm>
          <a:custGeom>
            <a:avLst/>
            <a:gdLst/>
            <a:ahLst/>
            <a:cxnLst>
              <a:cxn ang="0">
                <a:pos x="31" y="0"/>
              </a:cxn>
              <a:cxn ang="0">
                <a:pos x="4" y="0"/>
              </a:cxn>
              <a:cxn ang="0">
                <a:pos x="0" y="4"/>
              </a:cxn>
              <a:cxn ang="0">
                <a:pos x="4" y="7"/>
              </a:cxn>
              <a:cxn ang="0">
                <a:pos x="31" y="7"/>
              </a:cxn>
              <a:cxn ang="0">
                <a:pos x="35" y="4"/>
              </a:cxn>
              <a:cxn ang="0">
                <a:pos x="31" y="0"/>
              </a:cxn>
            </a:cxnLst>
            <a:rect l="0" t="0" r="r" b="b"/>
            <a:pathLst>
              <a:path w="35" h="7">
                <a:moveTo>
                  <a:pt x="31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4"/>
                </a:cubicBezTo>
                <a:cubicBezTo>
                  <a:pt x="0" y="6"/>
                  <a:pt x="2" y="7"/>
                  <a:pt x="4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3" y="7"/>
                  <a:pt x="35" y="6"/>
                  <a:pt x="35" y="4"/>
                </a:cubicBezTo>
                <a:cubicBezTo>
                  <a:pt x="35" y="1"/>
                  <a:pt x="33" y="0"/>
                  <a:pt x="31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28" name="Freeform 55"/>
          <p:cNvSpPr>
            <a:spLocks/>
          </p:cNvSpPr>
          <p:nvPr userDrawn="1"/>
        </p:nvSpPr>
        <p:spPr bwMode="auto">
          <a:xfrm>
            <a:off x="10269766" y="6481763"/>
            <a:ext cx="120489" cy="14288"/>
          </a:xfrm>
          <a:custGeom>
            <a:avLst/>
            <a:gdLst/>
            <a:ahLst/>
            <a:cxnLst>
              <a:cxn ang="0">
                <a:pos x="51" y="0"/>
              </a:cxn>
              <a:cxn ang="0">
                <a:pos x="4" y="0"/>
              </a:cxn>
              <a:cxn ang="0">
                <a:pos x="0" y="4"/>
              </a:cxn>
              <a:cxn ang="0">
                <a:pos x="4" y="7"/>
              </a:cxn>
              <a:cxn ang="0">
                <a:pos x="51" y="7"/>
              </a:cxn>
              <a:cxn ang="0">
                <a:pos x="55" y="4"/>
              </a:cxn>
              <a:cxn ang="0">
                <a:pos x="51" y="0"/>
              </a:cxn>
            </a:cxnLst>
            <a:rect l="0" t="0" r="r" b="b"/>
            <a:pathLst>
              <a:path w="55" h="7">
                <a:moveTo>
                  <a:pt x="51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4"/>
                </a:cubicBezTo>
                <a:cubicBezTo>
                  <a:pt x="0" y="6"/>
                  <a:pt x="2" y="7"/>
                  <a:pt x="4" y="7"/>
                </a:cubicBezTo>
                <a:cubicBezTo>
                  <a:pt x="51" y="7"/>
                  <a:pt x="51" y="7"/>
                  <a:pt x="51" y="7"/>
                </a:cubicBezTo>
                <a:cubicBezTo>
                  <a:pt x="53" y="7"/>
                  <a:pt x="55" y="6"/>
                  <a:pt x="55" y="4"/>
                </a:cubicBezTo>
                <a:cubicBezTo>
                  <a:pt x="55" y="1"/>
                  <a:pt x="53" y="0"/>
                  <a:pt x="51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29" name="Freeform 56"/>
          <p:cNvSpPr>
            <a:spLocks/>
          </p:cNvSpPr>
          <p:nvPr userDrawn="1"/>
        </p:nvSpPr>
        <p:spPr bwMode="auto">
          <a:xfrm>
            <a:off x="10043056" y="315912"/>
            <a:ext cx="223539" cy="171451"/>
          </a:xfrm>
          <a:custGeom>
            <a:avLst/>
            <a:gdLst/>
            <a:ahLst/>
            <a:cxnLst>
              <a:cxn ang="0">
                <a:pos x="100" y="2"/>
              </a:cxn>
              <a:cxn ang="0">
                <a:pos x="93" y="0"/>
              </a:cxn>
              <a:cxn ang="0">
                <a:pos x="9" y="0"/>
              </a:cxn>
              <a:cxn ang="0">
                <a:pos x="0" y="9"/>
              </a:cxn>
              <a:cxn ang="0">
                <a:pos x="0" y="26"/>
              </a:cxn>
              <a:cxn ang="0">
                <a:pos x="9" y="26"/>
              </a:cxn>
              <a:cxn ang="0">
                <a:pos x="9" y="9"/>
              </a:cxn>
              <a:cxn ang="0">
                <a:pos x="9" y="8"/>
              </a:cxn>
              <a:cxn ang="0">
                <a:pos x="93" y="8"/>
              </a:cxn>
              <a:cxn ang="0">
                <a:pos x="94" y="9"/>
              </a:cxn>
              <a:cxn ang="0">
                <a:pos x="94" y="69"/>
              </a:cxn>
              <a:cxn ang="0">
                <a:pos x="93" y="70"/>
              </a:cxn>
              <a:cxn ang="0">
                <a:pos x="82" y="70"/>
              </a:cxn>
              <a:cxn ang="0">
                <a:pos x="82" y="78"/>
              </a:cxn>
              <a:cxn ang="0">
                <a:pos x="93" y="78"/>
              </a:cxn>
              <a:cxn ang="0">
                <a:pos x="100" y="75"/>
              </a:cxn>
              <a:cxn ang="0">
                <a:pos x="102" y="69"/>
              </a:cxn>
              <a:cxn ang="0">
                <a:pos x="102" y="9"/>
              </a:cxn>
              <a:cxn ang="0">
                <a:pos x="100" y="2"/>
              </a:cxn>
            </a:cxnLst>
            <a:rect l="0" t="0" r="r" b="b"/>
            <a:pathLst>
              <a:path w="102" h="78">
                <a:moveTo>
                  <a:pt x="100" y="2"/>
                </a:moveTo>
                <a:cubicBezTo>
                  <a:pt x="98" y="1"/>
                  <a:pt x="96" y="0"/>
                  <a:pt x="93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26"/>
                  <a:pt x="0" y="26"/>
                  <a:pt x="0" y="26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9"/>
                  <a:pt x="9" y="9"/>
                  <a:pt x="9" y="9"/>
                </a:cubicBezTo>
                <a:cubicBezTo>
                  <a:pt x="9" y="8"/>
                  <a:pt x="9" y="8"/>
                  <a:pt x="9" y="8"/>
                </a:cubicBezTo>
                <a:cubicBezTo>
                  <a:pt x="93" y="8"/>
                  <a:pt x="93" y="8"/>
                  <a:pt x="93" y="8"/>
                </a:cubicBezTo>
                <a:cubicBezTo>
                  <a:pt x="94" y="8"/>
                  <a:pt x="94" y="8"/>
                  <a:pt x="94" y="9"/>
                </a:cubicBezTo>
                <a:cubicBezTo>
                  <a:pt x="94" y="69"/>
                  <a:pt x="94" y="69"/>
                  <a:pt x="94" y="69"/>
                </a:cubicBezTo>
                <a:cubicBezTo>
                  <a:pt x="94" y="69"/>
                  <a:pt x="94" y="70"/>
                  <a:pt x="93" y="70"/>
                </a:cubicBezTo>
                <a:cubicBezTo>
                  <a:pt x="82" y="70"/>
                  <a:pt x="82" y="70"/>
                  <a:pt x="82" y="70"/>
                </a:cubicBezTo>
                <a:cubicBezTo>
                  <a:pt x="82" y="78"/>
                  <a:pt x="82" y="78"/>
                  <a:pt x="82" y="78"/>
                </a:cubicBezTo>
                <a:cubicBezTo>
                  <a:pt x="93" y="78"/>
                  <a:pt x="93" y="78"/>
                  <a:pt x="93" y="78"/>
                </a:cubicBezTo>
                <a:cubicBezTo>
                  <a:pt x="96" y="78"/>
                  <a:pt x="98" y="77"/>
                  <a:pt x="100" y="75"/>
                </a:cubicBezTo>
                <a:cubicBezTo>
                  <a:pt x="101" y="74"/>
                  <a:pt x="102" y="72"/>
                  <a:pt x="102" y="69"/>
                </a:cubicBezTo>
                <a:cubicBezTo>
                  <a:pt x="102" y="9"/>
                  <a:pt x="102" y="9"/>
                  <a:pt x="102" y="9"/>
                </a:cubicBezTo>
                <a:cubicBezTo>
                  <a:pt x="102" y="6"/>
                  <a:pt x="101" y="4"/>
                  <a:pt x="100" y="2"/>
                </a:cubicBezTo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30" name="Freeform 57"/>
          <p:cNvSpPr>
            <a:spLocks noEditPoints="1"/>
          </p:cNvSpPr>
          <p:nvPr userDrawn="1"/>
        </p:nvSpPr>
        <p:spPr bwMode="auto">
          <a:xfrm>
            <a:off x="9985981" y="392112"/>
            <a:ext cx="223539" cy="207963"/>
          </a:xfrm>
          <a:custGeom>
            <a:avLst/>
            <a:gdLst/>
            <a:ahLst/>
            <a:cxnLst>
              <a:cxn ang="0">
                <a:pos x="93" y="70"/>
              </a:cxn>
              <a:cxn ang="0">
                <a:pos x="93" y="70"/>
              </a:cxn>
              <a:cxn ang="0">
                <a:pos x="75" y="70"/>
              </a:cxn>
              <a:cxn ang="0">
                <a:pos x="67" y="70"/>
              </a:cxn>
              <a:cxn ang="0">
                <a:pos x="67" y="79"/>
              </a:cxn>
              <a:cxn ang="0">
                <a:pos x="67" y="80"/>
              </a:cxn>
              <a:cxn ang="0">
                <a:pos x="51" y="71"/>
              </a:cxn>
              <a:cxn ang="0">
                <a:pos x="49" y="70"/>
              </a:cxn>
              <a:cxn ang="0">
                <a:pos x="47" y="70"/>
              </a:cxn>
              <a:cxn ang="0">
                <a:pos x="9" y="70"/>
              </a:cxn>
              <a:cxn ang="0">
                <a:pos x="8" y="70"/>
              </a:cxn>
              <a:cxn ang="0">
                <a:pos x="8" y="9"/>
              </a:cxn>
              <a:cxn ang="0">
                <a:pos x="9" y="8"/>
              </a:cxn>
              <a:cxn ang="0">
                <a:pos x="93" y="8"/>
              </a:cxn>
              <a:cxn ang="0">
                <a:pos x="93" y="9"/>
              </a:cxn>
              <a:cxn ang="0">
                <a:pos x="93" y="70"/>
              </a:cxn>
              <a:cxn ang="0">
                <a:pos x="93" y="0"/>
              </a:cxn>
              <a:cxn ang="0">
                <a:pos x="9" y="0"/>
              </a:cxn>
              <a:cxn ang="0">
                <a:pos x="2" y="3"/>
              </a:cxn>
              <a:cxn ang="0">
                <a:pos x="0" y="9"/>
              </a:cxn>
              <a:cxn ang="0">
                <a:pos x="0" y="70"/>
              </a:cxn>
              <a:cxn ang="0">
                <a:pos x="2" y="76"/>
              </a:cxn>
              <a:cxn ang="0">
                <a:pos x="9" y="79"/>
              </a:cxn>
              <a:cxn ang="0">
                <a:pos x="47" y="79"/>
              </a:cxn>
              <a:cxn ang="0">
                <a:pos x="75" y="95"/>
              </a:cxn>
              <a:cxn ang="0">
                <a:pos x="75" y="79"/>
              </a:cxn>
              <a:cxn ang="0">
                <a:pos x="93" y="79"/>
              </a:cxn>
              <a:cxn ang="0">
                <a:pos x="99" y="76"/>
              </a:cxn>
              <a:cxn ang="0">
                <a:pos x="102" y="70"/>
              </a:cxn>
              <a:cxn ang="0">
                <a:pos x="102" y="9"/>
              </a:cxn>
              <a:cxn ang="0">
                <a:pos x="99" y="3"/>
              </a:cxn>
              <a:cxn ang="0">
                <a:pos x="93" y="0"/>
              </a:cxn>
            </a:cxnLst>
            <a:rect l="0" t="0" r="r" b="b"/>
            <a:pathLst>
              <a:path w="102" h="95">
                <a:moveTo>
                  <a:pt x="93" y="70"/>
                </a:moveTo>
                <a:cubicBezTo>
                  <a:pt x="93" y="70"/>
                  <a:pt x="93" y="70"/>
                  <a:pt x="93" y="70"/>
                </a:cubicBezTo>
                <a:cubicBezTo>
                  <a:pt x="75" y="70"/>
                  <a:pt x="75" y="70"/>
                  <a:pt x="75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80"/>
                  <a:pt x="67" y="80"/>
                  <a:pt x="67" y="80"/>
                </a:cubicBezTo>
                <a:cubicBezTo>
                  <a:pt x="51" y="71"/>
                  <a:pt x="51" y="71"/>
                  <a:pt x="51" y="71"/>
                </a:cubicBezTo>
                <a:cubicBezTo>
                  <a:pt x="49" y="70"/>
                  <a:pt x="49" y="70"/>
                  <a:pt x="49" y="70"/>
                </a:cubicBezTo>
                <a:cubicBezTo>
                  <a:pt x="47" y="70"/>
                  <a:pt x="47" y="70"/>
                  <a:pt x="47" y="70"/>
                </a:cubicBezTo>
                <a:cubicBezTo>
                  <a:pt x="9" y="70"/>
                  <a:pt x="9" y="70"/>
                  <a:pt x="9" y="70"/>
                </a:cubicBezTo>
                <a:cubicBezTo>
                  <a:pt x="8" y="70"/>
                  <a:pt x="8" y="70"/>
                  <a:pt x="8" y="70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8"/>
                  <a:pt x="9" y="8"/>
                </a:cubicBezTo>
                <a:cubicBezTo>
                  <a:pt x="93" y="8"/>
                  <a:pt x="93" y="8"/>
                  <a:pt x="93" y="8"/>
                </a:cubicBezTo>
                <a:cubicBezTo>
                  <a:pt x="93" y="8"/>
                  <a:pt x="93" y="9"/>
                  <a:pt x="93" y="9"/>
                </a:cubicBezTo>
                <a:lnTo>
                  <a:pt x="93" y="70"/>
                </a:lnTo>
                <a:close/>
                <a:moveTo>
                  <a:pt x="93" y="0"/>
                </a:moveTo>
                <a:cubicBezTo>
                  <a:pt x="9" y="0"/>
                  <a:pt x="9" y="0"/>
                  <a:pt x="9" y="0"/>
                </a:cubicBezTo>
                <a:cubicBezTo>
                  <a:pt x="6" y="0"/>
                  <a:pt x="4" y="1"/>
                  <a:pt x="2" y="3"/>
                </a:cubicBezTo>
                <a:cubicBezTo>
                  <a:pt x="1" y="5"/>
                  <a:pt x="0" y="7"/>
                  <a:pt x="0" y="9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2"/>
                  <a:pt x="1" y="74"/>
                  <a:pt x="2" y="76"/>
                </a:cubicBezTo>
                <a:cubicBezTo>
                  <a:pt x="4" y="78"/>
                  <a:pt x="6" y="79"/>
                  <a:pt x="9" y="79"/>
                </a:cubicBezTo>
                <a:cubicBezTo>
                  <a:pt x="47" y="79"/>
                  <a:pt x="47" y="79"/>
                  <a:pt x="47" y="79"/>
                </a:cubicBezTo>
                <a:cubicBezTo>
                  <a:pt x="75" y="95"/>
                  <a:pt x="75" y="95"/>
                  <a:pt x="75" y="95"/>
                </a:cubicBezTo>
                <a:cubicBezTo>
                  <a:pt x="75" y="79"/>
                  <a:pt x="75" y="79"/>
                  <a:pt x="75" y="79"/>
                </a:cubicBezTo>
                <a:cubicBezTo>
                  <a:pt x="93" y="79"/>
                  <a:pt x="93" y="79"/>
                  <a:pt x="93" y="79"/>
                </a:cubicBezTo>
                <a:cubicBezTo>
                  <a:pt x="95" y="79"/>
                  <a:pt x="97" y="78"/>
                  <a:pt x="99" y="76"/>
                </a:cubicBezTo>
                <a:cubicBezTo>
                  <a:pt x="101" y="74"/>
                  <a:pt x="102" y="72"/>
                  <a:pt x="102" y="70"/>
                </a:cubicBezTo>
                <a:cubicBezTo>
                  <a:pt x="102" y="9"/>
                  <a:pt x="102" y="9"/>
                  <a:pt x="102" y="9"/>
                </a:cubicBezTo>
                <a:cubicBezTo>
                  <a:pt x="102" y="7"/>
                  <a:pt x="101" y="5"/>
                  <a:pt x="99" y="3"/>
                </a:cubicBezTo>
                <a:cubicBezTo>
                  <a:pt x="97" y="1"/>
                  <a:pt x="95" y="0"/>
                  <a:pt x="93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31" name="Freeform 58"/>
          <p:cNvSpPr>
            <a:spLocks/>
          </p:cNvSpPr>
          <p:nvPr userDrawn="1"/>
        </p:nvSpPr>
        <p:spPr bwMode="auto">
          <a:xfrm>
            <a:off x="10077933" y="490538"/>
            <a:ext cx="85611" cy="17463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4" y="0"/>
              </a:cxn>
              <a:cxn ang="0">
                <a:pos x="0" y="4"/>
              </a:cxn>
              <a:cxn ang="0">
                <a:pos x="4" y="8"/>
              </a:cxn>
              <a:cxn ang="0">
                <a:pos x="35" y="8"/>
              </a:cxn>
              <a:cxn ang="0">
                <a:pos x="39" y="4"/>
              </a:cxn>
              <a:cxn ang="0">
                <a:pos x="35" y="0"/>
              </a:cxn>
            </a:cxnLst>
            <a:rect l="0" t="0" r="r" b="b"/>
            <a:pathLst>
              <a:path w="39" h="8">
                <a:moveTo>
                  <a:pt x="35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7" y="8"/>
                  <a:pt x="39" y="6"/>
                  <a:pt x="39" y="4"/>
                </a:cubicBezTo>
                <a:cubicBezTo>
                  <a:pt x="39" y="2"/>
                  <a:pt x="37" y="0"/>
                  <a:pt x="35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32" name="Freeform 59"/>
          <p:cNvSpPr>
            <a:spLocks/>
          </p:cNvSpPr>
          <p:nvPr userDrawn="1"/>
        </p:nvSpPr>
        <p:spPr bwMode="auto">
          <a:xfrm>
            <a:off x="10031957" y="449263"/>
            <a:ext cx="131587" cy="17463"/>
          </a:xfrm>
          <a:custGeom>
            <a:avLst/>
            <a:gdLst/>
            <a:ahLst/>
            <a:cxnLst>
              <a:cxn ang="0">
                <a:pos x="56" y="0"/>
              </a:cxn>
              <a:cxn ang="0">
                <a:pos x="4" y="0"/>
              </a:cxn>
              <a:cxn ang="0">
                <a:pos x="0" y="4"/>
              </a:cxn>
              <a:cxn ang="0">
                <a:pos x="4" y="8"/>
              </a:cxn>
              <a:cxn ang="0">
                <a:pos x="56" y="8"/>
              </a:cxn>
              <a:cxn ang="0">
                <a:pos x="60" y="4"/>
              </a:cxn>
              <a:cxn ang="0">
                <a:pos x="56" y="0"/>
              </a:cxn>
            </a:cxnLst>
            <a:rect l="0" t="0" r="r" b="b"/>
            <a:pathLst>
              <a:path w="60" h="8">
                <a:moveTo>
                  <a:pt x="56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7"/>
                  <a:pt x="2" y="8"/>
                  <a:pt x="4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58" y="8"/>
                  <a:pt x="60" y="7"/>
                  <a:pt x="60" y="4"/>
                </a:cubicBezTo>
                <a:cubicBezTo>
                  <a:pt x="60" y="2"/>
                  <a:pt x="58" y="0"/>
                  <a:pt x="56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34" name="Freeform 61"/>
          <p:cNvSpPr>
            <a:spLocks noEditPoints="1"/>
          </p:cNvSpPr>
          <p:nvPr userDrawn="1"/>
        </p:nvSpPr>
        <p:spPr bwMode="auto">
          <a:xfrm>
            <a:off x="9289999" y="6435725"/>
            <a:ext cx="245735" cy="244475"/>
          </a:xfrm>
          <a:custGeom>
            <a:avLst/>
            <a:gdLst/>
            <a:ahLst/>
            <a:cxnLst>
              <a:cxn ang="0">
                <a:pos x="90" y="34"/>
              </a:cxn>
              <a:cxn ang="0">
                <a:pos x="22" y="34"/>
              </a:cxn>
              <a:cxn ang="0">
                <a:pos x="22" y="22"/>
              </a:cxn>
              <a:cxn ang="0">
                <a:pos x="90" y="22"/>
              </a:cxn>
              <a:cxn ang="0">
                <a:pos x="90" y="34"/>
              </a:cxn>
              <a:cxn ang="0">
                <a:pos x="67" y="67"/>
              </a:cxn>
              <a:cxn ang="0">
                <a:pos x="22" y="67"/>
              </a:cxn>
              <a:cxn ang="0">
                <a:pos x="22" y="56"/>
              </a:cxn>
              <a:cxn ang="0">
                <a:pos x="67" y="56"/>
              </a:cxn>
              <a:cxn ang="0">
                <a:pos x="67" y="67"/>
              </a:cxn>
              <a:cxn ang="0">
                <a:pos x="22" y="39"/>
              </a:cxn>
              <a:cxn ang="0">
                <a:pos x="90" y="39"/>
              </a:cxn>
              <a:cxn ang="0">
                <a:pos x="90" y="50"/>
              </a:cxn>
              <a:cxn ang="0">
                <a:pos x="22" y="50"/>
              </a:cxn>
              <a:cxn ang="0">
                <a:pos x="22" y="39"/>
              </a:cxn>
              <a:cxn ang="0">
                <a:pos x="101" y="0"/>
              </a:cxn>
              <a:cxn ang="0">
                <a:pos x="11" y="0"/>
              </a:cxn>
              <a:cxn ang="0">
                <a:pos x="0" y="11"/>
              </a:cxn>
              <a:cxn ang="0">
                <a:pos x="0" y="112"/>
              </a:cxn>
              <a:cxn ang="0">
                <a:pos x="22" y="90"/>
              </a:cxn>
              <a:cxn ang="0">
                <a:pos x="101" y="90"/>
              </a:cxn>
              <a:cxn ang="0">
                <a:pos x="112" y="78"/>
              </a:cxn>
              <a:cxn ang="0">
                <a:pos x="112" y="11"/>
              </a:cxn>
              <a:cxn ang="0">
                <a:pos x="101" y="0"/>
              </a:cxn>
            </a:cxnLst>
            <a:rect l="0" t="0" r="r" b="b"/>
            <a:pathLst>
              <a:path w="112" h="112">
                <a:moveTo>
                  <a:pt x="90" y="34"/>
                </a:moveTo>
                <a:cubicBezTo>
                  <a:pt x="22" y="34"/>
                  <a:pt x="22" y="34"/>
                  <a:pt x="22" y="34"/>
                </a:cubicBezTo>
                <a:cubicBezTo>
                  <a:pt x="22" y="22"/>
                  <a:pt x="22" y="22"/>
                  <a:pt x="22" y="22"/>
                </a:cubicBezTo>
                <a:cubicBezTo>
                  <a:pt x="90" y="22"/>
                  <a:pt x="90" y="22"/>
                  <a:pt x="90" y="22"/>
                </a:cubicBezTo>
                <a:lnTo>
                  <a:pt x="90" y="34"/>
                </a:lnTo>
                <a:close/>
                <a:moveTo>
                  <a:pt x="67" y="67"/>
                </a:moveTo>
                <a:cubicBezTo>
                  <a:pt x="22" y="67"/>
                  <a:pt x="22" y="67"/>
                  <a:pt x="22" y="67"/>
                </a:cubicBezTo>
                <a:cubicBezTo>
                  <a:pt x="22" y="56"/>
                  <a:pt x="22" y="56"/>
                  <a:pt x="22" y="56"/>
                </a:cubicBezTo>
                <a:cubicBezTo>
                  <a:pt x="67" y="56"/>
                  <a:pt x="67" y="56"/>
                  <a:pt x="67" y="56"/>
                </a:cubicBezTo>
                <a:lnTo>
                  <a:pt x="67" y="67"/>
                </a:lnTo>
                <a:close/>
                <a:moveTo>
                  <a:pt x="22" y="39"/>
                </a:moveTo>
                <a:cubicBezTo>
                  <a:pt x="90" y="39"/>
                  <a:pt x="90" y="39"/>
                  <a:pt x="90" y="39"/>
                </a:cubicBezTo>
                <a:cubicBezTo>
                  <a:pt x="90" y="50"/>
                  <a:pt x="90" y="50"/>
                  <a:pt x="90" y="50"/>
                </a:cubicBezTo>
                <a:cubicBezTo>
                  <a:pt x="22" y="50"/>
                  <a:pt x="22" y="50"/>
                  <a:pt x="22" y="50"/>
                </a:cubicBezTo>
                <a:lnTo>
                  <a:pt x="22" y="39"/>
                </a:lnTo>
                <a:close/>
                <a:moveTo>
                  <a:pt x="101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12"/>
                  <a:pt x="0" y="112"/>
                  <a:pt x="0" y="112"/>
                </a:cubicBezTo>
                <a:cubicBezTo>
                  <a:pt x="22" y="90"/>
                  <a:pt x="22" y="90"/>
                  <a:pt x="22" y="90"/>
                </a:cubicBezTo>
                <a:cubicBezTo>
                  <a:pt x="101" y="90"/>
                  <a:pt x="101" y="90"/>
                  <a:pt x="101" y="90"/>
                </a:cubicBezTo>
                <a:cubicBezTo>
                  <a:pt x="107" y="90"/>
                  <a:pt x="112" y="85"/>
                  <a:pt x="112" y="78"/>
                </a:cubicBezTo>
                <a:cubicBezTo>
                  <a:pt x="112" y="11"/>
                  <a:pt x="112" y="11"/>
                  <a:pt x="112" y="11"/>
                </a:cubicBezTo>
                <a:cubicBezTo>
                  <a:pt x="112" y="5"/>
                  <a:pt x="107" y="0"/>
                  <a:pt x="101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37" name="Freeform 64"/>
          <p:cNvSpPr>
            <a:spLocks noEditPoints="1"/>
          </p:cNvSpPr>
          <p:nvPr userDrawn="1"/>
        </p:nvSpPr>
        <p:spPr bwMode="auto">
          <a:xfrm>
            <a:off x="11452462" y="76201"/>
            <a:ext cx="191831" cy="190500"/>
          </a:xfrm>
          <a:custGeom>
            <a:avLst/>
            <a:gdLst/>
            <a:ahLst/>
            <a:cxnLst>
              <a:cxn ang="0">
                <a:pos x="70" y="26"/>
              </a:cxn>
              <a:cxn ang="0">
                <a:pos x="18" y="26"/>
              </a:cxn>
              <a:cxn ang="0">
                <a:pos x="18" y="17"/>
              </a:cxn>
              <a:cxn ang="0">
                <a:pos x="70" y="17"/>
              </a:cxn>
              <a:cxn ang="0">
                <a:pos x="70" y="26"/>
              </a:cxn>
              <a:cxn ang="0">
                <a:pos x="52" y="52"/>
              </a:cxn>
              <a:cxn ang="0">
                <a:pos x="18" y="52"/>
              </a:cxn>
              <a:cxn ang="0">
                <a:pos x="18" y="43"/>
              </a:cxn>
              <a:cxn ang="0">
                <a:pos x="52" y="43"/>
              </a:cxn>
              <a:cxn ang="0">
                <a:pos x="52" y="52"/>
              </a:cxn>
              <a:cxn ang="0">
                <a:pos x="18" y="30"/>
              </a:cxn>
              <a:cxn ang="0">
                <a:pos x="70" y="30"/>
              </a:cxn>
              <a:cxn ang="0">
                <a:pos x="70" y="39"/>
              </a:cxn>
              <a:cxn ang="0">
                <a:pos x="18" y="39"/>
              </a:cxn>
              <a:cxn ang="0">
                <a:pos x="18" y="30"/>
              </a:cxn>
              <a:cxn ang="0">
                <a:pos x="78" y="0"/>
              </a:cxn>
              <a:cxn ang="0">
                <a:pos x="9" y="0"/>
              </a:cxn>
              <a:cxn ang="0">
                <a:pos x="0" y="9"/>
              </a:cxn>
              <a:cxn ang="0">
                <a:pos x="0" y="87"/>
              </a:cxn>
              <a:cxn ang="0">
                <a:pos x="18" y="70"/>
              </a:cxn>
              <a:cxn ang="0">
                <a:pos x="78" y="70"/>
              </a:cxn>
              <a:cxn ang="0">
                <a:pos x="87" y="61"/>
              </a:cxn>
              <a:cxn ang="0">
                <a:pos x="87" y="9"/>
              </a:cxn>
              <a:cxn ang="0">
                <a:pos x="78" y="0"/>
              </a:cxn>
            </a:cxnLst>
            <a:rect l="0" t="0" r="r" b="b"/>
            <a:pathLst>
              <a:path w="87" h="87">
                <a:moveTo>
                  <a:pt x="70" y="26"/>
                </a:moveTo>
                <a:cubicBezTo>
                  <a:pt x="18" y="26"/>
                  <a:pt x="18" y="26"/>
                  <a:pt x="18" y="26"/>
                </a:cubicBezTo>
                <a:cubicBezTo>
                  <a:pt x="18" y="17"/>
                  <a:pt x="18" y="17"/>
                  <a:pt x="18" y="17"/>
                </a:cubicBezTo>
                <a:cubicBezTo>
                  <a:pt x="70" y="17"/>
                  <a:pt x="70" y="17"/>
                  <a:pt x="70" y="17"/>
                </a:cubicBezTo>
                <a:lnTo>
                  <a:pt x="70" y="26"/>
                </a:lnTo>
                <a:close/>
                <a:moveTo>
                  <a:pt x="52" y="52"/>
                </a:moveTo>
                <a:cubicBezTo>
                  <a:pt x="18" y="52"/>
                  <a:pt x="18" y="52"/>
                  <a:pt x="18" y="52"/>
                </a:cubicBezTo>
                <a:cubicBezTo>
                  <a:pt x="18" y="43"/>
                  <a:pt x="18" y="43"/>
                  <a:pt x="18" y="43"/>
                </a:cubicBezTo>
                <a:cubicBezTo>
                  <a:pt x="52" y="43"/>
                  <a:pt x="52" y="43"/>
                  <a:pt x="52" y="43"/>
                </a:cubicBezTo>
                <a:lnTo>
                  <a:pt x="52" y="52"/>
                </a:lnTo>
                <a:close/>
                <a:moveTo>
                  <a:pt x="18" y="30"/>
                </a:moveTo>
                <a:cubicBezTo>
                  <a:pt x="70" y="30"/>
                  <a:pt x="70" y="30"/>
                  <a:pt x="70" y="30"/>
                </a:cubicBezTo>
                <a:cubicBezTo>
                  <a:pt x="70" y="39"/>
                  <a:pt x="70" y="39"/>
                  <a:pt x="70" y="39"/>
                </a:cubicBezTo>
                <a:cubicBezTo>
                  <a:pt x="18" y="39"/>
                  <a:pt x="18" y="39"/>
                  <a:pt x="18" y="39"/>
                </a:cubicBezTo>
                <a:lnTo>
                  <a:pt x="18" y="30"/>
                </a:lnTo>
                <a:close/>
                <a:moveTo>
                  <a:pt x="78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87"/>
                  <a:pt x="0" y="87"/>
                  <a:pt x="0" y="87"/>
                </a:cubicBezTo>
                <a:cubicBezTo>
                  <a:pt x="18" y="70"/>
                  <a:pt x="18" y="70"/>
                  <a:pt x="18" y="70"/>
                </a:cubicBezTo>
                <a:cubicBezTo>
                  <a:pt x="78" y="70"/>
                  <a:pt x="78" y="70"/>
                  <a:pt x="78" y="70"/>
                </a:cubicBezTo>
                <a:cubicBezTo>
                  <a:pt x="83" y="70"/>
                  <a:pt x="87" y="66"/>
                  <a:pt x="87" y="61"/>
                </a:cubicBezTo>
                <a:cubicBezTo>
                  <a:pt x="87" y="9"/>
                  <a:pt x="87" y="9"/>
                  <a:pt x="87" y="9"/>
                </a:cubicBezTo>
                <a:cubicBezTo>
                  <a:pt x="87" y="4"/>
                  <a:pt x="83" y="0"/>
                  <a:pt x="78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38" name="Freeform 65"/>
          <p:cNvSpPr>
            <a:spLocks noEditPoints="1"/>
          </p:cNvSpPr>
          <p:nvPr userDrawn="1"/>
        </p:nvSpPr>
        <p:spPr bwMode="auto">
          <a:xfrm>
            <a:off x="11300265" y="6400801"/>
            <a:ext cx="245735" cy="246063"/>
          </a:xfrm>
          <a:custGeom>
            <a:avLst/>
            <a:gdLst/>
            <a:ahLst/>
            <a:cxnLst>
              <a:cxn ang="0">
                <a:pos x="89" y="34"/>
              </a:cxn>
              <a:cxn ang="0">
                <a:pos x="22" y="34"/>
              </a:cxn>
              <a:cxn ang="0">
                <a:pos x="22" y="22"/>
              </a:cxn>
              <a:cxn ang="0">
                <a:pos x="89" y="22"/>
              </a:cxn>
              <a:cxn ang="0">
                <a:pos x="89" y="34"/>
              </a:cxn>
              <a:cxn ang="0">
                <a:pos x="67" y="67"/>
              </a:cxn>
              <a:cxn ang="0">
                <a:pos x="22" y="67"/>
              </a:cxn>
              <a:cxn ang="0">
                <a:pos x="22" y="56"/>
              </a:cxn>
              <a:cxn ang="0">
                <a:pos x="67" y="56"/>
              </a:cxn>
              <a:cxn ang="0">
                <a:pos x="67" y="67"/>
              </a:cxn>
              <a:cxn ang="0">
                <a:pos x="22" y="39"/>
              </a:cxn>
              <a:cxn ang="0">
                <a:pos x="89" y="39"/>
              </a:cxn>
              <a:cxn ang="0">
                <a:pos x="89" y="51"/>
              </a:cxn>
              <a:cxn ang="0">
                <a:pos x="22" y="51"/>
              </a:cxn>
              <a:cxn ang="0">
                <a:pos x="22" y="39"/>
              </a:cxn>
              <a:cxn ang="0">
                <a:pos x="101" y="0"/>
              </a:cxn>
              <a:cxn ang="0">
                <a:pos x="11" y="0"/>
              </a:cxn>
              <a:cxn ang="0">
                <a:pos x="0" y="11"/>
              </a:cxn>
              <a:cxn ang="0">
                <a:pos x="0" y="112"/>
              </a:cxn>
              <a:cxn ang="0">
                <a:pos x="22" y="90"/>
              </a:cxn>
              <a:cxn ang="0">
                <a:pos x="101" y="90"/>
              </a:cxn>
              <a:cxn ang="0">
                <a:pos x="112" y="79"/>
              </a:cxn>
              <a:cxn ang="0">
                <a:pos x="112" y="11"/>
              </a:cxn>
              <a:cxn ang="0">
                <a:pos x="101" y="0"/>
              </a:cxn>
            </a:cxnLst>
            <a:rect l="0" t="0" r="r" b="b"/>
            <a:pathLst>
              <a:path w="112" h="112">
                <a:moveTo>
                  <a:pt x="89" y="34"/>
                </a:moveTo>
                <a:cubicBezTo>
                  <a:pt x="22" y="34"/>
                  <a:pt x="22" y="34"/>
                  <a:pt x="22" y="34"/>
                </a:cubicBezTo>
                <a:cubicBezTo>
                  <a:pt x="22" y="22"/>
                  <a:pt x="22" y="22"/>
                  <a:pt x="22" y="22"/>
                </a:cubicBezTo>
                <a:cubicBezTo>
                  <a:pt x="89" y="22"/>
                  <a:pt x="89" y="22"/>
                  <a:pt x="89" y="22"/>
                </a:cubicBezTo>
                <a:lnTo>
                  <a:pt x="89" y="34"/>
                </a:lnTo>
                <a:close/>
                <a:moveTo>
                  <a:pt x="67" y="67"/>
                </a:moveTo>
                <a:cubicBezTo>
                  <a:pt x="22" y="67"/>
                  <a:pt x="22" y="67"/>
                  <a:pt x="22" y="67"/>
                </a:cubicBezTo>
                <a:cubicBezTo>
                  <a:pt x="22" y="56"/>
                  <a:pt x="22" y="56"/>
                  <a:pt x="22" y="56"/>
                </a:cubicBezTo>
                <a:cubicBezTo>
                  <a:pt x="67" y="56"/>
                  <a:pt x="67" y="56"/>
                  <a:pt x="67" y="56"/>
                </a:cubicBezTo>
                <a:lnTo>
                  <a:pt x="67" y="67"/>
                </a:lnTo>
                <a:close/>
                <a:moveTo>
                  <a:pt x="22" y="39"/>
                </a:moveTo>
                <a:cubicBezTo>
                  <a:pt x="89" y="39"/>
                  <a:pt x="89" y="39"/>
                  <a:pt x="89" y="39"/>
                </a:cubicBezTo>
                <a:cubicBezTo>
                  <a:pt x="89" y="51"/>
                  <a:pt x="89" y="51"/>
                  <a:pt x="89" y="51"/>
                </a:cubicBezTo>
                <a:cubicBezTo>
                  <a:pt x="22" y="51"/>
                  <a:pt x="22" y="51"/>
                  <a:pt x="22" y="51"/>
                </a:cubicBezTo>
                <a:lnTo>
                  <a:pt x="22" y="39"/>
                </a:lnTo>
                <a:close/>
                <a:moveTo>
                  <a:pt x="101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12"/>
                  <a:pt x="0" y="112"/>
                  <a:pt x="0" y="112"/>
                </a:cubicBezTo>
                <a:cubicBezTo>
                  <a:pt x="22" y="90"/>
                  <a:pt x="22" y="90"/>
                  <a:pt x="22" y="90"/>
                </a:cubicBezTo>
                <a:cubicBezTo>
                  <a:pt x="101" y="90"/>
                  <a:pt x="101" y="90"/>
                  <a:pt x="101" y="90"/>
                </a:cubicBezTo>
                <a:cubicBezTo>
                  <a:pt x="107" y="90"/>
                  <a:pt x="112" y="85"/>
                  <a:pt x="112" y="79"/>
                </a:cubicBezTo>
                <a:cubicBezTo>
                  <a:pt x="112" y="11"/>
                  <a:pt x="112" y="11"/>
                  <a:pt x="112" y="11"/>
                </a:cubicBezTo>
                <a:cubicBezTo>
                  <a:pt x="112" y="5"/>
                  <a:pt x="107" y="0"/>
                  <a:pt x="101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43" name="Freeform 70"/>
          <p:cNvSpPr>
            <a:spLocks/>
          </p:cNvSpPr>
          <p:nvPr userDrawn="1"/>
        </p:nvSpPr>
        <p:spPr bwMode="auto">
          <a:xfrm>
            <a:off x="11989906" y="6629400"/>
            <a:ext cx="71343" cy="952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"/>
              </a:cxn>
              <a:cxn ang="0">
                <a:pos x="29" y="44"/>
              </a:cxn>
              <a:cxn ang="0">
                <a:pos x="32" y="32"/>
              </a:cxn>
              <a:cxn ang="0">
                <a:pos x="0" y="0"/>
              </a:cxn>
            </a:cxnLst>
            <a:rect l="0" t="0" r="r" b="b"/>
            <a:pathLst>
              <a:path w="32" h="44">
                <a:moveTo>
                  <a:pt x="0" y="0"/>
                </a:moveTo>
                <a:cubicBezTo>
                  <a:pt x="0" y="33"/>
                  <a:pt x="0" y="33"/>
                  <a:pt x="0" y="33"/>
                </a:cubicBezTo>
                <a:cubicBezTo>
                  <a:pt x="29" y="44"/>
                  <a:pt x="29" y="44"/>
                  <a:pt x="29" y="44"/>
                </a:cubicBezTo>
                <a:cubicBezTo>
                  <a:pt x="31" y="40"/>
                  <a:pt x="32" y="36"/>
                  <a:pt x="32" y="32"/>
                </a:cubicBezTo>
                <a:cubicBezTo>
                  <a:pt x="32" y="14"/>
                  <a:pt x="17" y="0"/>
                  <a:pt x="0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44" name="Freeform 71"/>
          <p:cNvSpPr>
            <a:spLocks/>
          </p:cNvSpPr>
          <p:nvPr userDrawn="1"/>
        </p:nvSpPr>
        <p:spPr bwMode="auto">
          <a:xfrm>
            <a:off x="11907466" y="6642100"/>
            <a:ext cx="133172" cy="138112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0" y="32"/>
              </a:cxn>
              <a:cxn ang="0">
                <a:pos x="32" y="63"/>
              </a:cxn>
              <a:cxn ang="0">
                <a:pos x="61" y="44"/>
              </a:cxn>
              <a:cxn ang="0">
                <a:pos x="32" y="33"/>
              </a:cxn>
              <a:cxn ang="0">
                <a:pos x="32" y="0"/>
              </a:cxn>
            </a:cxnLst>
            <a:rect l="0" t="0" r="r" b="b"/>
            <a:pathLst>
              <a:path w="61" h="63">
                <a:moveTo>
                  <a:pt x="32" y="0"/>
                </a:moveTo>
                <a:cubicBezTo>
                  <a:pt x="14" y="0"/>
                  <a:pt x="0" y="14"/>
                  <a:pt x="0" y="32"/>
                </a:cubicBezTo>
                <a:cubicBezTo>
                  <a:pt x="0" y="49"/>
                  <a:pt x="14" y="63"/>
                  <a:pt x="32" y="63"/>
                </a:cubicBezTo>
                <a:cubicBezTo>
                  <a:pt x="45" y="63"/>
                  <a:pt x="56" y="55"/>
                  <a:pt x="61" y="44"/>
                </a:cubicBezTo>
                <a:cubicBezTo>
                  <a:pt x="32" y="33"/>
                  <a:pt x="32" y="33"/>
                  <a:pt x="32" y="33"/>
                </a:cubicBezTo>
                <a:lnTo>
                  <a:pt x="32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45" name="Freeform 72"/>
          <p:cNvSpPr>
            <a:spLocks/>
          </p:cNvSpPr>
          <p:nvPr userDrawn="1"/>
        </p:nvSpPr>
        <p:spPr bwMode="auto">
          <a:xfrm>
            <a:off x="11817100" y="217488"/>
            <a:ext cx="47561" cy="698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"/>
              </a:cxn>
              <a:cxn ang="0">
                <a:pos x="21" y="32"/>
              </a:cxn>
              <a:cxn ang="0">
                <a:pos x="22" y="23"/>
              </a:cxn>
              <a:cxn ang="0">
                <a:pos x="0" y="0"/>
              </a:cxn>
            </a:cxnLst>
            <a:rect l="0" t="0" r="r" b="b"/>
            <a:pathLst>
              <a:path w="22" h="32">
                <a:moveTo>
                  <a:pt x="0" y="0"/>
                </a:moveTo>
                <a:cubicBezTo>
                  <a:pt x="0" y="24"/>
                  <a:pt x="0" y="24"/>
                  <a:pt x="0" y="24"/>
                </a:cubicBezTo>
                <a:cubicBezTo>
                  <a:pt x="21" y="32"/>
                  <a:pt x="21" y="32"/>
                  <a:pt x="21" y="32"/>
                </a:cubicBezTo>
                <a:cubicBezTo>
                  <a:pt x="22" y="29"/>
                  <a:pt x="22" y="26"/>
                  <a:pt x="22" y="23"/>
                </a:cubicBezTo>
                <a:cubicBezTo>
                  <a:pt x="22" y="11"/>
                  <a:pt x="12" y="0"/>
                  <a:pt x="0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46" name="Freeform 73"/>
          <p:cNvSpPr>
            <a:spLocks/>
          </p:cNvSpPr>
          <p:nvPr userDrawn="1"/>
        </p:nvSpPr>
        <p:spPr bwMode="auto">
          <a:xfrm>
            <a:off x="11756855" y="206376"/>
            <a:ext cx="95123" cy="98425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0" y="22"/>
              </a:cxn>
              <a:cxn ang="0">
                <a:pos x="22" y="45"/>
              </a:cxn>
              <a:cxn ang="0">
                <a:pos x="43" y="31"/>
              </a:cxn>
              <a:cxn ang="0">
                <a:pos x="22" y="23"/>
              </a:cxn>
              <a:cxn ang="0">
                <a:pos x="22" y="0"/>
              </a:cxn>
            </a:cxnLst>
            <a:rect l="0" t="0" r="r" b="b"/>
            <a:pathLst>
              <a:path w="43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2" y="45"/>
                  <a:pt x="40" y="39"/>
                  <a:pt x="43" y="31"/>
                </a:cubicBezTo>
                <a:cubicBezTo>
                  <a:pt x="22" y="23"/>
                  <a:pt x="22" y="23"/>
                  <a:pt x="22" y="23"/>
                </a:cubicBezTo>
                <a:lnTo>
                  <a:pt x="22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47" name="Freeform 74"/>
          <p:cNvSpPr>
            <a:spLocks/>
          </p:cNvSpPr>
          <p:nvPr userDrawn="1"/>
        </p:nvSpPr>
        <p:spPr bwMode="auto">
          <a:xfrm>
            <a:off x="10643917" y="6354763"/>
            <a:ext cx="114148" cy="79375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23" y="36"/>
              </a:cxn>
              <a:cxn ang="0">
                <a:pos x="52" y="23"/>
              </a:cxn>
              <a:cxn ang="0">
                <a:pos x="45" y="13"/>
              </a:cxn>
              <a:cxn ang="0">
                <a:pos x="0" y="13"/>
              </a:cxn>
            </a:cxnLst>
            <a:rect l="0" t="0" r="r" b="b"/>
            <a:pathLst>
              <a:path w="52" h="36">
                <a:moveTo>
                  <a:pt x="0" y="13"/>
                </a:moveTo>
                <a:cubicBezTo>
                  <a:pt x="23" y="36"/>
                  <a:pt x="23" y="36"/>
                  <a:pt x="23" y="36"/>
                </a:cubicBezTo>
                <a:cubicBezTo>
                  <a:pt x="52" y="23"/>
                  <a:pt x="52" y="23"/>
                  <a:pt x="52" y="23"/>
                </a:cubicBezTo>
                <a:cubicBezTo>
                  <a:pt x="50" y="19"/>
                  <a:pt x="48" y="16"/>
                  <a:pt x="45" y="13"/>
                </a:cubicBezTo>
                <a:cubicBezTo>
                  <a:pt x="33" y="0"/>
                  <a:pt x="12" y="0"/>
                  <a:pt x="0" y="13"/>
                </a:cubicBezTo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48" name="Freeform 75"/>
          <p:cNvSpPr>
            <a:spLocks/>
          </p:cNvSpPr>
          <p:nvPr userDrawn="1"/>
        </p:nvSpPr>
        <p:spPr bwMode="auto">
          <a:xfrm>
            <a:off x="10615379" y="6400801"/>
            <a:ext cx="152197" cy="128588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2" y="45"/>
              </a:cxn>
              <a:cxn ang="0">
                <a:pos x="57" y="45"/>
              </a:cxn>
              <a:cxn ang="0">
                <a:pos x="64" y="11"/>
              </a:cxn>
              <a:cxn ang="0">
                <a:pos x="36" y="24"/>
              </a:cxn>
              <a:cxn ang="0">
                <a:pos x="12" y="0"/>
              </a:cxn>
            </a:cxnLst>
            <a:rect l="0" t="0" r="r" b="b"/>
            <a:pathLst>
              <a:path w="69" h="58">
                <a:moveTo>
                  <a:pt x="12" y="0"/>
                </a:moveTo>
                <a:cubicBezTo>
                  <a:pt x="0" y="13"/>
                  <a:pt x="0" y="33"/>
                  <a:pt x="12" y="45"/>
                </a:cubicBezTo>
                <a:cubicBezTo>
                  <a:pt x="25" y="58"/>
                  <a:pt x="45" y="58"/>
                  <a:pt x="57" y="45"/>
                </a:cubicBezTo>
                <a:cubicBezTo>
                  <a:pt x="67" y="36"/>
                  <a:pt x="69" y="22"/>
                  <a:pt x="64" y="11"/>
                </a:cubicBezTo>
                <a:cubicBezTo>
                  <a:pt x="36" y="24"/>
                  <a:pt x="36" y="24"/>
                  <a:pt x="36" y="24"/>
                </a:cubicBezTo>
                <a:lnTo>
                  <a:pt x="12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49" name="Freeform 76"/>
          <p:cNvSpPr>
            <a:spLocks/>
          </p:cNvSpPr>
          <p:nvPr userDrawn="1"/>
        </p:nvSpPr>
        <p:spPr bwMode="auto">
          <a:xfrm>
            <a:off x="10417206" y="23812"/>
            <a:ext cx="69757" cy="968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"/>
              </a:cxn>
              <a:cxn ang="0">
                <a:pos x="29" y="44"/>
              </a:cxn>
              <a:cxn ang="0">
                <a:pos x="32" y="32"/>
              </a:cxn>
              <a:cxn ang="0">
                <a:pos x="0" y="0"/>
              </a:cxn>
            </a:cxnLst>
            <a:rect l="0" t="0" r="r" b="b"/>
            <a:pathLst>
              <a:path w="32" h="44">
                <a:moveTo>
                  <a:pt x="0" y="0"/>
                </a:moveTo>
                <a:cubicBezTo>
                  <a:pt x="0" y="33"/>
                  <a:pt x="0" y="33"/>
                  <a:pt x="0" y="33"/>
                </a:cubicBezTo>
                <a:cubicBezTo>
                  <a:pt x="29" y="44"/>
                  <a:pt x="29" y="44"/>
                  <a:pt x="29" y="44"/>
                </a:cubicBezTo>
                <a:cubicBezTo>
                  <a:pt x="31" y="41"/>
                  <a:pt x="32" y="36"/>
                  <a:pt x="32" y="32"/>
                </a:cubicBezTo>
                <a:cubicBezTo>
                  <a:pt x="32" y="15"/>
                  <a:pt x="18" y="0"/>
                  <a:pt x="0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50" name="Freeform 77"/>
          <p:cNvSpPr>
            <a:spLocks/>
          </p:cNvSpPr>
          <p:nvPr userDrawn="1"/>
        </p:nvSpPr>
        <p:spPr bwMode="auto">
          <a:xfrm>
            <a:off x="10317327" y="50800"/>
            <a:ext cx="134757" cy="138112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0" y="32"/>
              </a:cxn>
              <a:cxn ang="0">
                <a:pos x="32" y="63"/>
              </a:cxn>
              <a:cxn ang="0">
                <a:pos x="61" y="44"/>
              </a:cxn>
              <a:cxn ang="0">
                <a:pos x="32" y="33"/>
              </a:cxn>
              <a:cxn ang="0">
                <a:pos x="32" y="0"/>
              </a:cxn>
            </a:cxnLst>
            <a:rect l="0" t="0" r="r" b="b"/>
            <a:pathLst>
              <a:path w="61" h="63">
                <a:moveTo>
                  <a:pt x="32" y="0"/>
                </a:moveTo>
                <a:cubicBezTo>
                  <a:pt x="14" y="0"/>
                  <a:pt x="0" y="14"/>
                  <a:pt x="0" y="32"/>
                </a:cubicBezTo>
                <a:cubicBezTo>
                  <a:pt x="0" y="49"/>
                  <a:pt x="14" y="63"/>
                  <a:pt x="32" y="63"/>
                </a:cubicBezTo>
                <a:cubicBezTo>
                  <a:pt x="45" y="63"/>
                  <a:pt x="56" y="55"/>
                  <a:pt x="61" y="44"/>
                </a:cubicBezTo>
                <a:cubicBezTo>
                  <a:pt x="32" y="33"/>
                  <a:pt x="32" y="33"/>
                  <a:pt x="32" y="33"/>
                </a:cubicBezTo>
                <a:lnTo>
                  <a:pt x="32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51" name="Freeform 78"/>
          <p:cNvSpPr>
            <a:spLocks/>
          </p:cNvSpPr>
          <p:nvPr userDrawn="1"/>
        </p:nvSpPr>
        <p:spPr bwMode="auto">
          <a:xfrm>
            <a:off x="10417206" y="6691312"/>
            <a:ext cx="69757" cy="968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"/>
              </a:cxn>
              <a:cxn ang="0">
                <a:pos x="29" y="44"/>
              </a:cxn>
              <a:cxn ang="0">
                <a:pos x="32" y="32"/>
              </a:cxn>
              <a:cxn ang="0">
                <a:pos x="0" y="0"/>
              </a:cxn>
            </a:cxnLst>
            <a:rect l="0" t="0" r="r" b="b"/>
            <a:pathLst>
              <a:path w="32" h="44">
                <a:moveTo>
                  <a:pt x="0" y="0"/>
                </a:moveTo>
                <a:cubicBezTo>
                  <a:pt x="0" y="33"/>
                  <a:pt x="0" y="33"/>
                  <a:pt x="0" y="33"/>
                </a:cubicBezTo>
                <a:cubicBezTo>
                  <a:pt x="29" y="44"/>
                  <a:pt x="29" y="44"/>
                  <a:pt x="29" y="44"/>
                </a:cubicBezTo>
                <a:cubicBezTo>
                  <a:pt x="31" y="41"/>
                  <a:pt x="32" y="36"/>
                  <a:pt x="32" y="32"/>
                </a:cubicBezTo>
                <a:cubicBezTo>
                  <a:pt x="32" y="14"/>
                  <a:pt x="18" y="0"/>
                  <a:pt x="0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52" name="Freeform 79"/>
          <p:cNvSpPr>
            <a:spLocks/>
          </p:cNvSpPr>
          <p:nvPr userDrawn="1"/>
        </p:nvSpPr>
        <p:spPr bwMode="auto">
          <a:xfrm>
            <a:off x="10333180" y="6704012"/>
            <a:ext cx="134757" cy="141288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0" y="32"/>
              </a:cxn>
              <a:cxn ang="0">
                <a:pos x="32" y="64"/>
              </a:cxn>
              <a:cxn ang="0">
                <a:pos x="61" y="44"/>
              </a:cxn>
              <a:cxn ang="0">
                <a:pos x="32" y="33"/>
              </a:cxn>
              <a:cxn ang="0">
                <a:pos x="32" y="0"/>
              </a:cxn>
            </a:cxnLst>
            <a:rect l="0" t="0" r="r" b="b"/>
            <a:pathLst>
              <a:path w="61" h="64">
                <a:moveTo>
                  <a:pt x="32" y="0"/>
                </a:moveTo>
                <a:cubicBezTo>
                  <a:pt x="14" y="0"/>
                  <a:pt x="0" y="14"/>
                  <a:pt x="0" y="32"/>
                </a:cubicBezTo>
                <a:cubicBezTo>
                  <a:pt x="0" y="49"/>
                  <a:pt x="14" y="64"/>
                  <a:pt x="32" y="64"/>
                </a:cubicBezTo>
                <a:cubicBezTo>
                  <a:pt x="45" y="64"/>
                  <a:pt x="56" y="56"/>
                  <a:pt x="61" y="44"/>
                </a:cubicBezTo>
                <a:cubicBezTo>
                  <a:pt x="32" y="33"/>
                  <a:pt x="32" y="33"/>
                  <a:pt x="32" y="33"/>
                </a:cubicBezTo>
                <a:lnTo>
                  <a:pt x="32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54" name="Freeform 84"/>
          <p:cNvSpPr>
            <a:spLocks noEditPoints="1"/>
          </p:cNvSpPr>
          <p:nvPr userDrawn="1"/>
        </p:nvSpPr>
        <p:spPr bwMode="auto">
          <a:xfrm>
            <a:off x="10759649" y="304800"/>
            <a:ext cx="199759" cy="203200"/>
          </a:xfrm>
          <a:custGeom>
            <a:avLst/>
            <a:gdLst/>
            <a:ahLst/>
            <a:cxnLst>
              <a:cxn ang="0">
                <a:pos x="38" y="69"/>
              </a:cxn>
              <a:cxn ang="0">
                <a:pos x="30" y="77"/>
              </a:cxn>
              <a:cxn ang="0">
                <a:pos x="22" y="77"/>
              </a:cxn>
              <a:cxn ang="0">
                <a:pos x="14" y="69"/>
              </a:cxn>
              <a:cxn ang="0">
                <a:pos x="14" y="62"/>
              </a:cxn>
              <a:cxn ang="0">
                <a:pos x="38" y="38"/>
              </a:cxn>
              <a:cxn ang="0">
                <a:pos x="46" y="38"/>
              </a:cxn>
              <a:cxn ang="0">
                <a:pos x="54" y="46"/>
              </a:cxn>
              <a:cxn ang="0">
                <a:pos x="61" y="38"/>
              </a:cxn>
              <a:cxn ang="0">
                <a:pos x="54" y="30"/>
              </a:cxn>
              <a:cxn ang="0">
                <a:pos x="30" y="30"/>
              </a:cxn>
              <a:cxn ang="0">
                <a:pos x="6" y="54"/>
              </a:cxn>
              <a:cxn ang="0">
                <a:pos x="6" y="77"/>
              </a:cxn>
              <a:cxn ang="0">
                <a:pos x="14" y="85"/>
              </a:cxn>
              <a:cxn ang="0">
                <a:pos x="38" y="85"/>
              </a:cxn>
              <a:cxn ang="0">
                <a:pos x="51" y="72"/>
              </a:cxn>
              <a:cxn ang="0">
                <a:pos x="38" y="69"/>
              </a:cxn>
              <a:cxn ang="0">
                <a:pos x="85" y="38"/>
              </a:cxn>
              <a:cxn ang="0">
                <a:pos x="61" y="62"/>
              </a:cxn>
              <a:cxn ang="0">
                <a:pos x="38" y="62"/>
              </a:cxn>
              <a:cxn ang="0">
                <a:pos x="30" y="54"/>
              </a:cxn>
              <a:cxn ang="0">
                <a:pos x="38" y="46"/>
              </a:cxn>
              <a:cxn ang="0">
                <a:pos x="46" y="54"/>
              </a:cxn>
              <a:cxn ang="0">
                <a:pos x="54" y="54"/>
              </a:cxn>
              <a:cxn ang="0">
                <a:pos x="77" y="30"/>
              </a:cxn>
              <a:cxn ang="0">
                <a:pos x="77" y="22"/>
              </a:cxn>
              <a:cxn ang="0">
                <a:pos x="69" y="15"/>
              </a:cxn>
              <a:cxn ang="0">
                <a:pos x="61" y="15"/>
              </a:cxn>
              <a:cxn ang="0">
                <a:pos x="53" y="23"/>
              </a:cxn>
              <a:cxn ang="0">
                <a:pos x="40" y="20"/>
              </a:cxn>
              <a:cxn ang="0">
                <a:pos x="54" y="7"/>
              </a:cxn>
              <a:cxn ang="0">
                <a:pos x="77" y="7"/>
              </a:cxn>
              <a:cxn ang="0">
                <a:pos x="85" y="15"/>
              </a:cxn>
              <a:cxn ang="0">
                <a:pos x="85" y="38"/>
              </a:cxn>
            </a:cxnLst>
            <a:rect l="0" t="0" r="r" b="b"/>
            <a:pathLst>
              <a:path w="91" h="92">
                <a:moveTo>
                  <a:pt x="38" y="69"/>
                </a:moveTo>
                <a:cubicBezTo>
                  <a:pt x="30" y="77"/>
                  <a:pt x="30" y="77"/>
                  <a:pt x="30" y="77"/>
                </a:cubicBezTo>
                <a:cubicBezTo>
                  <a:pt x="28" y="79"/>
                  <a:pt x="24" y="79"/>
                  <a:pt x="22" y="7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67"/>
                  <a:pt x="12" y="64"/>
                  <a:pt x="14" y="62"/>
                </a:cubicBezTo>
                <a:cubicBezTo>
                  <a:pt x="38" y="38"/>
                  <a:pt x="38" y="38"/>
                  <a:pt x="38" y="38"/>
                </a:cubicBezTo>
                <a:cubicBezTo>
                  <a:pt x="40" y="36"/>
                  <a:pt x="44" y="36"/>
                  <a:pt x="46" y="38"/>
                </a:cubicBezTo>
                <a:cubicBezTo>
                  <a:pt x="54" y="46"/>
                  <a:pt x="54" y="46"/>
                  <a:pt x="54" y="46"/>
                </a:cubicBezTo>
                <a:cubicBezTo>
                  <a:pt x="61" y="38"/>
                  <a:pt x="61" y="38"/>
                  <a:pt x="61" y="38"/>
                </a:cubicBezTo>
                <a:cubicBezTo>
                  <a:pt x="54" y="30"/>
                  <a:pt x="54" y="30"/>
                  <a:pt x="54" y="30"/>
                </a:cubicBezTo>
                <a:cubicBezTo>
                  <a:pt x="47" y="24"/>
                  <a:pt x="37" y="24"/>
                  <a:pt x="30" y="30"/>
                </a:cubicBezTo>
                <a:cubicBezTo>
                  <a:pt x="6" y="54"/>
                  <a:pt x="6" y="54"/>
                  <a:pt x="6" y="54"/>
                </a:cubicBezTo>
                <a:cubicBezTo>
                  <a:pt x="0" y="60"/>
                  <a:pt x="0" y="71"/>
                  <a:pt x="6" y="77"/>
                </a:cubicBezTo>
                <a:cubicBezTo>
                  <a:pt x="14" y="85"/>
                  <a:pt x="14" y="85"/>
                  <a:pt x="14" y="85"/>
                </a:cubicBezTo>
                <a:cubicBezTo>
                  <a:pt x="21" y="92"/>
                  <a:pt x="31" y="92"/>
                  <a:pt x="38" y="85"/>
                </a:cubicBezTo>
                <a:cubicBezTo>
                  <a:pt x="51" y="72"/>
                  <a:pt x="51" y="72"/>
                  <a:pt x="51" y="72"/>
                </a:cubicBezTo>
                <a:cubicBezTo>
                  <a:pt x="47" y="72"/>
                  <a:pt x="42" y="71"/>
                  <a:pt x="38" y="69"/>
                </a:cubicBezTo>
                <a:moveTo>
                  <a:pt x="85" y="38"/>
                </a:moveTo>
                <a:cubicBezTo>
                  <a:pt x="61" y="62"/>
                  <a:pt x="61" y="62"/>
                  <a:pt x="61" y="62"/>
                </a:cubicBezTo>
                <a:cubicBezTo>
                  <a:pt x="55" y="68"/>
                  <a:pt x="44" y="68"/>
                  <a:pt x="38" y="62"/>
                </a:cubicBezTo>
                <a:cubicBezTo>
                  <a:pt x="30" y="54"/>
                  <a:pt x="30" y="54"/>
                  <a:pt x="30" y="54"/>
                </a:cubicBezTo>
                <a:cubicBezTo>
                  <a:pt x="38" y="46"/>
                  <a:pt x="38" y="46"/>
                  <a:pt x="38" y="46"/>
                </a:cubicBezTo>
                <a:cubicBezTo>
                  <a:pt x="46" y="54"/>
                  <a:pt x="46" y="54"/>
                  <a:pt x="46" y="54"/>
                </a:cubicBezTo>
                <a:cubicBezTo>
                  <a:pt x="48" y="56"/>
                  <a:pt x="51" y="56"/>
                  <a:pt x="54" y="54"/>
                </a:cubicBezTo>
                <a:cubicBezTo>
                  <a:pt x="77" y="30"/>
                  <a:pt x="77" y="30"/>
                  <a:pt x="77" y="30"/>
                </a:cubicBezTo>
                <a:cubicBezTo>
                  <a:pt x="79" y="28"/>
                  <a:pt x="79" y="25"/>
                  <a:pt x="77" y="22"/>
                </a:cubicBezTo>
                <a:cubicBezTo>
                  <a:pt x="69" y="15"/>
                  <a:pt x="69" y="15"/>
                  <a:pt x="69" y="15"/>
                </a:cubicBezTo>
                <a:cubicBezTo>
                  <a:pt x="67" y="12"/>
                  <a:pt x="64" y="12"/>
                  <a:pt x="61" y="15"/>
                </a:cubicBezTo>
                <a:cubicBezTo>
                  <a:pt x="53" y="23"/>
                  <a:pt x="53" y="23"/>
                  <a:pt x="53" y="23"/>
                </a:cubicBezTo>
                <a:cubicBezTo>
                  <a:pt x="49" y="21"/>
                  <a:pt x="45" y="20"/>
                  <a:pt x="40" y="20"/>
                </a:cubicBezTo>
                <a:cubicBezTo>
                  <a:pt x="54" y="7"/>
                  <a:pt x="54" y="7"/>
                  <a:pt x="54" y="7"/>
                </a:cubicBezTo>
                <a:cubicBezTo>
                  <a:pt x="60" y="0"/>
                  <a:pt x="71" y="0"/>
                  <a:pt x="77" y="7"/>
                </a:cubicBezTo>
                <a:cubicBezTo>
                  <a:pt x="85" y="15"/>
                  <a:pt x="85" y="15"/>
                  <a:pt x="85" y="15"/>
                </a:cubicBezTo>
                <a:cubicBezTo>
                  <a:pt x="91" y="21"/>
                  <a:pt x="91" y="32"/>
                  <a:pt x="85" y="38"/>
                </a:cubicBezTo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55" name="Freeform 85"/>
          <p:cNvSpPr>
            <a:spLocks noEditPoints="1"/>
          </p:cNvSpPr>
          <p:nvPr userDrawn="1"/>
        </p:nvSpPr>
        <p:spPr bwMode="auto">
          <a:xfrm>
            <a:off x="9513537" y="228601"/>
            <a:ext cx="201344" cy="201612"/>
          </a:xfrm>
          <a:custGeom>
            <a:avLst/>
            <a:gdLst/>
            <a:ahLst/>
            <a:cxnLst>
              <a:cxn ang="0">
                <a:pos x="39" y="69"/>
              </a:cxn>
              <a:cxn ang="0">
                <a:pos x="30" y="77"/>
              </a:cxn>
              <a:cxn ang="0">
                <a:pos x="22" y="77"/>
              </a:cxn>
              <a:cxn ang="0">
                <a:pos x="15" y="69"/>
              </a:cxn>
              <a:cxn ang="0">
                <a:pos x="15" y="62"/>
              </a:cxn>
              <a:cxn ang="0">
                <a:pos x="38" y="38"/>
              </a:cxn>
              <a:cxn ang="0">
                <a:pos x="46" y="38"/>
              </a:cxn>
              <a:cxn ang="0">
                <a:pos x="54" y="46"/>
              </a:cxn>
              <a:cxn ang="0">
                <a:pos x="62" y="38"/>
              </a:cxn>
              <a:cxn ang="0">
                <a:pos x="54" y="30"/>
              </a:cxn>
              <a:cxn ang="0">
                <a:pos x="30" y="30"/>
              </a:cxn>
              <a:cxn ang="0">
                <a:pos x="7" y="54"/>
              </a:cxn>
              <a:cxn ang="0">
                <a:pos x="7" y="77"/>
              </a:cxn>
              <a:cxn ang="0">
                <a:pos x="15" y="85"/>
              </a:cxn>
              <a:cxn ang="0">
                <a:pos x="38" y="85"/>
              </a:cxn>
              <a:cxn ang="0">
                <a:pos x="51" y="72"/>
              </a:cxn>
              <a:cxn ang="0">
                <a:pos x="39" y="69"/>
              </a:cxn>
              <a:cxn ang="0">
                <a:pos x="85" y="38"/>
              </a:cxn>
              <a:cxn ang="0">
                <a:pos x="62" y="62"/>
              </a:cxn>
              <a:cxn ang="0">
                <a:pos x="38" y="62"/>
              </a:cxn>
              <a:cxn ang="0">
                <a:pos x="30" y="54"/>
              </a:cxn>
              <a:cxn ang="0">
                <a:pos x="38" y="46"/>
              </a:cxn>
              <a:cxn ang="0">
                <a:pos x="46" y="54"/>
              </a:cxn>
              <a:cxn ang="0">
                <a:pos x="54" y="54"/>
              </a:cxn>
              <a:cxn ang="0">
                <a:pos x="77" y="30"/>
              </a:cxn>
              <a:cxn ang="0">
                <a:pos x="77" y="22"/>
              </a:cxn>
              <a:cxn ang="0">
                <a:pos x="70" y="15"/>
              </a:cxn>
              <a:cxn ang="0">
                <a:pos x="62" y="15"/>
              </a:cxn>
              <a:cxn ang="0">
                <a:pos x="53" y="23"/>
              </a:cxn>
              <a:cxn ang="0">
                <a:pos x="41" y="20"/>
              </a:cxn>
              <a:cxn ang="0">
                <a:pos x="54" y="7"/>
              </a:cxn>
              <a:cxn ang="0">
                <a:pos x="77" y="7"/>
              </a:cxn>
              <a:cxn ang="0">
                <a:pos x="85" y="15"/>
              </a:cxn>
              <a:cxn ang="0">
                <a:pos x="85" y="38"/>
              </a:cxn>
            </a:cxnLst>
            <a:rect l="0" t="0" r="r" b="b"/>
            <a:pathLst>
              <a:path w="92" h="92">
                <a:moveTo>
                  <a:pt x="39" y="69"/>
                </a:moveTo>
                <a:cubicBezTo>
                  <a:pt x="30" y="77"/>
                  <a:pt x="30" y="77"/>
                  <a:pt x="30" y="77"/>
                </a:cubicBezTo>
                <a:cubicBezTo>
                  <a:pt x="28" y="79"/>
                  <a:pt x="25" y="79"/>
                  <a:pt x="22" y="77"/>
                </a:cubicBezTo>
                <a:cubicBezTo>
                  <a:pt x="15" y="69"/>
                  <a:pt x="15" y="69"/>
                  <a:pt x="15" y="69"/>
                </a:cubicBezTo>
                <a:cubicBezTo>
                  <a:pt x="12" y="67"/>
                  <a:pt x="12" y="64"/>
                  <a:pt x="15" y="62"/>
                </a:cubicBezTo>
                <a:cubicBezTo>
                  <a:pt x="38" y="38"/>
                  <a:pt x="38" y="38"/>
                  <a:pt x="38" y="38"/>
                </a:cubicBezTo>
                <a:cubicBezTo>
                  <a:pt x="40" y="36"/>
                  <a:pt x="44" y="36"/>
                  <a:pt x="46" y="38"/>
                </a:cubicBezTo>
                <a:cubicBezTo>
                  <a:pt x="54" y="46"/>
                  <a:pt x="54" y="46"/>
                  <a:pt x="54" y="46"/>
                </a:cubicBezTo>
                <a:cubicBezTo>
                  <a:pt x="62" y="38"/>
                  <a:pt x="62" y="38"/>
                  <a:pt x="62" y="38"/>
                </a:cubicBezTo>
                <a:cubicBezTo>
                  <a:pt x="54" y="30"/>
                  <a:pt x="54" y="30"/>
                  <a:pt x="54" y="30"/>
                </a:cubicBezTo>
                <a:cubicBezTo>
                  <a:pt x="47" y="24"/>
                  <a:pt x="37" y="24"/>
                  <a:pt x="30" y="30"/>
                </a:cubicBezTo>
                <a:cubicBezTo>
                  <a:pt x="7" y="54"/>
                  <a:pt x="7" y="54"/>
                  <a:pt x="7" y="54"/>
                </a:cubicBezTo>
                <a:cubicBezTo>
                  <a:pt x="0" y="60"/>
                  <a:pt x="0" y="71"/>
                  <a:pt x="7" y="77"/>
                </a:cubicBezTo>
                <a:cubicBezTo>
                  <a:pt x="15" y="85"/>
                  <a:pt x="15" y="85"/>
                  <a:pt x="15" y="85"/>
                </a:cubicBezTo>
                <a:cubicBezTo>
                  <a:pt x="21" y="92"/>
                  <a:pt x="32" y="92"/>
                  <a:pt x="38" y="85"/>
                </a:cubicBezTo>
                <a:cubicBezTo>
                  <a:pt x="51" y="72"/>
                  <a:pt x="51" y="72"/>
                  <a:pt x="51" y="72"/>
                </a:cubicBezTo>
                <a:cubicBezTo>
                  <a:pt x="47" y="72"/>
                  <a:pt x="43" y="71"/>
                  <a:pt x="39" y="69"/>
                </a:cubicBezTo>
                <a:moveTo>
                  <a:pt x="85" y="38"/>
                </a:moveTo>
                <a:cubicBezTo>
                  <a:pt x="62" y="62"/>
                  <a:pt x="62" y="62"/>
                  <a:pt x="62" y="62"/>
                </a:cubicBezTo>
                <a:cubicBezTo>
                  <a:pt x="55" y="68"/>
                  <a:pt x="45" y="68"/>
                  <a:pt x="38" y="62"/>
                </a:cubicBezTo>
                <a:cubicBezTo>
                  <a:pt x="30" y="54"/>
                  <a:pt x="30" y="54"/>
                  <a:pt x="30" y="54"/>
                </a:cubicBezTo>
                <a:cubicBezTo>
                  <a:pt x="38" y="46"/>
                  <a:pt x="38" y="46"/>
                  <a:pt x="38" y="46"/>
                </a:cubicBezTo>
                <a:cubicBezTo>
                  <a:pt x="46" y="54"/>
                  <a:pt x="46" y="54"/>
                  <a:pt x="46" y="54"/>
                </a:cubicBezTo>
                <a:cubicBezTo>
                  <a:pt x="48" y="56"/>
                  <a:pt x="52" y="56"/>
                  <a:pt x="54" y="54"/>
                </a:cubicBezTo>
                <a:cubicBezTo>
                  <a:pt x="77" y="30"/>
                  <a:pt x="77" y="30"/>
                  <a:pt x="77" y="30"/>
                </a:cubicBezTo>
                <a:cubicBezTo>
                  <a:pt x="80" y="28"/>
                  <a:pt x="80" y="25"/>
                  <a:pt x="77" y="22"/>
                </a:cubicBezTo>
                <a:cubicBezTo>
                  <a:pt x="70" y="15"/>
                  <a:pt x="70" y="15"/>
                  <a:pt x="70" y="15"/>
                </a:cubicBezTo>
                <a:cubicBezTo>
                  <a:pt x="67" y="12"/>
                  <a:pt x="64" y="12"/>
                  <a:pt x="62" y="15"/>
                </a:cubicBezTo>
                <a:cubicBezTo>
                  <a:pt x="53" y="23"/>
                  <a:pt x="53" y="23"/>
                  <a:pt x="53" y="23"/>
                </a:cubicBezTo>
                <a:cubicBezTo>
                  <a:pt x="49" y="21"/>
                  <a:pt x="45" y="20"/>
                  <a:pt x="41" y="20"/>
                </a:cubicBezTo>
                <a:cubicBezTo>
                  <a:pt x="54" y="7"/>
                  <a:pt x="54" y="7"/>
                  <a:pt x="54" y="7"/>
                </a:cubicBezTo>
                <a:cubicBezTo>
                  <a:pt x="60" y="0"/>
                  <a:pt x="71" y="0"/>
                  <a:pt x="77" y="7"/>
                </a:cubicBezTo>
                <a:cubicBezTo>
                  <a:pt x="85" y="15"/>
                  <a:pt x="85" y="15"/>
                  <a:pt x="85" y="15"/>
                </a:cubicBezTo>
                <a:cubicBezTo>
                  <a:pt x="92" y="21"/>
                  <a:pt x="92" y="32"/>
                  <a:pt x="85" y="38"/>
                </a:cubicBezTo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58" name="Freeform 88"/>
          <p:cNvSpPr>
            <a:spLocks noEditPoints="1"/>
          </p:cNvSpPr>
          <p:nvPr userDrawn="1"/>
        </p:nvSpPr>
        <p:spPr bwMode="auto">
          <a:xfrm>
            <a:off x="11376364" y="6629401"/>
            <a:ext cx="149025" cy="149225"/>
          </a:xfrm>
          <a:custGeom>
            <a:avLst/>
            <a:gdLst/>
            <a:ahLst/>
            <a:cxnLst>
              <a:cxn ang="0">
                <a:pos x="28" y="51"/>
              </a:cxn>
              <a:cxn ang="0">
                <a:pos x="22" y="57"/>
              </a:cxn>
              <a:cxn ang="0">
                <a:pos x="16" y="57"/>
              </a:cxn>
              <a:cxn ang="0">
                <a:pos x="11" y="51"/>
              </a:cxn>
              <a:cxn ang="0">
                <a:pos x="11" y="45"/>
              </a:cxn>
              <a:cxn ang="0">
                <a:pos x="28" y="28"/>
              </a:cxn>
              <a:cxn ang="0">
                <a:pos x="34" y="28"/>
              </a:cxn>
              <a:cxn ang="0">
                <a:pos x="40" y="34"/>
              </a:cxn>
              <a:cxn ang="0">
                <a:pos x="45" y="28"/>
              </a:cxn>
              <a:cxn ang="0">
                <a:pos x="40" y="22"/>
              </a:cxn>
              <a:cxn ang="0">
                <a:pos x="22" y="22"/>
              </a:cxn>
              <a:cxn ang="0">
                <a:pos x="5" y="40"/>
              </a:cxn>
              <a:cxn ang="0">
                <a:pos x="5" y="57"/>
              </a:cxn>
              <a:cxn ang="0">
                <a:pos x="11" y="63"/>
              </a:cxn>
              <a:cxn ang="0">
                <a:pos x="28" y="63"/>
              </a:cxn>
              <a:cxn ang="0">
                <a:pos x="38" y="53"/>
              </a:cxn>
              <a:cxn ang="0">
                <a:pos x="28" y="51"/>
              </a:cxn>
              <a:cxn ang="0">
                <a:pos x="63" y="28"/>
              </a:cxn>
              <a:cxn ang="0">
                <a:pos x="45" y="45"/>
              </a:cxn>
              <a:cxn ang="0">
                <a:pos x="28" y="45"/>
              </a:cxn>
              <a:cxn ang="0">
                <a:pos x="22" y="40"/>
              </a:cxn>
              <a:cxn ang="0">
                <a:pos x="28" y="34"/>
              </a:cxn>
              <a:cxn ang="0">
                <a:pos x="34" y="40"/>
              </a:cxn>
              <a:cxn ang="0">
                <a:pos x="40" y="40"/>
              </a:cxn>
              <a:cxn ang="0">
                <a:pos x="57" y="22"/>
              </a:cxn>
              <a:cxn ang="0">
                <a:pos x="57" y="16"/>
              </a:cxn>
              <a:cxn ang="0">
                <a:pos x="51" y="11"/>
              </a:cxn>
              <a:cxn ang="0">
                <a:pos x="45" y="11"/>
              </a:cxn>
              <a:cxn ang="0">
                <a:pos x="39" y="17"/>
              </a:cxn>
              <a:cxn ang="0">
                <a:pos x="30" y="15"/>
              </a:cxn>
              <a:cxn ang="0">
                <a:pos x="40" y="5"/>
              </a:cxn>
              <a:cxn ang="0">
                <a:pos x="57" y="5"/>
              </a:cxn>
              <a:cxn ang="0">
                <a:pos x="63" y="11"/>
              </a:cxn>
              <a:cxn ang="0">
                <a:pos x="63" y="28"/>
              </a:cxn>
            </a:cxnLst>
            <a:rect l="0" t="0" r="r" b="b"/>
            <a:pathLst>
              <a:path w="68" h="68">
                <a:moveTo>
                  <a:pt x="28" y="51"/>
                </a:moveTo>
                <a:cubicBezTo>
                  <a:pt x="22" y="57"/>
                  <a:pt x="22" y="57"/>
                  <a:pt x="22" y="57"/>
                </a:cubicBezTo>
                <a:cubicBezTo>
                  <a:pt x="21" y="59"/>
                  <a:pt x="18" y="59"/>
                  <a:pt x="16" y="57"/>
                </a:cubicBezTo>
                <a:cubicBezTo>
                  <a:pt x="11" y="51"/>
                  <a:pt x="11" y="51"/>
                  <a:pt x="11" y="51"/>
                </a:cubicBezTo>
                <a:cubicBezTo>
                  <a:pt x="9" y="50"/>
                  <a:pt x="9" y="47"/>
                  <a:pt x="11" y="45"/>
                </a:cubicBezTo>
                <a:cubicBezTo>
                  <a:pt x="28" y="28"/>
                  <a:pt x="28" y="28"/>
                  <a:pt x="28" y="28"/>
                </a:cubicBezTo>
                <a:cubicBezTo>
                  <a:pt x="30" y="26"/>
                  <a:pt x="32" y="26"/>
                  <a:pt x="34" y="28"/>
                </a:cubicBezTo>
                <a:cubicBezTo>
                  <a:pt x="40" y="34"/>
                  <a:pt x="40" y="34"/>
                  <a:pt x="40" y="34"/>
                </a:cubicBezTo>
                <a:cubicBezTo>
                  <a:pt x="45" y="28"/>
                  <a:pt x="45" y="28"/>
                  <a:pt x="45" y="28"/>
                </a:cubicBezTo>
                <a:cubicBezTo>
                  <a:pt x="40" y="22"/>
                  <a:pt x="40" y="22"/>
                  <a:pt x="40" y="22"/>
                </a:cubicBezTo>
                <a:cubicBezTo>
                  <a:pt x="35" y="17"/>
                  <a:pt x="27" y="17"/>
                  <a:pt x="22" y="22"/>
                </a:cubicBezTo>
                <a:cubicBezTo>
                  <a:pt x="5" y="40"/>
                  <a:pt x="5" y="40"/>
                  <a:pt x="5" y="40"/>
                </a:cubicBezTo>
                <a:cubicBezTo>
                  <a:pt x="0" y="44"/>
                  <a:pt x="0" y="52"/>
                  <a:pt x="5" y="57"/>
                </a:cubicBezTo>
                <a:cubicBezTo>
                  <a:pt x="11" y="63"/>
                  <a:pt x="11" y="63"/>
                  <a:pt x="11" y="63"/>
                </a:cubicBezTo>
                <a:cubicBezTo>
                  <a:pt x="15" y="68"/>
                  <a:pt x="23" y="68"/>
                  <a:pt x="28" y="63"/>
                </a:cubicBezTo>
                <a:cubicBezTo>
                  <a:pt x="38" y="53"/>
                  <a:pt x="38" y="53"/>
                  <a:pt x="38" y="53"/>
                </a:cubicBezTo>
                <a:cubicBezTo>
                  <a:pt x="35" y="53"/>
                  <a:pt x="31" y="53"/>
                  <a:pt x="28" y="51"/>
                </a:cubicBezTo>
                <a:moveTo>
                  <a:pt x="63" y="28"/>
                </a:moveTo>
                <a:cubicBezTo>
                  <a:pt x="45" y="45"/>
                  <a:pt x="45" y="45"/>
                  <a:pt x="45" y="45"/>
                </a:cubicBezTo>
                <a:cubicBezTo>
                  <a:pt x="41" y="50"/>
                  <a:pt x="33" y="50"/>
                  <a:pt x="28" y="45"/>
                </a:cubicBezTo>
                <a:cubicBezTo>
                  <a:pt x="22" y="40"/>
                  <a:pt x="22" y="40"/>
                  <a:pt x="22" y="40"/>
                </a:cubicBezTo>
                <a:cubicBezTo>
                  <a:pt x="28" y="34"/>
                  <a:pt x="28" y="34"/>
                  <a:pt x="28" y="34"/>
                </a:cubicBezTo>
                <a:cubicBezTo>
                  <a:pt x="34" y="40"/>
                  <a:pt x="34" y="40"/>
                  <a:pt x="34" y="40"/>
                </a:cubicBezTo>
                <a:cubicBezTo>
                  <a:pt x="35" y="41"/>
                  <a:pt x="38" y="41"/>
                  <a:pt x="40" y="40"/>
                </a:cubicBezTo>
                <a:cubicBezTo>
                  <a:pt x="57" y="22"/>
                  <a:pt x="57" y="22"/>
                  <a:pt x="57" y="22"/>
                </a:cubicBezTo>
                <a:cubicBezTo>
                  <a:pt x="59" y="21"/>
                  <a:pt x="59" y="18"/>
                  <a:pt x="57" y="16"/>
                </a:cubicBezTo>
                <a:cubicBezTo>
                  <a:pt x="51" y="11"/>
                  <a:pt x="51" y="11"/>
                  <a:pt x="51" y="11"/>
                </a:cubicBezTo>
                <a:cubicBezTo>
                  <a:pt x="50" y="9"/>
                  <a:pt x="47" y="9"/>
                  <a:pt x="45" y="11"/>
                </a:cubicBezTo>
                <a:cubicBezTo>
                  <a:pt x="39" y="17"/>
                  <a:pt x="39" y="17"/>
                  <a:pt x="39" y="17"/>
                </a:cubicBezTo>
                <a:cubicBezTo>
                  <a:pt x="36" y="15"/>
                  <a:pt x="33" y="14"/>
                  <a:pt x="30" y="15"/>
                </a:cubicBezTo>
                <a:cubicBezTo>
                  <a:pt x="40" y="5"/>
                  <a:pt x="40" y="5"/>
                  <a:pt x="40" y="5"/>
                </a:cubicBezTo>
                <a:cubicBezTo>
                  <a:pt x="44" y="0"/>
                  <a:pt x="52" y="0"/>
                  <a:pt x="57" y="5"/>
                </a:cubicBezTo>
                <a:cubicBezTo>
                  <a:pt x="63" y="11"/>
                  <a:pt x="63" y="11"/>
                  <a:pt x="63" y="11"/>
                </a:cubicBezTo>
                <a:cubicBezTo>
                  <a:pt x="68" y="15"/>
                  <a:pt x="68" y="23"/>
                  <a:pt x="63" y="28"/>
                </a:cubicBezTo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62" name="Freeform 93"/>
          <p:cNvSpPr>
            <a:spLocks noEditPoints="1"/>
          </p:cNvSpPr>
          <p:nvPr userDrawn="1"/>
        </p:nvSpPr>
        <p:spPr bwMode="auto">
          <a:xfrm>
            <a:off x="12137347" y="6591301"/>
            <a:ext cx="191831" cy="190500"/>
          </a:xfrm>
          <a:custGeom>
            <a:avLst/>
            <a:gdLst/>
            <a:ahLst/>
            <a:cxnLst>
              <a:cxn ang="0">
                <a:pos x="44" y="68"/>
              </a:cxn>
              <a:cxn ang="0">
                <a:pos x="68" y="44"/>
              </a:cxn>
              <a:cxn ang="0">
                <a:pos x="44" y="19"/>
              </a:cxn>
              <a:cxn ang="0">
                <a:pos x="19" y="44"/>
              </a:cxn>
              <a:cxn ang="0">
                <a:pos x="44" y="68"/>
              </a:cxn>
              <a:cxn ang="0">
                <a:pos x="0" y="49"/>
              </a:cxn>
              <a:cxn ang="0">
                <a:pos x="0" y="38"/>
              </a:cxn>
              <a:cxn ang="0">
                <a:pos x="9" y="38"/>
              </a:cxn>
              <a:cxn ang="0">
                <a:pos x="11" y="31"/>
              </a:cxn>
              <a:cxn ang="0">
                <a:pos x="3" y="27"/>
              </a:cxn>
              <a:cxn ang="0">
                <a:pos x="9" y="17"/>
              </a:cxn>
              <a:cxn ang="0">
                <a:pos x="16" y="22"/>
              </a:cxn>
              <a:cxn ang="0">
                <a:pos x="22" y="16"/>
              </a:cxn>
              <a:cxn ang="0">
                <a:pos x="17" y="9"/>
              </a:cxn>
              <a:cxn ang="0">
                <a:pos x="27" y="4"/>
              </a:cxn>
              <a:cxn ang="0">
                <a:pos x="31" y="11"/>
              </a:cxn>
              <a:cxn ang="0">
                <a:pos x="38" y="9"/>
              </a:cxn>
              <a:cxn ang="0">
                <a:pos x="38" y="0"/>
              </a:cxn>
              <a:cxn ang="0">
                <a:pos x="49" y="0"/>
              </a:cxn>
              <a:cxn ang="0">
                <a:pos x="49" y="9"/>
              </a:cxn>
              <a:cxn ang="0">
                <a:pos x="56" y="11"/>
              </a:cxn>
              <a:cxn ang="0">
                <a:pos x="61" y="4"/>
              </a:cxn>
              <a:cxn ang="0">
                <a:pos x="70" y="9"/>
              </a:cxn>
              <a:cxn ang="0">
                <a:pos x="66" y="16"/>
              </a:cxn>
              <a:cxn ang="0">
                <a:pos x="71" y="22"/>
              </a:cxn>
              <a:cxn ang="0">
                <a:pos x="79" y="17"/>
              </a:cxn>
              <a:cxn ang="0">
                <a:pos x="84" y="27"/>
              </a:cxn>
              <a:cxn ang="0">
                <a:pos x="77" y="31"/>
              </a:cxn>
              <a:cxn ang="0">
                <a:pos x="79" y="38"/>
              </a:cxn>
              <a:cxn ang="0">
                <a:pos x="87" y="38"/>
              </a:cxn>
              <a:cxn ang="0">
                <a:pos x="87" y="49"/>
              </a:cxn>
              <a:cxn ang="0">
                <a:pos x="79" y="49"/>
              </a:cxn>
              <a:cxn ang="0">
                <a:pos x="77" y="57"/>
              </a:cxn>
              <a:cxn ang="0">
                <a:pos x="84" y="61"/>
              </a:cxn>
              <a:cxn ang="0">
                <a:pos x="79" y="70"/>
              </a:cxn>
              <a:cxn ang="0">
                <a:pos x="71" y="66"/>
              </a:cxn>
              <a:cxn ang="0">
                <a:pos x="66" y="71"/>
              </a:cxn>
              <a:cxn ang="0">
                <a:pos x="70" y="79"/>
              </a:cxn>
              <a:cxn ang="0">
                <a:pos x="61" y="84"/>
              </a:cxn>
              <a:cxn ang="0">
                <a:pos x="56" y="77"/>
              </a:cxn>
              <a:cxn ang="0">
                <a:pos x="49" y="79"/>
              </a:cxn>
              <a:cxn ang="0">
                <a:pos x="49" y="87"/>
              </a:cxn>
              <a:cxn ang="0">
                <a:pos x="38" y="87"/>
              </a:cxn>
              <a:cxn ang="0">
                <a:pos x="38" y="79"/>
              </a:cxn>
              <a:cxn ang="0">
                <a:pos x="31" y="77"/>
              </a:cxn>
              <a:cxn ang="0">
                <a:pos x="27" y="84"/>
              </a:cxn>
              <a:cxn ang="0">
                <a:pos x="17" y="79"/>
              </a:cxn>
              <a:cxn ang="0">
                <a:pos x="22" y="71"/>
              </a:cxn>
              <a:cxn ang="0">
                <a:pos x="16" y="66"/>
              </a:cxn>
              <a:cxn ang="0">
                <a:pos x="9" y="70"/>
              </a:cxn>
              <a:cxn ang="0">
                <a:pos x="3" y="61"/>
              </a:cxn>
              <a:cxn ang="0">
                <a:pos x="11" y="57"/>
              </a:cxn>
              <a:cxn ang="0">
                <a:pos x="9" y="49"/>
              </a:cxn>
              <a:cxn ang="0">
                <a:pos x="0" y="49"/>
              </a:cxn>
            </a:cxnLst>
            <a:rect l="0" t="0" r="r" b="b"/>
            <a:pathLst>
              <a:path w="87" h="87">
                <a:moveTo>
                  <a:pt x="44" y="68"/>
                </a:moveTo>
                <a:cubicBezTo>
                  <a:pt x="57" y="68"/>
                  <a:pt x="68" y="57"/>
                  <a:pt x="68" y="44"/>
                </a:cubicBezTo>
                <a:cubicBezTo>
                  <a:pt x="68" y="30"/>
                  <a:pt x="57" y="19"/>
                  <a:pt x="44" y="19"/>
                </a:cubicBezTo>
                <a:cubicBezTo>
                  <a:pt x="30" y="19"/>
                  <a:pt x="19" y="30"/>
                  <a:pt x="19" y="44"/>
                </a:cubicBezTo>
                <a:cubicBezTo>
                  <a:pt x="19" y="57"/>
                  <a:pt x="30" y="68"/>
                  <a:pt x="44" y="68"/>
                </a:cubicBezTo>
                <a:moveTo>
                  <a:pt x="0" y="49"/>
                </a:moveTo>
                <a:cubicBezTo>
                  <a:pt x="0" y="38"/>
                  <a:pt x="0" y="38"/>
                  <a:pt x="0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6"/>
                  <a:pt x="10" y="33"/>
                  <a:pt x="11" y="31"/>
                </a:cubicBezTo>
                <a:cubicBezTo>
                  <a:pt x="3" y="27"/>
                  <a:pt x="3" y="27"/>
                  <a:pt x="3" y="27"/>
                </a:cubicBezTo>
                <a:cubicBezTo>
                  <a:pt x="9" y="17"/>
                  <a:pt x="9" y="17"/>
                  <a:pt x="9" y="17"/>
                </a:cubicBezTo>
                <a:cubicBezTo>
                  <a:pt x="16" y="22"/>
                  <a:pt x="16" y="22"/>
                  <a:pt x="16" y="22"/>
                </a:cubicBezTo>
                <a:cubicBezTo>
                  <a:pt x="18" y="20"/>
                  <a:pt x="20" y="18"/>
                  <a:pt x="22" y="16"/>
                </a:cubicBezTo>
                <a:cubicBezTo>
                  <a:pt x="17" y="9"/>
                  <a:pt x="17" y="9"/>
                  <a:pt x="17" y="9"/>
                </a:cubicBezTo>
                <a:cubicBezTo>
                  <a:pt x="27" y="4"/>
                  <a:pt x="27" y="4"/>
                  <a:pt x="27" y="4"/>
                </a:cubicBezTo>
                <a:cubicBezTo>
                  <a:pt x="31" y="11"/>
                  <a:pt x="31" y="11"/>
                  <a:pt x="31" y="11"/>
                </a:cubicBezTo>
                <a:cubicBezTo>
                  <a:pt x="33" y="10"/>
                  <a:pt x="36" y="9"/>
                  <a:pt x="38" y="9"/>
                </a:cubicBezTo>
                <a:cubicBezTo>
                  <a:pt x="38" y="0"/>
                  <a:pt x="38" y="0"/>
                  <a:pt x="38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9"/>
                  <a:pt x="49" y="9"/>
                  <a:pt x="49" y="9"/>
                </a:cubicBezTo>
                <a:cubicBezTo>
                  <a:pt x="52" y="9"/>
                  <a:pt x="54" y="10"/>
                  <a:pt x="56" y="11"/>
                </a:cubicBezTo>
                <a:cubicBezTo>
                  <a:pt x="61" y="4"/>
                  <a:pt x="61" y="4"/>
                  <a:pt x="61" y="4"/>
                </a:cubicBezTo>
                <a:cubicBezTo>
                  <a:pt x="70" y="9"/>
                  <a:pt x="70" y="9"/>
                  <a:pt x="70" y="9"/>
                </a:cubicBezTo>
                <a:cubicBezTo>
                  <a:pt x="66" y="16"/>
                  <a:pt x="66" y="16"/>
                  <a:pt x="66" y="16"/>
                </a:cubicBezTo>
                <a:cubicBezTo>
                  <a:pt x="68" y="18"/>
                  <a:pt x="70" y="20"/>
                  <a:pt x="71" y="22"/>
                </a:cubicBezTo>
                <a:cubicBezTo>
                  <a:pt x="79" y="17"/>
                  <a:pt x="79" y="17"/>
                  <a:pt x="79" y="17"/>
                </a:cubicBezTo>
                <a:cubicBezTo>
                  <a:pt x="84" y="27"/>
                  <a:pt x="84" y="27"/>
                  <a:pt x="84" y="27"/>
                </a:cubicBezTo>
                <a:cubicBezTo>
                  <a:pt x="77" y="31"/>
                  <a:pt x="77" y="31"/>
                  <a:pt x="77" y="31"/>
                </a:cubicBezTo>
                <a:cubicBezTo>
                  <a:pt x="78" y="33"/>
                  <a:pt x="78" y="36"/>
                  <a:pt x="79" y="38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49"/>
                  <a:pt x="87" y="49"/>
                  <a:pt x="87" y="49"/>
                </a:cubicBezTo>
                <a:cubicBezTo>
                  <a:pt x="79" y="49"/>
                  <a:pt x="79" y="49"/>
                  <a:pt x="79" y="49"/>
                </a:cubicBezTo>
                <a:cubicBezTo>
                  <a:pt x="78" y="52"/>
                  <a:pt x="78" y="54"/>
                  <a:pt x="77" y="57"/>
                </a:cubicBezTo>
                <a:cubicBezTo>
                  <a:pt x="84" y="61"/>
                  <a:pt x="84" y="61"/>
                  <a:pt x="84" y="61"/>
                </a:cubicBezTo>
                <a:cubicBezTo>
                  <a:pt x="79" y="70"/>
                  <a:pt x="79" y="70"/>
                  <a:pt x="79" y="70"/>
                </a:cubicBezTo>
                <a:cubicBezTo>
                  <a:pt x="71" y="66"/>
                  <a:pt x="71" y="66"/>
                  <a:pt x="71" y="66"/>
                </a:cubicBezTo>
                <a:cubicBezTo>
                  <a:pt x="70" y="68"/>
                  <a:pt x="68" y="70"/>
                  <a:pt x="66" y="71"/>
                </a:cubicBezTo>
                <a:cubicBezTo>
                  <a:pt x="70" y="79"/>
                  <a:pt x="70" y="79"/>
                  <a:pt x="70" y="79"/>
                </a:cubicBezTo>
                <a:cubicBezTo>
                  <a:pt x="61" y="84"/>
                  <a:pt x="61" y="84"/>
                  <a:pt x="61" y="84"/>
                </a:cubicBezTo>
                <a:cubicBezTo>
                  <a:pt x="56" y="77"/>
                  <a:pt x="56" y="77"/>
                  <a:pt x="56" y="77"/>
                </a:cubicBezTo>
                <a:cubicBezTo>
                  <a:pt x="54" y="78"/>
                  <a:pt x="52" y="78"/>
                  <a:pt x="49" y="79"/>
                </a:cubicBezTo>
                <a:cubicBezTo>
                  <a:pt x="49" y="87"/>
                  <a:pt x="49" y="87"/>
                  <a:pt x="4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9"/>
                  <a:pt x="38" y="79"/>
                  <a:pt x="38" y="79"/>
                </a:cubicBezTo>
                <a:cubicBezTo>
                  <a:pt x="36" y="78"/>
                  <a:pt x="33" y="78"/>
                  <a:pt x="31" y="77"/>
                </a:cubicBezTo>
                <a:cubicBezTo>
                  <a:pt x="27" y="84"/>
                  <a:pt x="27" y="84"/>
                  <a:pt x="27" y="84"/>
                </a:cubicBezTo>
                <a:cubicBezTo>
                  <a:pt x="17" y="79"/>
                  <a:pt x="17" y="79"/>
                  <a:pt x="17" y="79"/>
                </a:cubicBezTo>
                <a:cubicBezTo>
                  <a:pt x="22" y="71"/>
                  <a:pt x="22" y="71"/>
                  <a:pt x="22" y="71"/>
                </a:cubicBezTo>
                <a:cubicBezTo>
                  <a:pt x="20" y="70"/>
                  <a:pt x="18" y="68"/>
                  <a:pt x="16" y="66"/>
                </a:cubicBezTo>
                <a:cubicBezTo>
                  <a:pt x="9" y="70"/>
                  <a:pt x="9" y="70"/>
                  <a:pt x="9" y="70"/>
                </a:cubicBezTo>
                <a:cubicBezTo>
                  <a:pt x="3" y="61"/>
                  <a:pt x="3" y="61"/>
                  <a:pt x="3" y="61"/>
                </a:cubicBezTo>
                <a:cubicBezTo>
                  <a:pt x="11" y="57"/>
                  <a:pt x="11" y="57"/>
                  <a:pt x="11" y="57"/>
                </a:cubicBezTo>
                <a:cubicBezTo>
                  <a:pt x="10" y="54"/>
                  <a:pt x="9" y="52"/>
                  <a:pt x="9" y="49"/>
                </a:cubicBezTo>
                <a:lnTo>
                  <a:pt x="0" y="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63" name="Freeform 94"/>
          <p:cNvSpPr>
            <a:spLocks noEditPoints="1"/>
          </p:cNvSpPr>
          <p:nvPr userDrawn="1"/>
        </p:nvSpPr>
        <p:spPr bwMode="auto">
          <a:xfrm>
            <a:off x="11148069" y="1"/>
            <a:ext cx="191831" cy="190500"/>
          </a:xfrm>
          <a:custGeom>
            <a:avLst/>
            <a:gdLst/>
            <a:ahLst/>
            <a:cxnLst>
              <a:cxn ang="0">
                <a:pos x="43" y="68"/>
              </a:cxn>
              <a:cxn ang="0">
                <a:pos x="68" y="44"/>
              </a:cxn>
              <a:cxn ang="0">
                <a:pos x="43" y="19"/>
              </a:cxn>
              <a:cxn ang="0">
                <a:pos x="19" y="44"/>
              </a:cxn>
              <a:cxn ang="0">
                <a:pos x="43" y="68"/>
              </a:cxn>
              <a:cxn ang="0">
                <a:pos x="0" y="49"/>
              </a:cxn>
              <a:cxn ang="0">
                <a:pos x="0" y="38"/>
              </a:cxn>
              <a:cxn ang="0">
                <a:pos x="8" y="38"/>
              </a:cxn>
              <a:cxn ang="0">
                <a:pos x="10" y="31"/>
              </a:cxn>
              <a:cxn ang="0">
                <a:pos x="3" y="27"/>
              </a:cxn>
              <a:cxn ang="0">
                <a:pos x="8" y="17"/>
              </a:cxn>
              <a:cxn ang="0">
                <a:pos x="16" y="22"/>
              </a:cxn>
              <a:cxn ang="0">
                <a:pos x="21" y="16"/>
              </a:cxn>
              <a:cxn ang="0">
                <a:pos x="17" y="9"/>
              </a:cxn>
              <a:cxn ang="0">
                <a:pos x="26" y="3"/>
              </a:cxn>
              <a:cxn ang="0">
                <a:pos x="30" y="11"/>
              </a:cxn>
              <a:cxn ang="0">
                <a:pos x="38" y="9"/>
              </a:cxn>
              <a:cxn ang="0">
                <a:pos x="38" y="0"/>
              </a:cxn>
              <a:cxn ang="0">
                <a:pos x="49" y="0"/>
              </a:cxn>
              <a:cxn ang="0">
                <a:pos x="49" y="9"/>
              </a:cxn>
              <a:cxn ang="0">
                <a:pos x="56" y="11"/>
              </a:cxn>
              <a:cxn ang="0">
                <a:pos x="60" y="3"/>
              </a:cxn>
              <a:cxn ang="0">
                <a:pos x="70" y="9"/>
              </a:cxn>
              <a:cxn ang="0">
                <a:pos x="65" y="16"/>
              </a:cxn>
              <a:cxn ang="0">
                <a:pos x="71" y="22"/>
              </a:cxn>
              <a:cxn ang="0">
                <a:pos x="78" y="17"/>
              </a:cxn>
              <a:cxn ang="0">
                <a:pos x="83" y="27"/>
              </a:cxn>
              <a:cxn ang="0">
                <a:pos x="76" y="31"/>
              </a:cxn>
              <a:cxn ang="0">
                <a:pos x="78" y="38"/>
              </a:cxn>
              <a:cxn ang="0">
                <a:pos x="87" y="38"/>
              </a:cxn>
              <a:cxn ang="0">
                <a:pos x="87" y="49"/>
              </a:cxn>
              <a:cxn ang="0">
                <a:pos x="78" y="49"/>
              </a:cxn>
              <a:cxn ang="0">
                <a:pos x="76" y="56"/>
              </a:cxn>
              <a:cxn ang="0">
                <a:pos x="83" y="61"/>
              </a:cxn>
              <a:cxn ang="0">
                <a:pos x="78" y="70"/>
              </a:cxn>
              <a:cxn ang="0">
                <a:pos x="71" y="66"/>
              </a:cxn>
              <a:cxn ang="0">
                <a:pos x="65" y="71"/>
              </a:cxn>
              <a:cxn ang="0">
                <a:pos x="70" y="79"/>
              </a:cxn>
              <a:cxn ang="0">
                <a:pos x="60" y="84"/>
              </a:cxn>
              <a:cxn ang="0">
                <a:pos x="56" y="77"/>
              </a:cxn>
              <a:cxn ang="0">
                <a:pos x="49" y="79"/>
              </a:cxn>
              <a:cxn ang="0">
                <a:pos x="49" y="87"/>
              </a:cxn>
              <a:cxn ang="0">
                <a:pos x="38" y="87"/>
              </a:cxn>
              <a:cxn ang="0">
                <a:pos x="38" y="79"/>
              </a:cxn>
              <a:cxn ang="0">
                <a:pos x="30" y="77"/>
              </a:cxn>
              <a:cxn ang="0">
                <a:pos x="26" y="84"/>
              </a:cxn>
              <a:cxn ang="0">
                <a:pos x="17" y="79"/>
              </a:cxn>
              <a:cxn ang="0">
                <a:pos x="21" y="71"/>
              </a:cxn>
              <a:cxn ang="0">
                <a:pos x="16" y="66"/>
              </a:cxn>
              <a:cxn ang="0">
                <a:pos x="8" y="70"/>
              </a:cxn>
              <a:cxn ang="0">
                <a:pos x="3" y="61"/>
              </a:cxn>
              <a:cxn ang="0">
                <a:pos x="10" y="56"/>
              </a:cxn>
              <a:cxn ang="0">
                <a:pos x="8" y="49"/>
              </a:cxn>
              <a:cxn ang="0">
                <a:pos x="0" y="49"/>
              </a:cxn>
            </a:cxnLst>
            <a:rect l="0" t="0" r="r" b="b"/>
            <a:pathLst>
              <a:path w="87" h="87">
                <a:moveTo>
                  <a:pt x="43" y="68"/>
                </a:moveTo>
                <a:cubicBezTo>
                  <a:pt x="57" y="68"/>
                  <a:pt x="68" y="57"/>
                  <a:pt x="68" y="44"/>
                </a:cubicBezTo>
                <a:cubicBezTo>
                  <a:pt x="68" y="30"/>
                  <a:pt x="57" y="19"/>
                  <a:pt x="43" y="19"/>
                </a:cubicBezTo>
                <a:cubicBezTo>
                  <a:pt x="30" y="19"/>
                  <a:pt x="19" y="30"/>
                  <a:pt x="19" y="44"/>
                </a:cubicBezTo>
                <a:cubicBezTo>
                  <a:pt x="19" y="57"/>
                  <a:pt x="30" y="68"/>
                  <a:pt x="43" y="68"/>
                </a:cubicBezTo>
                <a:moveTo>
                  <a:pt x="0" y="49"/>
                </a:moveTo>
                <a:cubicBezTo>
                  <a:pt x="0" y="38"/>
                  <a:pt x="0" y="38"/>
                  <a:pt x="0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6"/>
                  <a:pt x="9" y="33"/>
                  <a:pt x="10" y="31"/>
                </a:cubicBezTo>
                <a:cubicBezTo>
                  <a:pt x="3" y="27"/>
                  <a:pt x="3" y="27"/>
                  <a:pt x="3" y="27"/>
                </a:cubicBezTo>
                <a:cubicBezTo>
                  <a:pt x="8" y="17"/>
                  <a:pt x="8" y="17"/>
                  <a:pt x="8" y="17"/>
                </a:cubicBezTo>
                <a:cubicBezTo>
                  <a:pt x="16" y="22"/>
                  <a:pt x="16" y="22"/>
                  <a:pt x="16" y="22"/>
                </a:cubicBezTo>
                <a:cubicBezTo>
                  <a:pt x="17" y="20"/>
                  <a:pt x="19" y="18"/>
                  <a:pt x="21" y="16"/>
                </a:cubicBezTo>
                <a:cubicBezTo>
                  <a:pt x="17" y="9"/>
                  <a:pt x="17" y="9"/>
                  <a:pt x="17" y="9"/>
                </a:cubicBezTo>
                <a:cubicBezTo>
                  <a:pt x="26" y="3"/>
                  <a:pt x="26" y="3"/>
                  <a:pt x="26" y="3"/>
                </a:cubicBezTo>
                <a:cubicBezTo>
                  <a:pt x="30" y="11"/>
                  <a:pt x="30" y="11"/>
                  <a:pt x="30" y="11"/>
                </a:cubicBezTo>
                <a:cubicBezTo>
                  <a:pt x="33" y="10"/>
                  <a:pt x="35" y="9"/>
                  <a:pt x="38" y="9"/>
                </a:cubicBezTo>
                <a:cubicBezTo>
                  <a:pt x="38" y="0"/>
                  <a:pt x="38" y="0"/>
                  <a:pt x="38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9"/>
                  <a:pt x="49" y="9"/>
                  <a:pt x="49" y="9"/>
                </a:cubicBezTo>
                <a:cubicBezTo>
                  <a:pt x="51" y="9"/>
                  <a:pt x="53" y="10"/>
                  <a:pt x="56" y="11"/>
                </a:cubicBezTo>
                <a:cubicBezTo>
                  <a:pt x="60" y="3"/>
                  <a:pt x="60" y="3"/>
                  <a:pt x="60" y="3"/>
                </a:cubicBezTo>
                <a:cubicBezTo>
                  <a:pt x="70" y="9"/>
                  <a:pt x="70" y="9"/>
                  <a:pt x="70" y="9"/>
                </a:cubicBezTo>
                <a:cubicBezTo>
                  <a:pt x="65" y="16"/>
                  <a:pt x="65" y="16"/>
                  <a:pt x="65" y="16"/>
                </a:cubicBezTo>
                <a:cubicBezTo>
                  <a:pt x="67" y="18"/>
                  <a:pt x="69" y="20"/>
                  <a:pt x="71" y="22"/>
                </a:cubicBezTo>
                <a:cubicBezTo>
                  <a:pt x="78" y="17"/>
                  <a:pt x="78" y="17"/>
                  <a:pt x="78" y="17"/>
                </a:cubicBezTo>
                <a:cubicBezTo>
                  <a:pt x="83" y="27"/>
                  <a:pt x="83" y="27"/>
                  <a:pt x="83" y="27"/>
                </a:cubicBezTo>
                <a:cubicBezTo>
                  <a:pt x="76" y="31"/>
                  <a:pt x="76" y="31"/>
                  <a:pt x="76" y="31"/>
                </a:cubicBezTo>
                <a:cubicBezTo>
                  <a:pt x="77" y="33"/>
                  <a:pt x="78" y="36"/>
                  <a:pt x="78" y="38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49"/>
                  <a:pt x="87" y="49"/>
                  <a:pt x="87" y="49"/>
                </a:cubicBezTo>
                <a:cubicBezTo>
                  <a:pt x="78" y="49"/>
                  <a:pt x="78" y="49"/>
                  <a:pt x="78" y="49"/>
                </a:cubicBezTo>
                <a:cubicBezTo>
                  <a:pt x="78" y="52"/>
                  <a:pt x="77" y="54"/>
                  <a:pt x="76" y="56"/>
                </a:cubicBezTo>
                <a:cubicBezTo>
                  <a:pt x="83" y="61"/>
                  <a:pt x="83" y="61"/>
                  <a:pt x="83" y="61"/>
                </a:cubicBezTo>
                <a:cubicBezTo>
                  <a:pt x="78" y="70"/>
                  <a:pt x="78" y="70"/>
                  <a:pt x="78" y="70"/>
                </a:cubicBezTo>
                <a:cubicBezTo>
                  <a:pt x="71" y="66"/>
                  <a:pt x="71" y="66"/>
                  <a:pt x="71" y="66"/>
                </a:cubicBezTo>
                <a:cubicBezTo>
                  <a:pt x="69" y="68"/>
                  <a:pt x="67" y="70"/>
                  <a:pt x="65" y="71"/>
                </a:cubicBezTo>
                <a:cubicBezTo>
                  <a:pt x="70" y="79"/>
                  <a:pt x="70" y="79"/>
                  <a:pt x="70" y="79"/>
                </a:cubicBezTo>
                <a:cubicBezTo>
                  <a:pt x="60" y="84"/>
                  <a:pt x="60" y="84"/>
                  <a:pt x="60" y="84"/>
                </a:cubicBezTo>
                <a:cubicBezTo>
                  <a:pt x="56" y="77"/>
                  <a:pt x="56" y="77"/>
                  <a:pt x="56" y="77"/>
                </a:cubicBezTo>
                <a:cubicBezTo>
                  <a:pt x="53" y="78"/>
                  <a:pt x="51" y="78"/>
                  <a:pt x="49" y="79"/>
                </a:cubicBezTo>
                <a:cubicBezTo>
                  <a:pt x="49" y="87"/>
                  <a:pt x="49" y="87"/>
                  <a:pt x="4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9"/>
                  <a:pt x="38" y="79"/>
                  <a:pt x="38" y="79"/>
                </a:cubicBezTo>
                <a:cubicBezTo>
                  <a:pt x="35" y="78"/>
                  <a:pt x="33" y="78"/>
                  <a:pt x="30" y="77"/>
                </a:cubicBezTo>
                <a:cubicBezTo>
                  <a:pt x="26" y="84"/>
                  <a:pt x="26" y="84"/>
                  <a:pt x="26" y="84"/>
                </a:cubicBezTo>
                <a:cubicBezTo>
                  <a:pt x="17" y="79"/>
                  <a:pt x="17" y="79"/>
                  <a:pt x="17" y="79"/>
                </a:cubicBezTo>
                <a:cubicBezTo>
                  <a:pt x="21" y="71"/>
                  <a:pt x="21" y="71"/>
                  <a:pt x="21" y="71"/>
                </a:cubicBezTo>
                <a:cubicBezTo>
                  <a:pt x="19" y="70"/>
                  <a:pt x="17" y="68"/>
                  <a:pt x="16" y="66"/>
                </a:cubicBezTo>
                <a:cubicBezTo>
                  <a:pt x="8" y="70"/>
                  <a:pt x="8" y="70"/>
                  <a:pt x="8" y="70"/>
                </a:cubicBezTo>
                <a:cubicBezTo>
                  <a:pt x="3" y="61"/>
                  <a:pt x="3" y="61"/>
                  <a:pt x="3" y="61"/>
                </a:cubicBezTo>
                <a:cubicBezTo>
                  <a:pt x="10" y="56"/>
                  <a:pt x="10" y="56"/>
                  <a:pt x="10" y="56"/>
                </a:cubicBezTo>
                <a:cubicBezTo>
                  <a:pt x="9" y="54"/>
                  <a:pt x="9" y="52"/>
                  <a:pt x="8" y="49"/>
                </a:cubicBezTo>
                <a:lnTo>
                  <a:pt x="0" y="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64" name="Freeform 95"/>
          <p:cNvSpPr>
            <a:spLocks noEditPoints="1"/>
          </p:cNvSpPr>
          <p:nvPr userDrawn="1"/>
        </p:nvSpPr>
        <p:spPr bwMode="auto">
          <a:xfrm>
            <a:off x="11148068" y="6629401"/>
            <a:ext cx="155368" cy="155575"/>
          </a:xfrm>
          <a:custGeom>
            <a:avLst/>
            <a:gdLst/>
            <a:ahLst/>
            <a:cxnLst>
              <a:cxn ang="0">
                <a:pos x="35" y="56"/>
              </a:cxn>
              <a:cxn ang="0">
                <a:pos x="55" y="35"/>
              </a:cxn>
              <a:cxn ang="0">
                <a:pos x="35" y="15"/>
              </a:cxn>
              <a:cxn ang="0">
                <a:pos x="15" y="35"/>
              </a:cxn>
              <a:cxn ang="0">
                <a:pos x="35" y="56"/>
              </a:cxn>
              <a:cxn ang="0">
                <a:pos x="0" y="40"/>
              </a:cxn>
              <a:cxn ang="0">
                <a:pos x="0" y="31"/>
              </a:cxn>
              <a:cxn ang="0">
                <a:pos x="7" y="31"/>
              </a:cxn>
              <a:cxn ang="0">
                <a:pos x="8" y="25"/>
              </a:cxn>
              <a:cxn ang="0">
                <a:pos x="2" y="22"/>
              </a:cxn>
              <a:cxn ang="0">
                <a:pos x="7" y="14"/>
              </a:cxn>
              <a:cxn ang="0">
                <a:pos x="13" y="17"/>
              </a:cxn>
              <a:cxn ang="0">
                <a:pos x="17" y="13"/>
              </a:cxn>
              <a:cxn ang="0">
                <a:pos x="13" y="7"/>
              </a:cxn>
              <a:cxn ang="0">
                <a:pos x="21" y="2"/>
              </a:cxn>
              <a:cxn ang="0">
                <a:pos x="25" y="9"/>
              </a:cxn>
              <a:cxn ang="0">
                <a:pos x="31" y="7"/>
              </a:cxn>
              <a:cxn ang="0">
                <a:pos x="31" y="0"/>
              </a:cxn>
              <a:cxn ang="0">
                <a:pos x="40" y="0"/>
              </a:cxn>
              <a:cxn ang="0">
                <a:pos x="40" y="7"/>
              </a:cxn>
              <a:cxn ang="0">
                <a:pos x="46" y="9"/>
              </a:cxn>
              <a:cxn ang="0">
                <a:pos x="49" y="2"/>
              </a:cxn>
              <a:cxn ang="0">
                <a:pos x="57" y="7"/>
              </a:cxn>
              <a:cxn ang="0">
                <a:pos x="53" y="13"/>
              </a:cxn>
              <a:cxn ang="0">
                <a:pos x="58" y="17"/>
              </a:cxn>
              <a:cxn ang="0">
                <a:pos x="64" y="14"/>
              </a:cxn>
              <a:cxn ang="0">
                <a:pos x="68" y="22"/>
              </a:cxn>
              <a:cxn ang="0">
                <a:pos x="62" y="25"/>
              </a:cxn>
              <a:cxn ang="0">
                <a:pos x="64" y="31"/>
              </a:cxn>
              <a:cxn ang="0">
                <a:pos x="71" y="31"/>
              </a:cxn>
              <a:cxn ang="0">
                <a:pos x="71" y="40"/>
              </a:cxn>
              <a:cxn ang="0">
                <a:pos x="64" y="40"/>
              </a:cxn>
              <a:cxn ang="0">
                <a:pos x="62" y="46"/>
              </a:cxn>
              <a:cxn ang="0">
                <a:pos x="68" y="49"/>
              </a:cxn>
              <a:cxn ang="0">
                <a:pos x="64" y="57"/>
              </a:cxn>
              <a:cxn ang="0">
                <a:pos x="58" y="54"/>
              </a:cxn>
              <a:cxn ang="0">
                <a:pos x="53" y="58"/>
              </a:cxn>
              <a:cxn ang="0">
                <a:pos x="57" y="64"/>
              </a:cxn>
              <a:cxn ang="0">
                <a:pos x="49" y="69"/>
              </a:cxn>
              <a:cxn ang="0">
                <a:pos x="46" y="62"/>
              </a:cxn>
              <a:cxn ang="0">
                <a:pos x="40" y="64"/>
              </a:cxn>
              <a:cxn ang="0">
                <a:pos x="40" y="71"/>
              </a:cxn>
              <a:cxn ang="0">
                <a:pos x="31" y="71"/>
              </a:cxn>
              <a:cxn ang="0">
                <a:pos x="31" y="64"/>
              </a:cxn>
              <a:cxn ang="0">
                <a:pos x="25" y="62"/>
              </a:cxn>
              <a:cxn ang="0">
                <a:pos x="21" y="69"/>
              </a:cxn>
              <a:cxn ang="0">
                <a:pos x="13" y="64"/>
              </a:cxn>
              <a:cxn ang="0">
                <a:pos x="17" y="58"/>
              </a:cxn>
              <a:cxn ang="0">
                <a:pos x="13" y="54"/>
              </a:cxn>
              <a:cxn ang="0">
                <a:pos x="7" y="57"/>
              </a:cxn>
              <a:cxn ang="0">
                <a:pos x="2" y="49"/>
              </a:cxn>
              <a:cxn ang="0">
                <a:pos x="8" y="46"/>
              </a:cxn>
              <a:cxn ang="0">
                <a:pos x="7" y="40"/>
              </a:cxn>
              <a:cxn ang="0">
                <a:pos x="0" y="40"/>
              </a:cxn>
            </a:cxnLst>
            <a:rect l="0" t="0" r="r" b="b"/>
            <a:pathLst>
              <a:path w="71" h="71">
                <a:moveTo>
                  <a:pt x="35" y="56"/>
                </a:moveTo>
                <a:cubicBezTo>
                  <a:pt x="46" y="56"/>
                  <a:pt x="55" y="47"/>
                  <a:pt x="55" y="35"/>
                </a:cubicBezTo>
                <a:cubicBezTo>
                  <a:pt x="55" y="24"/>
                  <a:pt x="46" y="15"/>
                  <a:pt x="35" y="15"/>
                </a:cubicBezTo>
                <a:cubicBezTo>
                  <a:pt x="24" y="15"/>
                  <a:pt x="15" y="24"/>
                  <a:pt x="15" y="35"/>
                </a:cubicBezTo>
                <a:cubicBezTo>
                  <a:pt x="15" y="47"/>
                  <a:pt x="24" y="56"/>
                  <a:pt x="35" y="56"/>
                </a:cubicBezTo>
                <a:moveTo>
                  <a:pt x="0" y="40"/>
                </a:moveTo>
                <a:cubicBezTo>
                  <a:pt x="0" y="31"/>
                  <a:pt x="0" y="31"/>
                  <a:pt x="0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29"/>
                  <a:pt x="7" y="27"/>
                  <a:pt x="8" y="25"/>
                </a:cubicBezTo>
                <a:cubicBezTo>
                  <a:pt x="2" y="22"/>
                  <a:pt x="2" y="22"/>
                  <a:pt x="2" y="22"/>
                </a:cubicBezTo>
                <a:cubicBezTo>
                  <a:pt x="7" y="14"/>
                  <a:pt x="7" y="14"/>
                  <a:pt x="7" y="14"/>
                </a:cubicBezTo>
                <a:cubicBezTo>
                  <a:pt x="13" y="17"/>
                  <a:pt x="13" y="17"/>
                  <a:pt x="13" y="17"/>
                </a:cubicBezTo>
                <a:cubicBezTo>
                  <a:pt x="14" y="16"/>
                  <a:pt x="15" y="14"/>
                  <a:pt x="17" y="13"/>
                </a:cubicBezTo>
                <a:cubicBezTo>
                  <a:pt x="13" y="7"/>
                  <a:pt x="13" y="7"/>
                  <a:pt x="13" y="7"/>
                </a:cubicBezTo>
                <a:cubicBezTo>
                  <a:pt x="21" y="2"/>
                  <a:pt x="21" y="2"/>
                  <a:pt x="21" y="2"/>
                </a:cubicBezTo>
                <a:cubicBezTo>
                  <a:pt x="25" y="9"/>
                  <a:pt x="25" y="9"/>
                  <a:pt x="25" y="9"/>
                </a:cubicBezTo>
                <a:cubicBezTo>
                  <a:pt x="27" y="8"/>
                  <a:pt x="29" y="7"/>
                  <a:pt x="31" y="7"/>
                </a:cubicBezTo>
                <a:cubicBezTo>
                  <a:pt x="31" y="0"/>
                  <a:pt x="31" y="0"/>
                  <a:pt x="31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7"/>
                  <a:pt x="40" y="7"/>
                  <a:pt x="40" y="7"/>
                </a:cubicBezTo>
                <a:cubicBezTo>
                  <a:pt x="42" y="7"/>
                  <a:pt x="44" y="8"/>
                  <a:pt x="46" y="9"/>
                </a:cubicBezTo>
                <a:cubicBezTo>
                  <a:pt x="49" y="2"/>
                  <a:pt x="49" y="2"/>
                  <a:pt x="49" y="2"/>
                </a:cubicBezTo>
                <a:cubicBezTo>
                  <a:pt x="57" y="7"/>
                  <a:pt x="57" y="7"/>
                  <a:pt x="57" y="7"/>
                </a:cubicBezTo>
                <a:cubicBezTo>
                  <a:pt x="53" y="13"/>
                  <a:pt x="53" y="13"/>
                  <a:pt x="53" y="13"/>
                </a:cubicBezTo>
                <a:cubicBezTo>
                  <a:pt x="55" y="14"/>
                  <a:pt x="56" y="16"/>
                  <a:pt x="58" y="17"/>
                </a:cubicBezTo>
                <a:cubicBezTo>
                  <a:pt x="64" y="14"/>
                  <a:pt x="64" y="14"/>
                  <a:pt x="64" y="14"/>
                </a:cubicBezTo>
                <a:cubicBezTo>
                  <a:pt x="68" y="22"/>
                  <a:pt x="68" y="22"/>
                  <a:pt x="68" y="22"/>
                </a:cubicBezTo>
                <a:cubicBezTo>
                  <a:pt x="62" y="25"/>
                  <a:pt x="62" y="25"/>
                  <a:pt x="62" y="25"/>
                </a:cubicBezTo>
                <a:cubicBezTo>
                  <a:pt x="63" y="27"/>
                  <a:pt x="63" y="29"/>
                  <a:pt x="64" y="31"/>
                </a:cubicBezTo>
                <a:cubicBezTo>
                  <a:pt x="71" y="31"/>
                  <a:pt x="71" y="31"/>
                  <a:pt x="71" y="31"/>
                </a:cubicBezTo>
                <a:cubicBezTo>
                  <a:pt x="71" y="40"/>
                  <a:pt x="71" y="40"/>
                  <a:pt x="71" y="40"/>
                </a:cubicBezTo>
                <a:cubicBezTo>
                  <a:pt x="64" y="40"/>
                  <a:pt x="64" y="40"/>
                  <a:pt x="64" y="40"/>
                </a:cubicBezTo>
                <a:cubicBezTo>
                  <a:pt x="63" y="42"/>
                  <a:pt x="63" y="44"/>
                  <a:pt x="62" y="46"/>
                </a:cubicBezTo>
                <a:cubicBezTo>
                  <a:pt x="68" y="49"/>
                  <a:pt x="68" y="49"/>
                  <a:pt x="68" y="49"/>
                </a:cubicBezTo>
                <a:cubicBezTo>
                  <a:pt x="64" y="57"/>
                  <a:pt x="64" y="57"/>
                  <a:pt x="64" y="57"/>
                </a:cubicBezTo>
                <a:cubicBezTo>
                  <a:pt x="58" y="54"/>
                  <a:pt x="58" y="54"/>
                  <a:pt x="58" y="54"/>
                </a:cubicBezTo>
                <a:cubicBezTo>
                  <a:pt x="56" y="55"/>
                  <a:pt x="55" y="57"/>
                  <a:pt x="53" y="58"/>
                </a:cubicBezTo>
                <a:cubicBezTo>
                  <a:pt x="57" y="64"/>
                  <a:pt x="57" y="64"/>
                  <a:pt x="57" y="64"/>
                </a:cubicBezTo>
                <a:cubicBezTo>
                  <a:pt x="49" y="69"/>
                  <a:pt x="49" y="69"/>
                  <a:pt x="49" y="69"/>
                </a:cubicBezTo>
                <a:cubicBezTo>
                  <a:pt x="46" y="62"/>
                  <a:pt x="46" y="62"/>
                  <a:pt x="46" y="62"/>
                </a:cubicBezTo>
                <a:cubicBezTo>
                  <a:pt x="44" y="63"/>
                  <a:pt x="42" y="64"/>
                  <a:pt x="40" y="64"/>
                </a:cubicBezTo>
                <a:cubicBezTo>
                  <a:pt x="40" y="71"/>
                  <a:pt x="40" y="71"/>
                  <a:pt x="40" y="71"/>
                </a:cubicBezTo>
                <a:cubicBezTo>
                  <a:pt x="31" y="71"/>
                  <a:pt x="31" y="71"/>
                  <a:pt x="31" y="71"/>
                </a:cubicBezTo>
                <a:cubicBezTo>
                  <a:pt x="31" y="64"/>
                  <a:pt x="31" y="64"/>
                  <a:pt x="31" y="64"/>
                </a:cubicBezTo>
                <a:cubicBezTo>
                  <a:pt x="29" y="64"/>
                  <a:pt x="27" y="63"/>
                  <a:pt x="25" y="62"/>
                </a:cubicBezTo>
                <a:cubicBezTo>
                  <a:pt x="21" y="69"/>
                  <a:pt x="21" y="69"/>
                  <a:pt x="21" y="69"/>
                </a:cubicBezTo>
                <a:cubicBezTo>
                  <a:pt x="13" y="64"/>
                  <a:pt x="13" y="64"/>
                  <a:pt x="13" y="64"/>
                </a:cubicBezTo>
                <a:cubicBezTo>
                  <a:pt x="17" y="58"/>
                  <a:pt x="17" y="58"/>
                  <a:pt x="17" y="58"/>
                </a:cubicBezTo>
                <a:cubicBezTo>
                  <a:pt x="15" y="57"/>
                  <a:pt x="14" y="55"/>
                  <a:pt x="13" y="54"/>
                </a:cubicBezTo>
                <a:cubicBezTo>
                  <a:pt x="7" y="57"/>
                  <a:pt x="7" y="57"/>
                  <a:pt x="7" y="57"/>
                </a:cubicBezTo>
                <a:cubicBezTo>
                  <a:pt x="2" y="49"/>
                  <a:pt x="2" y="49"/>
                  <a:pt x="2" y="49"/>
                </a:cubicBezTo>
                <a:cubicBezTo>
                  <a:pt x="8" y="46"/>
                  <a:pt x="8" y="46"/>
                  <a:pt x="8" y="46"/>
                </a:cubicBezTo>
                <a:cubicBezTo>
                  <a:pt x="7" y="44"/>
                  <a:pt x="7" y="42"/>
                  <a:pt x="7" y="40"/>
                </a:cubicBezTo>
                <a:lnTo>
                  <a:pt x="0" y="4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65" name="Freeform 96"/>
          <p:cNvSpPr>
            <a:spLocks noEditPoints="1"/>
          </p:cNvSpPr>
          <p:nvPr userDrawn="1"/>
        </p:nvSpPr>
        <p:spPr bwMode="auto">
          <a:xfrm>
            <a:off x="10060495" y="6280151"/>
            <a:ext cx="158539" cy="155575"/>
          </a:xfrm>
          <a:custGeom>
            <a:avLst/>
            <a:gdLst/>
            <a:ahLst/>
            <a:cxnLst>
              <a:cxn ang="0">
                <a:pos x="36" y="55"/>
              </a:cxn>
              <a:cxn ang="0">
                <a:pos x="56" y="35"/>
              </a:cxn>
              <a:cxn ang="0">
                <a:pos x="36" y="15"/>
              </a:cxn>
              <a:cxn ang="0">
                <a:pos x="16" y="35"/>
              </a:cxn>
              <a:cxn ang="0">
                <a:pos x="36" y="55"/>
              </a:cxn>
              <a:cxn ang="0">
                <a:pos x="0" y="40"/>
              </a:cxn>
              <a:cxn ang="0">
                <a:pos x="0" y="31"/>
              </a:cxn>
              <a:cxn ang="0">
                <a:pos x="7" y="31"/>
              </a:cxn>
              <a:cxn ang="0">
                <a:pos x="9" y="25"/>
              </a:cxn>
              <a:cxn ang="0">
                <a:pos x="3" y="21"/>
              </a:cxn>
              <a:cxn ang="0">
                <a:pos x="7" y="14"/>
              </a:cxn>
              <a:cxn ang="0">
                <a:pos x="14" y="17"/>
              </a:cxn>
              <a:cxn ang="0">
                <a:pos x="18" y="13"/>
              </a:cxn>
              <a:cxn ang="0">
                <a:pos x="14" y="7"/>
              </a:cxn>
              <a:cxn ang="0">
                <a:pos x="22" y="2"/>
              </a:cxn>
              <a:cxn ang="0">
                <a:pos x="26" y="8"/>
              </a:cxn>
              <a:cxn ang="0">
                <a:pos x="32" y="7"/>
              </a:cxn>
              <a:cxn ang="0">
                <a:pos x="32" y="0"/>
              </a:cxn>
              <a:cxn ang="0">
                <a:pos x="40" y="0"/>
              </a:cxn>
              <a:cxn ang="0">
                <a:pos x="40" y="7"/>
              </a:cxn>
              <a:cxn ang="0">
                <a:pos x="46" y="8"/>
              </a:cxn>
              <a:cxn ang="0">
                <a:pos x="50" y="2"/>
              </a:cxn>
              <a:cxn ang="0">
                <a:pos x="58" y="7"/>
              </a:cxn>
              <a:cxn ang="0">
                <a:pos x="54" y="13"/>
              </a:cxn>
              <a:cxn ang="0">
                <a:pos x="59" y="17"/>
              </a:cxn>
              <a:cxn ang="0">
                <a:pos x="65" y="14"/>
              </a:cxn>
              <a:cxn ang="0">
                <a:pos x="69" y="21"/>
              </a:cxn>
              <a:cxn ang="0">
                <a:pos x="63" y="25"/>
              </a:cxn>
              <a:cxn ang="0">
                <a:pos x="65" y="31"/>
              </a:cxn>
              <a:cxn ang="0">
                <a:pos x="72" y="31"/>
              </a:cxn>
              <a:cxn ang="0">
                <a:pos x="72" y="40"/>
              </a:cxn>
              <a:cxn ang="0">
                <a:pos x="65" y="40"/>
              </a:cxn>
              <a:cxn ang="0">
                <a:pos x="63" y="46"/>
              </a:cxn>
              <a:cxn ang="0">
                <a:pos x="69" y="49"/>
              </a:cxn>
              <a:cxn ang="0">
                <a:pos x="65" y="57"/>
              </a:cxn>
              <a:cxn ang="0">
                <a:pos x="59" y="54"/>
              </a:cxn>
              <a:cxn ang="0">
                <a:pos x="54" y="58"/>
              </a:cxn>
              <a:cxn ang="0">
                <a:pos x="58" y="64"/>
              </a:cxn>
              <a:cxn ang="0">
                <a:pos x="50" y="68"/>
              </a:cxn>
              <a:cxn ang="0">
                <a:pos x="46" y="62"/>
              </a:cxn>
              <a:cxn ang="0">
                <a:pos x="40" y="64"/>
              </a:cxn>
              <a:cxn ang="0">
                <a:pos x="40" y="71"/>
              </a:cxn>
              <a:cxn ang="0">
                <a:pos x="32" y="71"/>
              </a:cxn>
              <a:cxn ang="0">
                <a:pos x="32" y="64"/>
              </a:cxn>
              <a:cxn ang="0">
                <a:pos x="26" y="62"/>
              </a:cxn>
              <a:cxn ang="0">
                <a:pos x="22" y="68"/>
              </a:cxn>
              <a:cxn ang="0">
                <a:pos x="14" y="64"/>
              </a:cxn>
              <a:cxn ang="0">
                <a:pos x="18" y="58"/>
              </a:cxn>
              <a:cxn ang="0">
                <a:pos x="14" y="54"/>
              </a:cxn>
              <a:cxn ang="0">
                <a:pos x="7" y="57"/>
              </a:cxn>
              <a:cxn ang="0">
                <a:pos x="3" y="49"/>
              </a:cxn>
              <a:cxn ang="0">
                <a:pos x="9" y="46"/>
              </a:cxn>
              <a:cxn ang="0">
                <a:pos x="7" y="40"/>
              </a:cxn>
              <a:cxn ang="0">
                <a:pos x="0" y="40"/>
              </a:cxn>
            </a:cxnLst>
            <a:rect l="0" t="0" r="r" b="b"/>
            <a:pathLst>
              <a:path w="72" h="71">
                <a:moveTo>
                  <a:pt x="36" y="55"/>
                </a:moveTo>
                <a:cubicBezTo>
                  <a:pt x="47" y="55"/>
                  <a:pt x="56" y="46"/>
                  <a:pt x="56" y="35"/>
                </a:cubicBezTo>
                <a:cubicBezTo>
                  <a:pt x="56" y="24"/>
                  <a:pt x="47" y="15"/>
                  <a:pt x="36" y="15"/>
                </a:cubicBezTo>
                <a:cubicBezTo>
                  <a:pt x="25" y="15"/>
                  <a:pt x="16" y="24"/>
                  <a:pt x="16" y="35"/>
                </a:cubicBezTo>
                <a:cubicBezTo>
                  <a:pt x="16" y="46"/>
                  <a:pt x="25" y="55"/>
                  <a:pt x="36" y="55"/>
                </a:cubicBezTo>
                <a:moveTo>
                  <a:pt x="0" y="40"/>
                </a:moveTo>
                <a:cubicBezTo>
                  <a:pt x="0" y="31"/>
                  <a:pt x="0" y="31"/>
                  <a:pt x="0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8" y="29"/>
                  <a:pt x="8" y="27"/>
                  <a:pt x="9" y="25"/>
                </a:cubicBezTo>
                <a:cubicBezTo>
                  <a:pt x="3" y="21"/>
                  <a:pt x="3" y="21"/>
                  <a:pt x="3" y="21"/>
                </a:cubicBezTo>
                <a:cubicBezTo>
                  <a:pt x="7" y="14"/>
                  <a:pt x="7" y="14"/>
                  <a:pt x="7" y="14"/>
                </a:cubicBezTo>
                <a:cubicBezTo>
                  <a:pt x="14" y="17"/>
                  <a:pt x="14" y="17"/>
                  <a:pt x="14" y="17"/>
                </a:cubicBezTo>
                <a:cubicBezTo>
                  <a:pt x="15" y="16"/>
                  <a:pt x="16" y="14"/>
                  <a:pt x="18" y="13"/>
                </a:cubicBezTo>
                <a:cubicBezTo>
                  <a:pt x="14" y="7"/>
                  <a:pt x="14" y="7"/>
                  <a:pt x="14" y="7"/>
                </a:cubicBezTo>
                <a:cubicBezTo>
                  <a:pt x="22" y="2"/>
                  <a:pt x="22" y="2"/>
                  <a:pt x="22" y="2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8"/>
                  <a:pt x="29" y="7"/>
                  <a:pt x="32" y="7"/>
                </a:cubicBezTo>
                <a:cubicBezTo>
                  <a:pt x="32" y="0"/>
                  <a:pt x="32" y="0"/>
                  <a:pt x="3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7"/>
                  <a:pt x="40" y="7"/>
                  <a:pt x="40" y="7"/>
                </a:cubicBezTo>
                <a:cubicBezTo>
                  <a:pt x="43" y="7"/>
                  <a:pt x="45" y="8"/>
                  <a:pt x="46" y="8"/>
                </a:cubicBezTo>
                <a:cubicBezTo>
                  <a:pt x="50" y="2"/>
                  <a:pt x="50" y="2"/>
                  <a:pt x="50" y="2"/>
                </a:cubicBezTo>
                <a:cubicBezTo>
                  <a:pt x="58" y="7"/>
                  <a:pt x="58" y="7"/>
                  <a:pt x="58" y="7"/>
                </a:cubicBezTo>
                <a:cubicBezTo>
                  <a:pt x="54" y="13"/>
                  <a:pt x="54" y="13"/>
                  <a:pt x="54" y="13"/>
                </a:cubicBezTo>
                <a:cubicBezTo>
                  <a:pt x="56" y="14"/>
                  <a:pt x="57" y="16"/>
                  <a:pt x="59" y="17"/>
                </a:cubicBezTo>
                <a:cubicBezTo>
                  <a:pt x="65" y="14"/>
                  <a:pt x="65" y="14"/>
                  <a:pt x="65" y="14"/>
                </a:cubicBezTo>
                <a:cubicBezTo>
                  <a:pt x="69" y="21"/>
                  <a:pt x="69" y="21"/>
                  <a:pt x="69" y="21"/>
                </a:cubicBezTo>
                <a:cubicBezTo>
                  <a:pt x="63" y="25"/>
                  <a:pt x="63" y="25"/>
                  <a:pt x="63" y="25"/>
                </a:cubicBezTo>
                <a:cubicBezTo>
                  <a:pt x="64" y="27"/>
                  <a:pt x="64" y="29"/>
                  <a:pt x="65" y="31"/>
                </a:cubicBezTo>
                <a:cubicBezTo>
                  <a:pt x="72" y="31"/>
                  <a:pt x="72" y="31"/>
                  <a:pt x="72" y="31"/>
                </a:cubicBezTo>
                <a:cubicBezTo>
                  <a:pt x="72" y="40"/>
                  <a:pt x="72" y="40"/>
                  <a:pt x="72" y="40"/>
                </a:cubicBezTo>
                <a:cubicBezTo>
                  <a:pt x="65" y="40"/>
                  <a:pt x="65" y="40"/>
                  <a:pt x="65" y="40"/>
                </a:cubicBezTo>
                <a:cubicBezTo>
                  <a:pt x="64" y="42"/>
                  <a:pt x="64" y="44"/>
                  <a:pt x="63" y="46"/>
                </a:cubicBezTo>
                <a:cubicBezTo>
                  <a:pt x="69" y="49"/>
                  <a:pt x="69" y="49"/>
                  <a:pt x="69" y="49"/>
                </a:cubicBezTo>
                <a:cubicBezTo>
                  <a:pt x="65" y="57"/>
                  <a:pt x="65" y="57"/>
                  <a:pt x="65" y="57"/>
                </a:cubicBezTo>
                <a:cubicBezTo>
                  <a:pt x="59" y="54"/>
                  <a:pt x="59" y="54"/>
                  <a:pt x="59" y="54"/>
                </a:cubicBezTo>
                <a:cubicBezTo>
                  <a:pt x="57" y="55"/>
                  <a:pt x="56" y="57"/>
                  <a:pt x="54" y="58"/>
                </a:cubicBezTo>
                <a:cubicBezTo>
                  <a:pt x="58" y="64"/>
                  <a:pt x="58" y="64"/>
                  <a:pt x="58" y="64"/>
                </a:cubicBezTo>
                <a:cubicBezTo>
                  <a:pt x="50" y="68"/>
                  <a:pt x="50" y="68"/>
                  <a:pt x="50" y="68"/>
                </a:cubicBezTo>
                <a:cubicBezTo>
                  <a:pt x="46" y="62"/>
                  <a:pt x="46" y="62"/>
                  <a:pt x="46" y="62"/>
                </a:cubicBezTo>
                <a:cubicBezTo>
                  <a:pt x="45" y="63"/>
                  <a:pt x="43" y="64"/>
                  <a:pt x="40" y="64"/>
                </a:cubicBezTo>
                <a:cubicBezTo>
                  <a:pt x="40" y="71"/>
                  <a:pt x="40" y="71"/>
                  <a:pt x="40" y="71"/>
                </a:cubicBezTo>
                <a:cubicBezTo>
                  <a:pt x="32" y="71"/>
                  <a:pt x="32" y="71"/>
                  <a:pt x="32" y="71"/>
                </a:cubicBezTo>
                <a:cubicBezTo>
                  <a:pt x="32" y="64"/>
                  <a:pt x="32" y="64"/>
                  <a:pt x="32" y="64"/>
                </a:cubicBezTo>
                <a:cubicBezTo>
                  <a:pt x="29" y="64"/>
                  <a:pt x="27" y="63"/>
                  <a:pt x="26" y="62"/>
                </a:cubicBezTo>
                <a:cubicBezTo>
                  <a:pt x="22" y="68"/>
                  <a:pt x="22" y="68"/>
                  <a:pt x="22" y="68"/>
                </a:cubicBezTo>
                <a:cubicBezTo>
                  <a:pt x="14" y="64"/>
                  <a:pt x="14" y="64"/>
                  <a:pt x="14" y="64"/>
                </a:cubicBezTo>
                <a:cubicBezTo>
                  <a:pt x="18" y="58"/>
                  <a:pt x="18" y="58"/>
                  <a:pt x="18" y="58"/>
                </a:cubicBezTo>
                <a:cubicBezTo>
                  <a:pt x="16" y="57"/>
                  <a:pt x="15" y="55"/>
                  <a:pt x="14" y="54"/>
                </a:cubicBezTo>
                <a:cubicBezTo>
                  <a:pt x="7" y="57"/>
                  <a:pt x="7" y="57"/>
                  <a:pt x="7" y="57"/>
                </a:cubicBezTo>
                <a:cubicBezTo>
                  <a:pt x="3" y="49"/>
                  <a:pt x="3" y="49"/>
                  <a:pt x="3" y="49"/>
                </a:cubicBezTo>
                <a:cubicBezTo>
                  <a:pt x="9" y="46"/>
                  <a:pt x="9" y="46"/>
                  <a:pt x="9" y="46"/>
                </a:cubicBezTo>
                <a:cubicBezTo>
                  <a:pt x="8" y="44"/>
                  <a:pt x="8" y="42"/>
                  <a:pt x="7" y="40"/>
                </a:cubicBezTo>
                <a:lnTo>
                  <a:pt x="0" y="4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66" name="Freeform 97"/>
          <p:cNvSpPr>
            <a:spLocks noEditPoints="1"/>
          </p:cNvSpPr>
          <p:nvPr userDrawn="1"/>
        </p:nvSpPr>
        <p:spPr bwMode="auto">
          <a:xfrm>
            <a:off x="9730735" y="0"/>
            <a:ext cx="191831" cy="188912"/>
          </a:xfrm>
          <a:custGeom>
            <a:avLst/>
            <a:gdLst/>
            <a:ahLst/>
            <a:cxnLst>
              <a:cxn ang="0">
                <a:pos x="44" y="67"/>
              </a:cxn>
              <a:cxn ang="0">
                <a:pos x="68" y="43"/>
              </a:cxn>
              <a:cxn ang="0">
                <a:pos x="44" y="19"/>
              </a:cxn>
              <a:cxn ang="0">
                <a:pos x="19" y="43"/>
              </a:cxn>
              <a:cxn ang="0">
                <a:pos x="44" y="67"/>
              </a:cxn>
              <a:cxn ang="0">
                <a:pos x="0" y="48"/>
              </a:cxn>
              <a:cxn ang="0">
                <a:pos x="0" y="38"/>
              </a:cxn>
              <a:cxn ang="0">
                <a:pos x="9" y="38"/>
              </a:cxn>
              <a:cxn ang="0">
                <a:pos x="11" y="30"/>
              </a:cxn>
              <a:cxn ang="0">
                <a:pos x="3" y="26"/>
              </a:cxn>
              <a:cxn ang="0">
                <a:pos x="9" y="17"/>
              </a:cxn>
              <a:cxn ang="0">
                <a:pos x="16" y="21"/>
              </a:cxn>
              <a:cxn ang="0">
                <a:pos x="22" y="16"/>
              </a:cxn>
              <a:cxn ang="0">
                <a:pos x="17" y="8"/>
              </a:cxn>
              <a:cxn ang="0">
                <a:pos x="27" y="3"/>
              </a:cxn>
              <a:cxn ang="0">
                <a:pos x="31" y="10"/>
              </a:cxn>
              <a:cxn ang="0">
                <a:pos x="38" y="8"/>
              </a:cxn>
              <a:cxn ang="0">
                <a:pos x="38" y="0"/>
              </a:cxn>
              <a:cxn ang="0">
                <a:pos x="49" y="0"/>
              </a:cxn>
              <a:cxn ang="0">
                <a:pos x="49" y="8"/>
              </a:cxn>
              <a:cxn ang="0">
                <a:pos x="56" y="10"/>
              </a:cxn>
              <a:cxn ang="0">
                <a:pos x="61" y="3"/>
              </a:cxn>
              <a:cxn ang="0">
                <a:pos x="70" y="8"/>
              </a:cxn>
              <a:cxn ang="0">
                <a:pos x="66" y="16"/>
              </a:cxn>
              <a:cxn ang="0">
                <a:pos x="71" y="21"/>
              </a:cxn>
              <a:cxn ang="0">
                <a:pos x="79" y="17"/>
              </a:cxn>
              <a:cxn ang="0">
                <a:pos x="84" y="26"/>
              </a:cxn>
              <a:cxn ang="0">
                <a:pos x="77" y="30"/>
              </a:cxn>
              <a:cxn ang="0">
                <a:pos x="78" y="38"/>
              </a:cxn>
              <a:cxn ang="0">
                <a:pos x="87" y="38"/>
              </a:cxn>
              <a:cxn ang="0">
                <a:pos x="87" y="48"/>
              </a:cxn>
              <a:cxn ang="0">
                <a:pos x="78" y="48"/>
              </a:cxn>
              <a:cxn ang="0">
                <a:pos x="77" y="56"/>
              </a:cxn>
              <a:cxn ang="0">
                <a:pos x="84" y="60"/>
              </a:cxn>
              <a:cxn ang="0">
                <a:pos x="79" y="69"/>
              </a:cxn>
              <a:cxn ang="0">
                <a:pos x="71" y="65"/>
              </a:cxn>
              <a:cxn ang="0">
                <a:pos x="66" y="71"/>
              </a:cxn>
              <a:cxn ang="0">
                <a:pos x="70" y="78"/>
              </a:cxn>
              <a:cxn ang="0">
                <a:pos x="61" y="83"/>
              </a:cxn>
              <a:cxn ang="0">
                <a:pos x="56" y="76"/>
              </a:cxn>
              <a:cxn ang="0">
                <a:pos x="49" y="78"/>
              </a:cxn>
              <a:cxn ang="0">
                <a:pos x="49" y="86"/>
              </a:cxn>
              <a:cxn ang="0">
                <a:pos x="38" y="86"/>
              </a:cxn>
              <a:cxn ang="0">
                <a:pos x="38" y="78"/>
              </a:cxn>
              <a:cxn ang="0">
                <a:pos x="31" y="76"/>
              </a:cxn>
              <a:cxn ang="0">
                <a:pos x="27" y="83"/>
              </a:cxn>
              <a:cxn ang="0">
                <a:pos x="17" y="78"/>
              </a:cxn>
              <a:cxn ang="0">
                <a:pos x="22" y="71"/>
              </a:cxn>
              <a:cxn ang="0">
                <a:pos x="16" y="65"/>
              </a:cxn>
              <a:cxn ang="0">
                <a:pos x="9" y="69"/>
              </a:cxn>
              <a:cxn ang="0">
                <a:pos x="3" y="60"/>
              </a:cxn>
              <a:cxn ang="0">
                <a:pos x="11" y="56"/>
              </a:cxn>
              <a:cxn ang="0">
                <a:pos x="9" y="48"/>
              </a:cxn>
              <a:cxn ang="0">
                <a:pos x="0" y="48"/>
              </a:cxn>
            </a:cxnLst>
            <a:rect l="0" t="0" r="r" b="b"/>
            <a:pathLst>
              <a:path w="87" h="86">
                <a:moveTo>
                  <a:pt x="44" y="67"/>
                </a:moveTo>
                <a:cubicBezTo>
                  <a:pt x="57" y="67"/>
                  <a:pt x="68" y="57"/>
                  <a:pt x="68" y="43"/>
                </a:cubicBezTo>
                <a:cubicBezTo>
                  <a:pt x="68" y="30"/>
                  <a:pt x="57" y="19"/>
                  <a:pt x="44" y="19"/>
                </a:cubicBezTo>
                <a:cubicBezTo>
                  <a:pt x="30" y="19"/>
                  <a:pt x="19" y="30"/>
                  <a:pt x="19" y="43"/>
                </a:cubicBezTo>
                <a:cubicBezTo>
                  <a:pt x="19" y="57"/>
                  <a:pt x="30" y="67"/>
                  <a:pt x="44" y="67"/>
                </a:cubicBezTo>
                <a:moveTo>
                  <a:pt x="0" y="48"/>
                </a:moveTo>
                <a:cubicBezTo>
                  <a:pt x="0" y="38"/>
                  <a:pt x="0" y="38"/>
                  <a:pt x="0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5"/>
                  <a:pt x="10" y="33"/>
                  <a:pt x="11" y="30"/>
                </a:cubicBezTo>
                <a:cubicBezTo>
                  <a:pt x="3" y="26"/>
                  <a:pt x="3" y="26"/>
                  <a:pt x="3" y="26"/>
                </a:cubicBezTo>
                <a:cubicBezTo>
                  <a:pt x="9" y="17"/>
                  <a:pt x="9" y="17"/>
                  <a:pt x="9" y="17"/>
                </a:cubicBezTo>
                <a:cubicBezTo>
                  <a:pt x="16" y="21"/>
                  <a:pt x="16" y="21"/>
                  <a:pt x="16" y="21"/>
                </a:cubicBezTo>
                <a:cubicBezTo>
                  <a:pt x="18" y="19"/>
                  <a:pt x="20" y="17"/>
                  <a:pt x="22" y="16"/>
                </a:cubicBezTo>
                <a:cubicBezTo>
                  <a:pt x="17" y="8"/>
                  <a:pt x="17" y="8"/>
                  <a:pt x="17" y="8"/>
                </a:cubicBezTo>
                <a:cubicBezTo>
                  <a:pt x="27" y="3"/>
                  <a:pt x="27" y="3"/>
                  <a:pt x="27" y="3"/>
                </a:cubicBezTo>
                <a:cubicBezTo>
                  <a:pt x="31" y="10"/>
                  <a:pt x="31" y="10"/>
                  <a:pt x="31" y="10"/>
                </a:cubicBezTo>
                <a:cubicBezTo>
                  <a:pt x="33" y="9"/>
                  <a:pt x="36" y="9"/>
                  <a:pt x="38" y="8"/>
                </a:cubicBezTo>
                <a:cubicBezTo>
                  <a:pt x="38" y="0"/>
                  <a:pt x="38" y="0"/>
                  <a:pt x="38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8"/>
                  <a:pt x="49" y="8"/>
                  <a:pt x="49" y="8"/>
                </a:cubicBezTo>
                <a:cubicBezTo>
                  <a:pt x="52" y="9"/>
                  <a:pt x="54" y="9"/>
                  <a:pt x="56" y="10"/>
                </a:cubicBezTo>
                <a:cubicBezTo>
                  <a:pt x="61" y="3"/>
                  <a:pt x="61" y="3"/>
                  <a:pt x="61" y="3"/>
                </a:cubicBezTo>
                <a:cubicBezTo>
                  <a:pt x="70" y="8"/>
                  <a:pt x="70" y="8"/>
                  <a:pt x="70" y="8"/>
                </a:cubicBezTo>
                <a:cubicBezTo>
                  <a:pt x="66" y="16"/>
                  <a:pt x="66" y="16"/>
                  <a:pt x="66" y="16"/>
                </a:cubicBezTo>
                <a:cubicBezTo>
                  <a:pt x="68" y="17"/>
                  <a:pt x="70" y="19"/>
                  <a:pt x="71" y="21"/>
                </a:cubicBezTo>
                <a:cubicBezTo>
                  <a:pt x="79" y="17"/>
                  <a:pt x="79" y="17"/>
                  <a:pt x="79" y="17"/>
                </a:cubicBezTo>
                <a:cubicBezTo>
                  <a:pt x="84" y="26"/>
                  <a:pt x="84" y="26"/>
                  <a:pt x="84" y="26"/>
                </a:cubicBezTo>
                <a:cubicBezTo>
                  <a:pt x="77" y="30"/>
                  <a:pt x="77" y="30"/>
                  <a:pt x="77" y="30"/>
                </a:cubicBezTo>
                <a:cubicBezTo>
                  <a:pt x="77" y="33"/>
                  <a:pt x="78" y="35"/>
                  <a:pt x="78" y="38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48"/>
                  <a:pt x="87" y="48"/>
                  <a:pt x="87" y="48"/>
                </a:cubicBezTo>
                <a:cubicBezTo>
                  <a:pt x="78" y="48"/>
                  <a:pt x="78" y="48"/>
                  <a:pt x="78" y="48"/>
                </a:cubicBezTo>
                <a:cubicBezTo>
                  <a:pt x="78" y="51"/>
                  <a:pt x="77" y="53"/>
                  <a:pt x="77" y="56"/>
                </a:cubicBezTo>
                <a:cubicBezTo>
                  <a:pt x="84" y="60"/>
                  <a:pt x="84" y="60"/>
                  <a:pt x="84" y="60"/>
                </a:cubicBezTo>
                <a:cubicBezTo>
                  <a:pt x="79" y="69"/>
                  <a:pt x="79" y="69"/>
                  <a:pt x="79" y="69"/>
                </a:cubicBezTo>
                <a:cubicBezTo>
                  <a:pt x="71" y="65"/>
                  <a:pt x="71" y="65"/>
                  <a:pt x="71" y="65"/>
                </a:cubicBezTo>
                <a:cubicBezTo>
                  <a:pt x="70" y="67"/>
                  <a:pt x="68" y="69"/>
                  <a:pt x="66" y="71"/>
                </a:cubicBezTo>
                <a:cubicBezTo>
                  <a:pt x="70" y="78"/>
                  <a:pt x="70" y="78"/>
                  <a:pt x="70" y="78"/>
                </a:cubicBezTo>
                <a:cubicBezTo>
                  <a:pt x="61" y="83"/>
                  <a:pt x="61" y="83"/>
                  <a:pt x="61" y="83"/>
                </a:cubicBezTo>
                <a:cubicBezTo>
                  <a:pt x="56" y="76"/>
                  <a:pt x="56" y="76"/>
                  <a:pt x="56" y="76"/>
                </a:cubicBezTo>
                <a:cubicBezTo>
                  <a:pt x="54" y="77"/>
                  <a:pt x="52" y="77"/>
                  <a:pt x="49" y="78"/>
                </a:cubicBezTo>
                <a:cubicBezTo>
                  <a:pt x="49" y="86"/>
                  <a:pt x="49" y="86"/>
                  <a:pt x="49" y="86"/>
                </a:cubicBezTo>
                <a:cubicBezTo>
                  <a:pt x="38" y="86"/>
                  <a:pt x="38" y="86"/>
                  <a:pt x="38" y="86"/>
                </a:cubicBezTo>
                <a:cubicBezTo>
                  <a:pt x="38" y="78"/>
                  <a:pt x="38" y="78"/>
                  <a:pt x="38" y="78"/>
                </a:cubicBezTo>
                <a:cubicBezTo>
                  <a:pt x="36" y="77"/>
                  <a:pt x="33" y="77"/>
                  <a:pt x="31" y="76"/>
                </a:cubicBezTo>
                <a:cubicBezTo>
                  <a:pt x="27" y="83"/>
                  <a:pt x="27" y="83"/>
                  <a:pt x="27" y="83"/>
                </a:cubicBezTo>
                <a:cubicBezTo>
                  <a:pt x="17" y="78"/>
                  <a:pt x="17" y="78"/>
                  <a:pt x="17" y="78"/>
                </a:cubicBezTo>
                <a:cubicBezTo>
                  <a:pt x="22" y="71"/>
                  <a:pt x="22" y="71"/>
                  <a:pt x="22" y="71"/>
                </a:cubicBezTo>
                <a:cubicBezTo>
                  <a:pt x="20" y="69"/>
                  <a:pt x="18" y="67"/>
                  <a:pt x="16" y="65"/>
                </a:cubicBezTo>
                <a:cubicBezTo>
                  <a:pt x="9" y="69"/>
                  <a:pt x="9" y="69"/>
                  <a:pt x="9" y="69"/>
                </a:cubicBezTo>
                <a:cubicBezTo>
                  <a:pt x="3" y="60"/>
                  <a:pt x="3" y="60"/>
                  <a:pt x="3" y="60"/>
                </a:cubicBezTo>
                <a:cubicBezTo>
                  <a:pt x="11" y="56"/>
                  <a:pt x="11" y="56"/>
                  <a:pt x="11" y="56"/>
                </a:cubicBezTo>
                <a:cubicBezTo>
                  <a:pt x="10" y="53"/>
                  <a:pt x="9" y="51"/>
                  <a:pt x="9" y="48"/>
                </a:cubicBezTo>
                <a:lnTo>
                  <a:pt x="0" y="48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71" name="Freeform 103"/>
          <p:cNvSpPr>
            <a:spLocks noEditPoints="1"/>
          </p:cNvSpPr>
          <p:nvPr userDrawn="1"/>
        </p:nvSpPr>
        <p:spPr bwMode="auto">
          <a:xfrm>
            <a:off x="9573783" y="6724651"/>
            <a:ext cx="288540" cy="133351"/>
          </a:xfrm>
          <a:custGeom>
            <a:avLst/>
            <a:gdLst/>
            <a:ahLst/>
            <a:cxnLst>
              <a:cxn ang="0">
                <a:pos x="11" y="27"/>
              </a:cxn>
              <a:cxn ang="0">
                <a:pos x="0" y="0"/>
              </a:cxn>
              <a:cxn ang="0">
                <a:pos x="31" y="77"/>
              </a:cxn>
              <a:cxn ang="0">
                <a:pos x="23" y="36"/>
              </a:cxn>
              <a:cxn ang="0">
                <a:pos x="19" y="12"/>
              </a:cxn>
              <a:cxn ang="0">
                <a:pos x="19" y="84"/>
              </a:cxn>
              <a:cxn ang="0">
                <a:pos x="38" y="36"/>
              </a:cxn>
              <a:cxn ang="0">
                <a:pos x="42" y="61"/>
              </a:cxn>
              <a:cxn ang="0">
                <a:pos x="42" y="12"/>
              </a:cxn>
              <a:cxn ang="0">
                <a:pos x="42" y="77"/>
              </a:cxn>
              <a:cxn ang="0">
                <a:pos x="42" y="0"/>
              </a:cxn>
              <a:cxn ang="0">
                <a:pos x="42" y="27"/>
              </a:cxn>
              <a:cxn ang="0">
                <a:pos x="47" y="52"/>
              </a:cxn>
              <a:cxn ang="0">
                <a:pos x="42" y="84"/>
              </a:cxn>
              <a:cxn ang="0">
                <a:pos x="42" y="84"/>
              </a:cxn>
              <a:cxn ang="0">
                <a:pos x="63" y="36"/>
              </a:cxn>
              <a:cxn ang="0">
                <a:pos x="67" y="61"/>
              </a:cxn>
              <a:cxn ang="0">
                <a:pos x="67" y="12"/>
              </a:cxn>
              <a:cxn ang="0">
                <a:pos x="67" y="77"/>
              </a:cxn>
              <a:cxn ang="0">
                <a:pos x="67" y="0"/>
              </a:cxn>
              <a:cxn ang="0">
                <a:pos x="67" y="27"/>
              </a:cxn>
              <a:cxn ang="0">
                <a:pos x="70" y="52"/>
              </a:cxn>
              <a:cxn ang="0">
                <a:pos x="67" y="84"/>
              </a:cxn>
              <a:cxn ang="0">
                <a:pos x="67" y="84"/>
              </a:cxn>
              <a:cxn ang="0">
                <a:pos x="87" y="36"/>
              </a:cxn>
              <a:cxn ang="0">
                <a:pos x="91" y="61"/>
              </a:cxn>
              <a:cxn ang="0">
                <a:pos x="91" y="12"/>
              </a:cxn>
              <a:cxn ang="0">
                <a:pos x="91" y="77"/>
              </a:cxn>
              <a:cxn ang="0">
                <a:pos x="91" y="0"/>
              </a:cxn>
              <a:cxn ang="0">
                <a:pos x="91" y="27"/>
              </a:cxn>
              <a:cxn ang="0">
                <a:pos x="95" y="52"/>
              </a:cxn>
              <a:cxn ang="0">
                <a:pos x="91" y="84"/>
              </a:cxn>
              <a:cxn ang="0">
                <a:pos x="91" y="84"/>
              </a:cxn>
              <a:cxn ang="0">
                <a:pos x="110" y="36"/>
              </a:cxn>
              <a:cxn ang="0">
                <a:pos x="115" y="61"/>
              </a:cxn>
              <a:cxn ang="0">
                <a:pos x="115" y="12"/>
              </a:cxn>
              <a:cxn ang="0">
                <a:pos x="115" y="77"/>
              </a:cxn>
              <a:cxn ang="0">
                <a:pos x="115" y="0"/>
              </a:cxn>
              <a:cxn ang="0">
                <a:pos x="115" y="27"/>
              </a:cxn>
              <a:cxn ang="0">
                <a:pos x="119" y="52"/>
              </a:cxn>
              <a:cxn ang="0">
                <a:pos x="115" y="84"/>
              </a:cxn>
              <a:cxn ang="0">
                <a:pos x="115" y="84"/>
              </a:cxn>
              <a:cxn ang="0">
                <a:pos x="135" y="36"/>
              </a:cxn>
              <a:cxn ang="0">
                <a:pos x="139" y="61"/>
              </a:cxn>
              <a:cxn ang="0">
                <a:pos x="139" y="12"/>
              </a:cxn>
              <a:cxn ang="0">
                <a:pos x="139" y="77"/>
              </a:cxn>
              <a:cxn ang="0">
                <a:pos x="139" y="0"/>
              </a:cxn>
              <a:cxn ang="0">
                <a:pos x="139" y="27"/>
              </a:cxn>
              <a:cxn ang="0">
                <a:pos x="142" y="52"/>
              </a:cxn>
              <a:cxn ang="0">
                <a:pos x="139" y="84"/>
              </a:cxn>
              <a:cxn ang="0">
                <a:pos x="139" y="84"/>
              </a:cxn>
              <a:cxn ang="0">
                <a:pos x="155" y="27"/>
              </a:cxn>
              <a:cxn ang="0">
                <a:pos x="151" y="0"/>
              </a:cxn>
              <a:cxn ang="0">
                <a:pos x="151" y="52"/>
              </a:cxn>
              <a:cxn ang="0">
                <a:pos x="151" y="77"/>
              </a:cxn>
              <a:cxn ang="0">
                <a:pos x="182" y="0"/>
              </a:cxn>
              <a:cxn ang="0">
                <a:pos x="171" y="27"/>
              </a:cxn>
            </a:cxnLst>
            <a:rect l="0" t="0" r="r" b="b"/>
            <a:pathLst>
              <a:path w="182" h="84">
                <a:moveTo>
                  <a:pt x="0" y="84"/>
                </a:moveTo>
                <a:lnTo>
                  <a:pt x="19" y="84"/>
                </a:lnTo>
                <a:lnTo>
                  <a:pt x="19" y="27"/>
                </a:lnTo>
                <a:lnTo>
                  <a:pt x="11" y="27"/>
                </a:lnTo>
                <a:lnTo>
                  <a:pt x="11" y="12"/>
                </a:lnTo>
                <a:lnTo>
                  <a:pt x="19" y="12"/>
                </a:lnTo>
                <a:lnTo>
                  <a:pt x="19" y="0"/>
                </a:lnTo>
                <a:lnTo>
                  <a:pt x="0" y="0"/>
                </a:lnTo>
                <a:lnTo>
                  <a:pt x="0" y="84"/>
                </a:lnTo>
                <a:close/>
                <a:moveTo>
                  <a:pt x="19" y="84"/>
                </a:moveTo>
                <a:lnTo>
                  <a:pt x="31" y="84"/>
                </a:lnTo>
                <a:lnTo>
                  <a:pt x="31" y="77"/>
                </a:lnTo>
                <a:lnTo>
                  <a:pt x="31" y="61"/>
                </a:lnTo>
                <a:lnTo>
                  <a:pt x="31" y="52"/>
                </a:lnTo>
                <a:lnTo>
                  <a:pt x="23" y="52"/>
                </a:lnTo>
                <a:lnTo>
                  <a:pt x="23" y="36"/>
                </a:lnTo>
                <a:lnTo>
                  <a:pt x="31" y="36"/>
                </a:lnTo>
                <a:lnTo>
                  <a:pt x="31" y="0"/>
                </a:lnTo>
                <a:lnTo>
                  <a:pt x="19" y="0"/>
                </a:lnTo>
                <a:lnTo>
                  <a:pt x="19" y="12"/>
                </a:lnTo>
                <a:lnTo>
                  <a:pt x="27" y="12"/>
                </a:lnTo>
                <a:lnTo>
                  <a:pt x="27" y="27"/>
                </a:lnTo>
                <a:lnTo>
                  <a:pt x="19" y="27"/>
                </a:lnTo>
                <a:lnTo>
                  <a:pt x="19" y="84"/>
                </a:lnTo>
                <a:close/>
                <a:moveTo>
                  <a:pt x="42" y="0"/>
                </a:moveTo>
                <a:lnTo>
                  <a:pt x="31" y="0"/>
                </a:lnTo>
                <a:lnTo>
                  <a:pt x="31" y="36"/>
                </a:lnTo>
                <a:lnTo>
                  <a:pt x="38" y="36"/>
                </a:lnTo>
                <a:lnTo>
                  <a:pt x="38" y="52"/>
                </a:lnTo>
                <a:lnTo>
                  <a:pt x="31" y="52"/>
                </a:lnTo>
                <a:lnTo>
                  <a:pt x="31" y="61"/>
                </a:lnTo>
                <a:lnTo>
                  <a:pt x="42" y="61"/>
                </a:lnTo>
                <a:lnTo>
                  <a:pt x="42" y="27"/>
                </a:lnTo>
                <a:lnTo>
                  <a:pt x="36" y="27"/>
                </a:lnTo>
                <a:lnTo>
                  <a:pt x="36" y="12"/>
                </a:lnTo>
                <a:lnTo>
                  <a:pt x="42" y="12"/>
                </a:lnTo>
                <a:lnTo>
                  <a:pt x="42" y="0"/>
                </a:lnTo>
                <a:close/>
                <a:moveTo>
                  <a:pt x="31" y="84"/>
                </a:moveTo>
                <a:lnTo>
                  <a:pt x="42" y="84"/>
                </a:lnTo>
                <a:lnTo>
                  <a:pt x="42" y="77"/>
                </a:lnTo>
                <a:lnTo>
                  <a:pt x="31" y="77"/>
                </a:lnTo>
                <a:lnTo>
                  <a:pt x="31" y="84"/>
                </a:lnTo>
                <a:close/>
                <a:moveTo>
                  <a:pt x="55" y="0"/>
                </a:moveTo>
                <a:lnTo>
                  <a:pt x="42" y="0"/>
                </a:lnTo>
                <a:lnTo>
                  <a:pt x="42" y="12"/>
                </a:lnTo>
                <a:lnTo>
                  <a:pt x="51" y="12"/>
                </a:lnTo>
                <a:lnTo>
                  <a:pt x="51" y="27"/>
                </a:lnTo>
                <a:lnTo>
                  <a:pt x="42" y="27"/>
                </a:lnTo>
                <a:lnTo>
                  <a:pt x="42" y="61"/>
                </a:lnTo>
                <a:lnTo>
                  <a:pt x="55" y="61"/>
                </a:lnTo>
                <a:lnTo>
                  <a:pt x="55" y="52"/>
                </a:lnTo>
                <a:lnTo>
                  <a:pt x="47" y="52"/>
                </a:lnTo>
                <a:lnTo>
                  <a:pt x="47" y="36"/>
                </a:lnTo>
                <a:lnTo>
                  <a:pt x="55" y="36"/>
                </a:lnTo>
                <a:lnTo>
                  <a:pt x="55" y="0"/>
                </a:lnTo>
                <a:close/>
                <a:moveTo>
                  <a:pt x="42" y="84"/>
                </a:moveTo>
                <a:lnTo>
                  <a:pt x="55" y="84"/>
                </a:lnTo>
                <a:lnTo>
                  <a:pt x="55" y="77"/>
                </a:lnTo>
                <a:lnTo>
                  <a:pt x="42" y="77"/>
                </a:lnTo>
                <a:lnTo>
                  <a:pt x="42" y="84"/>
                </a:lnTo>
                <a:close/>
                <a:moveTo>
                  <a:pt x="67" y="0"/>
                </a:moveTo>
                <a:lnTo>
                  <a:pt x="55" y="0"/>
                </a:lnTo>
                <a:lnTo>
                  <a:pt x="55" y="36"/>
                </a:lnTo>
                <a:lnTo>
                  <a:pt x="63" y="36"/>
                </a:lnTo>
                <a:lnTo>
                  <a:pt x="63" y="52"/>
                </a:lnTo>
                <a:lnTo>
                  <a:pt x="55" y="52"/>
                </a:lnTo>
                <a:lnTo>
                  <a:pt x="55" y="61"/>
                </a:lnTo>
                <a:lnTo>
                  <a:pt x="67" y="61"/>
                </a:lnTo>
                <a:lnTo>
                  <a:pt x="67" y="27"/>
                </a:lnTo>
                <a:lnTo>
                  <a:pt x="59" y="27"/>
                </a:lnTo>
                <a:lnTo>
                  <a:pt x="59" y="12"/>
                </a:lnTo>
                <a:lnTo>
                  <a:pt x="67" y="12"/>
                </a:lnTo>
                <a:lnTo>
                  <a:pt x="67" y="0"/>
                </a:lnTo>
                <a:close/>
                <a:moveTo>
                  <a:pt x="55" y="84"/>
                </a:moveTo>
                <a:lnTo>
                  <a:pt x="67" y="84"/>
                </a:lnTo>
                <a:lnTo>
                  <a:pt x="67" y="77"/>
                </a:lnTo>
                <a:lnTo>
                  <a:pt x="55" y="77"/>
                </a:lnTo>
                <a:lnTo>
                  <a:pt x="55" y="84"/>
                </a:lnTo>
                <a:close/>
                <a:moveTo>
                  <a:pt x="78" y="0"/>
                </a:moveTo>
                <a:lnTo>
                  <a:pt x="67" y="0"/>
                </a:lnTo>
                <a:lnTo>
                  <a:pt x="67" y="12"/>
                </a:lnTo>
                <a:lnTo>
                  <a:pt x="74" y="12"/>
                </a:lnTo>
                <a:lnTo>
                  <a:pt x="74" y="27"/>
                </a:lnTo>
                <a:lnTo>
                  <a:pt x="67" y="27"/>
                </a:lnTo>
                <a:lnTo>
                  <a:pt x="67" y="61"/>
                </a:lnTo>
                <a:lnTo>
                  <a:pt x="78" y="61"/>
                </a:lnTo>
                <a:lnTo>
                  <a:pt x="78" y="52"/>
                </a:lnTo>
                <a:lnTo>
                  <a:pt x="70" y="52"/>
                </a:lnTo>
                <a:lnTo>
                  <a:pt x="70" y="36"/>
                </a:lnTo>
                <a:lnTo>
                  <a:pt x="78" y="36"/>
                </a:lnTo>
                <a:lnTo>
                  <a:pt x="78" y="0"/>
                </a:lnTo>
                <a:close/>
                <a:moveTo>
                  <a:pt x="67" y="84"/>
                </a:moveTo>
                <a:lnTo>
                  <a:pt x="78" y="84"/>
                </a:lnTo>
                <a:lnTo>
                  <a:pt x="78" y="77"/>
                </a:lnTo>
                <a:lnTo>
                  <a:pt x="67" y="77"/>
                </a:lnTo>
                <a:lnTo>
                  <a:pt x="67" y="84"/>
                </a:lnTo>
                <a:close/>
                <a:moveTo>
                  <a:pt x="91" y="0"/>
                </a:moveTo>
                <a:lnTo>
                  <a:pt x="78" y="0"/>
                </a:lnTo>
                <a:lnTo>
                  <a:pt x="78" y="36"/>
                </a:lnTo>
                <a:lnTo>
                  <a:pt x="87" y="36"/>
                </a:lnTo>
                <a:lnTo>
                  <a:pt x="87" y="52"/>
                </a:lnTo>
                <a:lnTo>
                  <a:pt x="78" y="52"/>
                </a:lnTo>
                <a:lnTo>
                  <a:pt x="78" y="61"/>
                </a:lnTo>
                <a:lnTo>
                  <a:pt x="91" y="61"/>
                </a:lnTo>
                <a:lnTo>
                  <a:pt x="91" y="27"/>
                </a:lnTo>
                <a:lnTo>
                  <a:pt x="83" y="27"/>
                </a:lnTo>
                <a:lnTo>
                  <a:pt x="83" y="12"/>
                </a:lnTo>
                <a:lnTo>
                  <a:pt x="91" y="12"/>
                </a:lnTo>
                <a:lnTo>
                  <a:pt x="91" y="0"/>
                </a:lnTo>
                <a:close/>
                <a:moveTo>
                  <a:pt x="78" y="84"/>
                </a:moveTo>
                <a:lnTo>
                  <a:pt x="91" y="84"/>
                </a:lnTo>
                <a:lnTo>
                  <a:pt x="91" y="77"/>
                </a:lnTo>
                <a:lnTo>
                  <a:pt x="78" y="77"/>
                </a:lnTo>
                <a:lnTo>
                  <a:pt x="78" y="84"/>
                </a:lnTo>
                <a:close/>
                <a:moveTo>
                  <a:pt x="103" y="0"/>
                </a:moveTo>
                <a:lnTo>
                  <a:pt x="91" y="0"/>
                </a:lnTo>
                <a:lnTo>
                  <a:pt x="91" y="12"/>
                </a:lnTo>
                <a:lnTo>
                  <a:pt x="99" y="12"/>
                </a:lnTo>
                <a:lnTo>
                  <a:pt x="99" y="27"/>
                </a:lnTo>
                <a:lnTo>
                  <a:pt x="91" y="27"/>
                </a:lnTo>
                <a:lnTo>
                  <a:pt x="91" y="61"/>
                </a:lnTo>
                <a:lnTo>
                  <a:pt x="103" y="61"/>
                </a:lnTo>
                <a:lnTo>
                  <a:pt x="103" y="52"/>
                </a:lnTo>
                <a:lnTo>
                  <a:pt x="95" y="52"/>
                </a:lnTo>
                <a:lnTo>
                  <a:pt x="95" y="36"/>
                </a:lnTo>
                <a:lnTo>
                  <a:pt x="103" y="36"/>
                </a:lnTo>
                <a:lnTo>
                  <a:pt x="103" y="0"/>
                </a:lnTo>
                <a:close/>
                <a:moveTo>
                  <a:pt x="91" y="84"/>
                </a:moveTo>
                <a:lnTo>
                  <a:pt x="103" y="84"/>
                </a:lnTo>
                <a:lnTo>
                  <a:pt x="103" y="77"/>
                </a:lnTo>
                <a:lnTo>
                  <a:pt x="91" y="77"/>
                </a:lnTo>
                <a:lnTo>
                  <a:pt x="91" y="84"/>
                </a:lnTo>
                <a:close/>
                <a:moveTo>
                  <a:pt x="115" y="0"/>
                </a:moveTo>
                <a:lnTo>
                  <a:pt x="103" y="0"/>
                </a:lnTo>
                <a:lnTo>
                  <a:pt x="103" y="36"/>
                </a:lnTo>
                <a:lnTo>
                  <a:pt x="110" y="36"/>
                </a:lnTo>
                <a:lnTo>
                  <a:pt x="110" y="52"/>
                </a:lnTo>
                <a:lnTo>
                  <a:pt x="103" y="52"/>
                </a:lnTo>
                <a:lnTo>
                  <a:pt x="103" y="61"/>
                </a:lnTo>
                <a:lnTo>
                  <a:pt x="115" y="61"/>
                </a:lnTo>
                <a:lnTo>
                  <a:pt x="115" y="27"/>
                </a:lnTo>
                <a:lnTo>
                  <a:pt x="106" y="27"/>
                </a:lnTo>
                <a:lnTo>
                  <a:pt x="106" y="12"/>
                </a:lnTo>
                <a:lnTo>
                  <a:pt x="115" y="12"/>
                </a:lnTo>
                <a:lnTo>
                  <a:pt x="115" y="0"/>
                </a:lnTo>
                <a:close/>
                <a:moveTo>
                  <a:pt x="103" y="84"/>
                </a:moveTo>
                <a:lnTo>
                  <a:pt x="115" y="84"/>
                </a:lnTo>
                <a:lnTo>
                  <a:pt x="115" y="77"/>
                </a:lnTo>
                <a:lnTo>
                  <a:pt x="103" y="77"/>
                </a:lnTo>
                <a:lnTo>
                  <a:pt x="103" y="84"/>
                </a:lnTo>
                <a:close/>
                <a:moveTo>
                  <a:pt x="127" y="0"/>
                </a:moveTo>
                <a:lnTo>
                  <a:pt x="115" y="0"/>
                </a:lnTo>
                <a:lnTo>
                  <a:pt x="115" y="12"/>
                </a:lnTo>
                <a:lnTo>
                  <a:pt x="123" y="12"/>
                </a:lnTo>
                <a:lnTo>
                  <a:pt x="123" y="27"/>
                </a:lnTo>
                <a:lnTo>
                  <a:pt x="115" y="27"/>
                </a:lnTo>
                <a:lnTo>
                  <a:pt x="115" y="61"/>
                </a:lnTo>
                <a:lnTo>
                  <a:pt x="127" y="61"/>
                </a:lnTo>
                <a:lnTo>
                  <a:pt x="127" y="52"/>
                </a:lnTo>
                <a:lnTo>
                  <a:pt x="119" y="52"/>
                </a:lnTo>
                <a:lnTo>
                  <a:pt x="119" y="36"/>
                </a:lnTo>
                <a:lnTo>
                  <a:pt x="127" y="36"/>
                </a:lnTo>
                <a:lnTo>
                  <a:pt x="127" y="0"/>
                </a:lnTo>
                <a:close/>
                <a:moveTo>
                  <a:pt x="115" y="84"/>
                </a:moveTo>
                <a:lnTo>
                  <a:pt x="127" y="84"/>
                </a:lnTo>
                <a:lnTo>
                  <a:pt x="127" y="77"/>
                </a:lnTo>
                <a:lnTo>
                  <a:pt x="115" y="77"/>
                </a:lnTo>
                <a:lnTo>
                  <a:pt x="115" y="84"/>
                </a:lnTo>
                <a:close/>
                <a:moveTo>
                  <a:pt x="139" y="0"/>
                </a:moveTo>
                <a:lnTo>
                  <a:pt x="127" y="0"/>
                </a:lnTo>
                <a:lnTo>
                  <a:pt x="127" y="36"/>
                </a:lnTo>
                <a:lnTo>
                  <a:pt x="135" y="36"/>
                </a:lnTo>
                <a:lnTo>
                  <a:pt x="135" y="52"/>
                </a:lnTo>
                <a:lnTo>
                  <a:pt x="127" y="52"/>
                </a:lnTo>
                <a:lnTo>
                  <a:pt x="127" y="61"/>
                </a:lnTo>
                <a:lnTo>
                  <a:pt x="139" y="61"/>
                </a:lnTo>
                <a:lnTo>
                  <a:pt x="139" y="27"/>
                </a:lnTo>
                <a:lnTo>
                  <a:pt x="131" y="27"/>
                </a:lnTo>
                <a:lnTo>
                  <a:pt x="131" y="12"/>
                </a:lnTo>
                <a:lnTo>
                  <a:pt x="139" y="12"/>
                </a:lnTo>
                <a:lnTo>
                  <a:pt x="139" y="0"/>
                </a:lnTo>
                <a:close/>
                <a:moveTo>
                  <a:pt x="127" y="84"/>
                </a:moveTo>
                <a:lnTo>
                  <a:pt x="139" y="84"/>
                </a:lnTo>
                <a:lnTo>
                  <a:pt x="139" y="77"/>
                </a:lnTo>
                <a:lnTo>
                  <a:pt x="127" y="77"/>
                </a:lnTo>
                <a:lnTo>
                  <a:pt x="127" y="84"/>
                </a:lnTo>
                <a:close/>
                <a:moveTo>
                  <a:pt x="151" y="0"/>
                </a:moveTo>
                <a:lnTo>
                  <a:pt x="139" y="0"/>
                </a:lnTo>
                <a:lnTo>
                  <a:pt x="139" y="12"/>
                </a:lnTo>
                <a:lnTo>
                  <a:pt x="146" y="12"/>
                </a:lnTo>
                <a:lnTo>
                  <a:pt x="146" y="27"/>
                </a:lnTo>
                <a:lnTo>
                  <a:pt x="139" y="27"/>
                </a:lnTo>
                <a:lnTo>
                  <a:pt x="139" y="61"/>
                </a:lnTo>
                <a:lnTo>
                  <a:pt x="151" y="61"/>
                </a:lnTo>
                <a:lnTo>
                  <a:pt x="151" y="52"/>
                </a:lnTo>
                <a:lnTo>
                  <a:pt x="142" y="52"/>
                </a:lnTo>
                <a:lnTo>
                  <a:pt x="142" y="36"/>
                </a:lnTo>
                <a:lnTo>
                  <a:pt x="151" y="36"/>
                </a:lnTo>
                <a:lnTo>
                  <a:pt x="151" y="0"/>
                </a:lnTo>
                <a:close/>
                <a:moveTo>
                  <a:pt x="139" y="84"/>
                </a:moveTo>
                <a:lnTo>
                  <a:pt x="151" y="84"/>
                </a:lnTo>
                <a:lnTo>
                  <a:pt x="151" y="77"/>
                </a:lnTo>
                <a:lnTo>
                  <a:pt x="139" y="77"/>
                </a:lnTo>
                <a:lnTo>
                  <a:pt x="139" y="84"/>
                </a:lnTo>
                <a:close/>
                <a:moveTo>
                  <a:pt x="151" y="84"/>
                </a:moveTo>
                <a:lnTo>
                  <a:pt x="163" y="84"/>
                </a:lnTo>
                <a:lnTo>
                  <a:pt x="163" y="27"/>
                </a:lnTo>
                <a:lnTo>
                  <a:pt x="155" y="27"/>
                </a:lnTo>
                <a:lnTo>
                  <a:pt x="155" y="12"/>
                </a:lnTo>
                <a:lnTo>
                  <a:pt x="163" y="12"/>
                </a:lnTo>
                <a:lnTo>
                  <a:pt x="163" y="0"/>
                </a:lnTo>
                <a:lnTo>
                  <a:pt x="151" y="0"/>
                </a:lnTo>
                <a:lnTo>
                  <a:pt x="151" y="36"/>
                </a:lnTo>
                <a:lnTo>
                  <a:pt x="159" y="36"/>
                </a:lnTo>
                <a:lnTo>
                  <a:pt x="159" y="52"/>
                </a:lnTo>
                <a:lnTo>
                  <a:pt x="151" y="52"/>
                </a:lnTo>
                <a:lnTo>
                  <a:pt x="151" y="61"/>
                </a:lnTo>
                <a:lnTo>
                  <a:pt x="151" y="61"/>
                </a:lnTo>
                <a:lnTo>
                  <a:pt x="151" y="77"/>
                </a:lnTo>
                <a:lnTo>
                  <a:pt x="151" y="77"/>
                </a:lnTo>
                <a:lnTo>
                  <a:pt x="151" y="84"/>
                </a:lnTo>
                <a:close/>
                <a:moveTo>
                  <a:pt x="163" y="84"/>
                </a:moveTo>
                <a:lnTo>
                  <a:pt x="182" y="84"/>
                </a:lnTo>
                <a:lnTo>
                  <a:pt x="182" y="0"/>
                </a:lnTo>
                <a:lnTo>
                  <a:pt x="163" y="0"/>
                </a:lnTo>
                <a:lnTo>
                  <a:pt x="163" y="12"/>
                </a:lnTo>
                <a:lnTo>
                  <a:pt x="171" y="12"/>
                </a:lnTo>
                <a:lnTo>
                  <a:pt x="171" y="27"/>
                </a:lnTo>
                <a:lnTo>
                  <a:pt x="163" y="27"/>
                </a:lnTo>
                <a:lnTo>
                  <a:pt x="163" y="8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72" name="Freeform 104"/>
          <p:cNvSpPr>
            <a:spLocks/>
          </p:cNvSpPr>
          <p:nvPr userDrawn="1"/>
        </p:nvSpPr>
        <p:spPr bwMode="auto">
          <a:xfrm>
            <a:off x="9627686" y="6662737"/>
            <a:ext cx="166465" cy="41275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5" y="19"/>
              </a:cxn>
              <a:cxn ang="0">
                <a:pos x="38" y="11"/>
              </a:cxn>
              <a:cxn ang="0">
                <a:pos x="71" y="19"/>
              </a:cxn>
              <a:cxn ang="0">
                <a:pos x="76" y="9"/>
              </a:cxn>
              <a:cxn ang="0">
                <a:pos x="38" y="0"/>
              </a:cxn>
              <a:cxn ang="0">
                <a:pos x="0" y="9"/>
              </a:cxn>
            </a:cxnLst>
            <a:rect l="0" t="0" r="r" b="b"/>
            <a:pathLst>
              <a:path w="76" h="19">
                <a:moveTo>
                  <a:pt x="0" y="9"/>
                </a:moveTo>
                <a:cubicBezTo>
                  <a:pt x="5" y="19"/>
                  <a:pt x="5" y="19"/>
                  <a:pt x="5" y="19"/>
                </a:cubicBezTo>
                <a:cubicBezTo>
                  <a:pt x="14" y="14"/>
                  <a:pt x="26" y="11"/>
                  <a:pt x="38" y="11"/>
                </a:cubicBezTo>
                <a:cubicBezTo>
                  <a:pt x="50" y="11"/>
                  <a:pt x="62" y="14"/>
                  <a:pt x="71" y="19"/>
                </a:cubicBezTo>
                <a:cubicBezTo>
                  <a:pt x="76" y="9"/>
                  <a:pt x="76" y="9"/>
                  <a:pt x="76" y="9"/>
                </a:cubicBezTo>
                <a:cubicBezTo>
                  <a:pt x="65" y="3"/>
                  <a:pt x="52" y="0"/>
                  <a:pt x="38" y="0"/>
                </a:cubicBezTo>
                <a:cubicBezTo>
                  <a:pt x="24" y="0"/>
                  <a:pt x="11" y="3"/>
                  <a:pt x="0" y="9"/>
                </a:cubicBezTo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73" name="Freeform 105"/>
          <p:cNvSpPr>
            <a:spLocks/>
          </p:cNvSpPr>
          <p:nvPr userDrawn="1"/>
        </p:nvSpPr>
        <p:spPr bwMode="auto">
          <a:xfrm>
            <a:off x="9599148" y="6619875"/>
            <a:ext cx="223539" cy="44451"/>
          </a:xfrm>
          <a:custGeom>
            <a:avLst/>
            <a:gdLst/>
            <a:ahLst/>
            <a:cxnLst>
              <a:cxn ang="0">
                <a:pos x="102" y="12"/>
              </a:cxn>
              <a:cxn ang="0">
                <a:pos x="51" y="0"/>
              </a:cxn>
              <a:cxn ang="0">
                <a:pos x="0" y="12"/>
              </a:cxn>
              <a:cxn ang="0">
                <a:pos x="5" y="21"/>
              </a:cxn>
              <a:cxn ang="0">
                <a:pos x="51" y="10"/>
              </a:cxn>
              <a:cxn ang="0">
                <a:pos x="97" y="21"/>
              </a:cxn>
              <a:cxn ang="0">
                <a:pos x="102" y="12"/>
              </a:cxn>
            </a:cxnLst>
            <a:rect l="0" t="0" r="r" b="b"/>
            <a:pathLst>
              <a:path w="102" h="21">
                <a:moveTo>
                  <a:pt x="102" y="12"/>
                </a:moveTo>
                <a:cubicBezTo>
                  <a:pt x="87" y="4"/>
                  <a:pt x="69" y="0"/>
                  <a:pt x="51" y="0"/>
                </a:cubicBezTo>
                <a:cubicBezTo>
                  <a:pt x="33" y="0"/>
                  <a:pt x="14" y="4"/>
                  <a:pt x="0" y="12"/>
                </a:cubicBezTo>
                <a:cubicBezTo>
                  <a:pt x="5" y="21"/>
                  <a:pt x="5" y="21"/>
                  <a:pt x="5" y="21"/>
                </a:cubicBezTo>
                <a:cubicBezTo>
                  <a:pt x="18" y="14"/>
                  <a:pt x="34" y="10"/>
                  <a:pt x="51" y="10"/>
                </a:cubicBezTo>
                <a:cubicBezTo>
                  <a:pt x="68" y="10"/>
                  <a:pt x="84" y="14"/>
                  <a:pt x="97" y="21"/>
                </a:cubicBezTo>
                <a:lnTo>
                  <a:pt x="102" y="1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83" name="Freeform 115"/>
          <p:cNvSpPr>
            <a:spLocks noEditPoints="1"/>
          </p:cNvSpPr>
          <p:nvPr userDrawn="1"/>
        </p:nvSpPr>
        <p:spPr bwMode="auto">
          <a:xfrm>
            <a:off x="9970128" y="28575"/>
            <a:ext cx="223539" cy="223837"/>
          </a:xfrm>
          <a:custGeom>
            <a:avLst/>
            <a:gdLst/>
            <a:ahLst/>
            <a:cxnLst>
              <a:cxn ang="0">
                <a:pos x="48" y="61"/>
              </a:cxn>
              <a:cxn ang="0">
                <a:pos x="44" y="55"/>
              </a:cxn>
              <a:cxn ang="0">
                <a:pos x="41" y="54"/>
              </a:cxn>
              <a:cxn ang="0">
                <a:pos x="37" y="47"/>
              </a:cxn>
              <a:cxn ang="0">
                <a:pos x="46" y="42"/>
              </a:cxn>
              <a:cxn ang="0">
                <a:pos x="53" y="46"/>
              </a:cxn>
              <a:cxn ang="0">
                <a:pos x="1" y="43"/>
              </a:cxn>
              <a:cxn ang="0">
                <a:pos x="2" y="64"/>
              </a:cxn>
              <a:cxn ang="0">
                <a:pos x="11" y="83"/>
              </a:cxn>
              <a:cxn ang="0">
                <a:pos x="32" y="99"/>
              </a:cxn>
              <a:cxn ang="0">
                <a:pos x="52" y="82"/>
              </a:cxn>
              <a:cxn ang="0">
                <a:pos x="50" y="73"/>
              </a:cxn>
              <a:cxn ang="0">
                <a:pos x="53" y="65"/>
              </a:cxn>
              <a:cxn ang="0">
                <a:pos x="47" y="63"/>
              </a:cxn>
              <a:cxn ang="0">
                <a:pos x="40" y="59"/>
              </a:cxn>
              <a:cxn ang="0">
                <a:pos x="29" y="54"/>
              </a:cxn>
              <a:cxn ang="0">
                <a:pos x="25" y="46"/>
              </a:cxn>
              <a:cxn ang="0">
                <a:pos x="22" y="45"/>
              </a:cxn>
              <a:cxn ang="0">
                <a:pos x="22" y="47"/>
              </a:cxn>
              <a:cxn ang="0">
                <a:pos x="19" y="38"/>
              </a:cxn>
              <a:cxn ang="0">
                <a:pos x="19" y="29"/>
              </a:cxn>
              <a:cxn ang="0">
                <a:pos x="22" y="20"/>
              </a:cxn>
              <a:cxn ang="0">
                <a:pos x="22" y="15"/>
              </a:cxn>
              <a:cxn ang="0">
                <a:pos x="49" y="4"/>
              </a:cxn>
              <a:cxn ang="0">
                <a:pos x="52" y="0"/>
              </a:cxn>
              <a:cxn ang="0">
                <a:pos x="30" y="5"/>
              </a:cxn>
              <a:cxn ang="0">
                <a:pos x="13" y="17"/>
              </a:cxn>
              <a:cxn ang="0">
                <a:pos x="3" y="34"/>
              </a:cxn>
              <a:cxn ang="0">
                <a:pos x="70" y="99"/>
              </a:cxn>
              <a:cxn ang="0">
                <a:pos x="91" y="83"/>
              </a:cxn>
              <a:cxn ang="0">
                <a:pos x="99" y="69"/>
              </a:cxn>
              <a:cxn ang="0">
                <a:pos x="102" y="46"/>
              </a:cxn>
              <a:cxn ang="0">
                <a:pos x="97" y="29"/>
              </a:cxn>
              <a:cxn ang="0">
                <a:pos x="85" y="13"/>
              </a:cxn>
              <a:cxn ang="0">
                <a:pos x="72" y="4"/>
              </a:cxn>
              <a:cxn ang="0">
                <a:pos x="61" y="1"/>
              </a:cxn>
              <a:cxn ang="0">
                <a:pos x="59" y="5"/>
              </a:cxn>
              <a:cxn ang="0">
                <a:pos x="62" y="4"/>
              </a:cxn>
              <a:cxn ang="0">
                <a:pos x="71" y="7"/>
              </a:cxn>
              <a:cxn ang="0">
                <a:pos x="67" y="9"/>
              </a:cxn>
              <a:cxn ang="0">
                <a:pos x="62" y="10"/>
              </a:cxn>
              <a:cxn ang="0">
                <a:pos x="57" y="15"/>
              </a:cxn>
              <a:cxn ang="0">
                <a:pos x="63" y="20"/>
              </a:cxn>
              <a:cxn ang="0">
                <a:pos x="71" y="12"/>
              </a:cxn>
              <a:cxn ang="0">
                <a:pos x="75" y="10"/>
              </a:cxn>
              <a:cxn ang="0">
                <a:pos x="79" y="14"/>
              </a:cxn>
              <a:cxn ang="0">
                <a:pos x="84" y="18"/>
              </a:cxn>
              <a:cxn ang="0">
                <a:pos x="85" y="25"/>
              </a:cxn>
              <a:cxn ang="0">
                <a:pos x="83" y="21"/>
              </a:cxn>
              <a:cxn ang="0">
                <a:pos x="77" y="22"/>
              </a:cxn>
              <a:cxn ang="0">
                <a:pos x="76" y="26"/>
              </a:cxn>
              <a:cxn ang="0">
                <a:pos x="73" y="27"/>
              </a:cxn>
              <a:cxn ang="0">
                <a:pos x="64" y="32"/>
              </a:cxn>
              <a:cxn ang="0">
                <a:pos x="58" y="38"/>
              </a:cxn>
              <a:cxn ang="0">
                <a:pos x="56" y="62"/>
              </a:cxn>
              <a:cxn ang="0">
                <a:pos x="62" y="61"/>
              </a:cxn>
              <a:cxn ang="0">
                <a:pos x="70" y="62"/>
              </a:cxn>
              <a:cxn ang="0">
                <a:pos x="76" y="67"/>
              </a:cxn>
              <a:cxn ang="0">
                <a:pos x="83" y="74"/>
              </a:cxn>
              <a:cxn ang="0">
                <a:pos x="90" y="76"/>
              </a:cxn>
              <a:cxn ang="0">
                <a:pos x="62" y="92"/>
              </a:cxn>
              <a:cxn ang="0">
                <a:pos x="55" y="102"/>
              </a:cxn>
            </a:cxnLst>
            <a:rect l="0" t="0" r="r" b="b"/>
            <a:pathLst>
              <a:path w="102" h="102">
                <a:moveTo>
                  <a:pt x="55" y="40"/>
                </a:moveTo>
                <a:cubicBezTo>
                  <a:pt x="55" y="64"/>
                  <a:pt x="55" y="64"/>
                  <a:pt x="55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3" y="64"/>
                  <a:pt x="53" y="63"/>
                </a:cubicBezTo>
                <a:cubicBezTo>
                  <a:pt x="52" y="63"/>
                  <a:pt x="51" y="64"/>
                  <a:pt x="50" y="64"/>
                </a:cubicBezTo>
                <a:cubicBezTo>
                  <a:pt x="49" y="64"/>
                  <a:pt x="48" y="62"/>
                  <a:pt x="48" y="61"/>
                </a:cubicBezTo>
                <a:cubicBezTo>
                  <a:pt x="48" y="61"/>
                  <a:pt x="48" y="60"/>
                  <a:pt x="48" y="59"/>
                </a:cubicBezTo>
                <a:cubicBezTo>
                  <a:pt x="48" y="59"/>
                  <a:pt x="48" y="58"/>
                  <a:pt x="48" y="58"/>
                </a:cubicBezTo>
                <a:cubicBezTo>
                  <a:pt x="48" y="57"/>
                  <a:pt x="48" y="57"/>
                  <a:pt x="47" y="57"/>
                </a:cubicBezTo>
                <a:cubicBezTo>
                  <a:pt x="46" y="57"/>
                  <a:pt x="45" y="57"/>
                  <a:pt x="43" y="57"/>
                </a:cubicBezTo>
                <a:cubicBezTo>
                  <a:pt x="43" y="56"/>
                  <a:pt x="44" y="56"/>
                  <a:pt x="44" y="56"/>
                </a:cubicBezTo>
                <a:cubicBezTo>
                  <a:pt x="44" y="55"/>
                  <a:pt x="44" y="55"/>
                  <a:pt x="44" y="55"/>
                </a:cubicBezTo>
                <a:cubicBezTo>
                  <a:pt x="44" y="55"/>
                  <a:pt x="44" y="54"/>
                  <a:pt x="45" y="54"/>
                </a:cubicBezTo>
                <a:cubicBezTo>
                  <a:pt x="45" y="54"/>
                  <a:pt x="45" y="53"/>
                  <a:pt x="45" y="53"/>
                </a:cubicBezTo>
                <a:cubicBezTo>
                  <a:pt x="45" y="53"/>
                  <a:pt x="45" y="52"/>
                  <a:pt x="45" y="52"/>
                </a:cubicBezTo>
                <a:cubicBezTo>
                  <a:pt x="45" y="52"/>
                  <a:pt x="45" y="51"/>
                  <a:pt x="45" y="51"/>
                </a:cubicBezTo>
                <a:cubicBezTo>
                  <a:pt x="44" y="51"/>
                  <a:pt x="43" y="51"/>
                  <a:pt x="43" y="51"/>
                </a:cubicBezTo>
                <a:cubicBezTo>
                  <a:pt x="42" y="52"/>
                  <a:pt x="42" y="53"/>
                  <a:pt x="41" y="54"/>
                </a:cubicBezTo>
                <a:cubicBezTo>
                  <a:pt x="40" y="54"/>
                  <a:pt x="40" y="54"/>
                  <a:pt x="39" y="54"/>
                </a:cubicBezTo>
                <a:cubicBezTo>
                  <a:pt x="39" y="54"/>
                  <a:pt x="38" y="54"/>
                  <a:pt x="38" y="54"/>
                </a:cubicBezTo>
                <a:cubicBezTo>
                  <a:pt x="38" y="54"/>
                  <a:pt x="37" y="54"/>
                  <a:pt x="36" y="54"/>
                </a:cubicBezTo>
                <a:cubicBezTo>
                  <a:pt x="36" y="53"/>
                  <a:pt x="36" y="52"/>
                  <a:pt x="36" y="52"/>
                </a:cubicBezTo>
                <a:cubicBezTo>
                  <a:pt x="35" y="50"/>
                  <a:pt x="36" y="49"/>
                  <a:pt x="36" y="47"/>
                </a:cubicBezTo>
                <a:cubicBezTo>
                  <a:pt x="36" y="47"/>
                  <a:pt x="37" y="47"/>
                  <a:pt x="37" y="47"/>
                </a:cubicBezTo>
                <a:cubicBezTo>
                  <a:pt x="37" y="46"/>
                  <a:pt x="37" y="46"/>
                  <a:pt x="37" y="45"/>
                </a:cubicBezTo>
                <a:cubicBezTo>
                  <a:pt x="37" y="45"/>
                  <a:pt x="38" y="44"/>
                  <a:pt x="39" y="44"/>
                </a:cubicBezTo>
                <a:cubicBezTo>
                  <a:pt x="40" y="43"/>
                  <a:pt x="40" y="43"/>
                  <a:pt x="41" y="43"/>
                </a:cubicBezTo>
                <a:cubicBezTo>
                  <a:pt x="42" y="43"/>
                  <a:pt x="42" y="43"/>
                  <a:pt x="43" y="43"/>
                </a:cubicBezTo>
                <a:cubicBezTo>
                  <a:pt x="43" y="43"/>
                  <a:pt x="43" y="43"/>
                  <a:pt x="44" y="43"/>
                </a:cubicBezTo>
                <a:cubicBezTo>
                  <a:pt x="45" y="43"/>
                  <a:pt x="45" y="42"/>
                  <a:pt x="46" y="42"/>
                </a:cubicBezTo>
                <a:cubicBezTo>
                  <a:pt x="47" y="42"/>
                  <a:pt x="47" y="42"/>
                  <a:pt x="48" y="42"/>
                </a:cubicBezTo>
                <a:cubicBezTo>
                  <a:pt x="49" y="42"/>
                  <a:pt x="49" y="43"/>
                  <a:pt x="49" y="43"/>
                </a:cubicBezTo>
                <a:cubicBezTo>
                  <a:pt x="50" y="43"/>
                  <a:pt x="50" y="42"/>
                  <a:pt x="50" y="42"/>
                </a:cubicBezTo>
                <a:cubicBezTo>
                  <a:pt x="51" y="42"/>
                  <a:pt x="51" y="43"/>
                  <a:pt x="51" y="44"/>
                </a:cubicBezTo>
                <a:cubicBezTo>
                  <a:pt x="51" y="44"/>
                  <a:pt x="51" y="44"/>
                  <a:pt x="51" y="45"/>
                </a:cubicBezTo>
                <a:cubicBezTo>
                  <a:pt x="52" y="46"/>
                  <a:pt x="53" y="46"/>
                  <a:pt x="53" y="46"/>
                </a:cubicBezTo>
                <a:cubicBezTo>
                  <a:pt x="54" y="46"/>
                  <a:pt x="53" y="45"/>
                  <a:pt x="53" y="44"/>
                </a:cubicBezTo>
                <a:cubicBezTo>
                  <a:pt x="53" y="44"/>
                  <a:pt x="53" y="44"/>
                  <a:pt x="53" y="44"/>
                </a:cubicBezTo>
                <a:cubicBezTo>
                  <a:pt x="53" y="43"/>
                  <a:pt x="53" y="43"/>
                  <a:pt x="53" y="42"/>
                </a:cubicBezTo>
                <a:cubicBezTo>
                  <a:pt x="53" y="41"/>
                  <a:pt x="54" y="41"/>
                  <a:pt x="55" y="40"/>
                </a:cubicBezTo>
                <a:moveTo>
                  <a:pt x="1" y="41"/>
                </a:moveTo>
                <a:cubicBezTo>
                  <a:pt x="1" y="42"/>
                  <a:pt x="1" y="43"/>
                  <a:pt x="1" y="43"/>
                </a:cubicBezTo>
                <a:cubicBezTo>
                  <a:pt x="0" y="44"/>
                  <a:pt x="0" y="45"/>
                  <a:pt x="0" y="46"/>
                </a:cubicBezTo>
                <a:cubicBezTo>
                  <a:pt x="0" y="48"/>
                  <a:pt x="0" y="49"/>
                  <a:pt x="0" y="51"/>
                </a:cubicBezTo>
                <a:cubicBezTo>
                  <a:pt x="0" y="53"/>
                  <a:pt x="0" y="55"/>
                  <a:pt x="0" y="56"/>
                </a:cubicBezTo>
                <a:cubicBezTo>
                  <a:pt x="0" y="57"/>
                  <a:pt x="0" y="58"/>
                  <a:pt x="1" y="59"/>
                </a:cubicBezTo>
                <a:cubicBezTo>
                  <a:pt x="1" y="60"/>
                  <a:pt x="1" y="61"/>
                  <a:pt x="1" y="62"/>
                </a:cubicBezTo>
                <a:cubicBezTo>
                  <a:pt x="1" y="62"/>
                  <a:pt x="1" y="63"/>
                  <a:pt x="2" y="64"/>
                </a:cubicBezTo>
                <a:cubicBezTo>
                  <a:pt x="2" y="66"/>
                  <a:pt x="2" y="67"/>
                  <a:pt x="3" y="69"/>
                </a:cubicBezTo>
                <a:cubicBezTo>
                  <a:pt x="3" y="70"/>
                  <a:pt x="4" y="70"/>
                  <a:pt x="4" y="71"/>
                </a:cubicBezTo>
                <a:cubicBezTo>
                  <a:pt x="4" y="72"/>
                  <a:pt x="5" y="73"/>
                  <a:pt x="5" y="73"/>
                </a:cubicBezTo>
                <a:cubicBezTo>
                  <a:pt x="5" y="74"/>
                  <a:pt x="5" y="74"/>
                  <a:pt x="6" y="75"/>
                </a:cubicBezTo>
                <a:cubicBezTo>
                  <a:pt x="6" y="75"/>
                  <a:pt x="6" y="76"/>
                  <a:pt x="7" y="77"/>
                </a:cubicBezTo>
                <a:cubicBezTo>
                  <a:pt x="8" y="79"/>
                  <a:pt x="9" y="81"/>
                  <a:pt x="11" y="83"/>
                </a:cubicBezTo>
                <a:cubicBezTo>
                  <a:pt x="12" y="84"/>
                  <a:pt x="12" y="85"/>
                  <a:pt x="13" y="86"/>
                </a:cubicBezTo>
                <a:cubicBezTo>
                  <a:pt x="14" y="86"/>
                  <a:pt x="14" y="87"/>
                  <a:pt x="15" y="87"/>
                </a:cubicBezTo>
                <a:cubicBezTo>
                  <a:pt x="15" y="88"/>
                  <a:pt x="16" y="89"/>
                  <a:pt x="17" y="89"/>
                </a:cubicBezTo>
                <a:cubicBezTo>
                  <a:pt x="19" y="92"/>
                  <a:pt x="22" y="94"/>
                  <a:pt x="26" y="96"/>
                </a:cubicBezTo>
                <a:cubicBezTo>
                  <a:pt x="26" y="96"/>
                  <a:pt x="27" y="96"/>
                  <a:pt x="28" y="97"/>
                </a:cubicBezTo>
                <a:cubicBezTo>
                  <a:pt x="29" y="98"/>
                  <a:pt x="31" y="98"/>
                  <a:pt x="32" y="99"/>
                </a:cubicBezTo>
                <a:cubicBezTo>
                  <a:pt x="33" y="99"/>
                  <a:pt x="34" y="99"/>
                  <a:pt x="35" y="100"/>
                </a:cubicBezTo>
                <a:cubicBezTo>
                  <a:pt x="40" y="101"/>
                  <a:pt x="45" y="102"/>
                  <a:pt x="51" y="102"/>
                </a:cubicBezTo>
                <a:cubicBezTo>
                  <a:pt x="52" y="102"/>
                  <a:pt x="53" y="102"/>
                  <a:pt x="55" y="102"/>
                </a:cubicBezTo>
                <a:cubicBezTo>
                  <a:pt x="55" y="86"/>
                  <a:pt x="55" y="86"/>
                  <a:pt x="55" y="86"/>
                </a:cubicBezTo>
                <a:cubicBezTo>
                  <a:pt x="54" y="85"/>
                  <a:pt x="54" y="85"/>
                  <a:pt x="54" y="85"/>
                </a:cubicBezTo>
                <a:cubicBezTo>
                  <a:pt x="53" y="84"/>
                  <a:pt x="53" y="83"/>
                  <a:pt x="52" y="82"/>
                </a:cubicBezTo>
                <a:cubicBezTo>
                  <a:pt x="52" y="81"/>
                  <a:pt x="51" y="80"/>
                  <a:pt x="51" y="80"/>
                </a:cubicBezTo>
                <a:cubicBezTo>
                  <a:pt x="51" y="80"/>
                  <a:pt x="50" y="79"/>
                  <a:pt x="50" y="79"/>
                </a:cubicBezTo>
                <a:cubicBezTo>
                  <a:pt x="50" y="79"/>
                  <a:pt x="49" y="78"/>
                  <a:pt x="50" y="77"/>
                </a:cubicBezTo>
                <a:cubicBezTo>
                  <a:pt x="50" y="77"/>
                  <a:pt x="51" y="76"/>
                  <a:pt x="51" y="76"/>
                </a:cubicBezTo>
                <a:cubicBezTo>
                  <a:pt x="51" y="76"/>
                  <a:pt x="50" y="75"/>
                  <a:pt x="50" y="75"/>
                </a:cubicBezTo>
                <a:cubicBezTo>
                  <a:pt x="50" y="74"/>
                  <a:pt x="50" y="74"/>
                  <a:pt x="50" y="73"/>
                </a:cubicBezTo>
                <a:cubicBezTo>
                  <a:pt x="51" y="73"/>
                  <a:pt x="51" y="72"/>
                  <a:pt x="51" y="72"/>
                </a:cubicBezTo>
                <a:cubicBezTo>
                  <a:pt x="51" y="72"/>
                  <a:pt x="51" y="72"/>
                  <a:pt x="52" y="72"/>
                </a:cubicBezTo>
                <a:cubicBezTo>
                  <a:pt x="52" y="71"/>
                  <a:pt x="52" y="71"/>
                  <a:pt x="52" y="71"/>
                </a:cubicBezTo>
                <a:cubicBezTo>
                  <a:pt x="53" y="70"/>
                  <a:pt x="53" y="70"/>
                  <a:pt x="53" y="69"/>
                </a:cubicBezTo>
                <a:cubicBezTo>
                  <a:pt x="54" y="69"/>
                  <a:pt x="54" y="67"/>
                  <a:pt x="53" y="66"/>
                </a:cubicBezTo>
                <a:cubicBezTo>
                  <a:pt x="53" y="66"/>
                  <a:pt x="53" y="66"/>
                  <a:pt x="53" y="65"/>
                </a:cubicBezTo>
                <a:cubicBezTo>
                  <a:pt x="53" y="65"/>
                  <a:pt x="53" y="64"/>
                  <a:pt x="52" y="64"/>
                </a:cubicBezTo>
                <a:cubicBezTo>
                  <a:pt x="51" y="64"/>
                  <a:pt x="51" y="64"/>
                  <a:pt x="51" y="65"/>
                </a:cubicBezTo>
                <a:cubicBezTo>
                  <a:pt x="51" y="65"/>
                  <a:pt x="51" y="65"/>
                  <a:pt x="50" y="66"/>
                </a:cubicBezTo>
                <a:cubicBezTo>
                  <a:pt x="50" y="66"/>
                  <a:pt x="50" y="65"/>
                  <a:pt x="49" y="65"/>
                </a:cubicBezTo>
                <a:cubicBezTo>
                  <a:pt x="49" y="65"/>
                  <a:pt x="48" y="65"/>
                  <a:pt x="48" y="64"/>
                </a:cubicBezTo>
                <a:cubicBezTo>
                  <a:pt x="47" y="64"/>
                  <a:pt x="47" y="63"/>
                  <a:pt x="47" y="63"/>
                </a:cubicBezTo>
                <a:cubicBezTo>
                  <a:pt x="46" y="63"/>
                  <a:pt x="46" y="63"/>
                  <a:pt x="45" y="63"/>
                </a:cubicBezTo>
                <a:cubicBezTo>
                  <a:pt x="45" y="62"/>
                  <a:pt x="45" y="62"/>
                  <a:pt x="45" y="62"/>
                </a:cubicBezTo>
                <a:cubicBezTo>
                  <a:pt x="45" y="61"/>
                  <a:pt x="44" y="60"/>
                  <a:pt x="44" y="60"/>
                </a:cubicBezTo>
                <a:cubicBezTo>
                  <a:pt x="43" y="59"/>
                  <a:pt x="42" y="59"/>
                  <a:pt x="42" y="59"/>
                </a:cubicBezTo>
                <a:cubicBezTo>
                  <a:pt x="42" y="59"/>
                  <a:pt x="41" y="59"/>
                  <a:pt x="41" y="59"/>
                </a:cubicBezTo>
                <a:cubicBezTo>
                  <a:pt x="41" y="59"/>
                  <a:pt x="40" y="59"/>
                  <a:pt x="40" y="59"/>
                </a:cubicBezTo>
                <a:cubicBezTo>
                  <a:pt x="39" y="58"/>
                  <a:pt x="38" y="56"/>
                  <a:pt x="37" y="56"/>
                </a:cubicBezTo>
                <a:cubicBezTo>
                  <a:pt x="36" y="56"/>
                  <a:pt x="36" y="57"/>
                  <a:pt x="35" y="57"/>
                </a:cubicBezTo>
                <a:cubicBezTo>
                  <a:pt x="35" y="57"/>
                  <a:pt x="34" y="57"/>
                  <a:pt x="33" y="56"/>
                </a:cubicBezTo>
                <a:cubicBezTo>
                  <a:pt x="33" y="56"/>
                  <a:pt x="32" y="56"/>
                  <a:pt x="31" y="55"/>
                </a:cubicBezTo>
                <a:cubicBezTo>
                  <a:pt x="31" y="55"/>
                  <a:pt x="31" y="55"/>
                  <a:pt x="30" y="55"/>
                </a:cubicBezTo>
                <a:cubicBezTo>
                  <a:pt x="30" y="55"/>
                  <a:pt x="30" y="55"/>
                  <a:pt x="29" y="54"/>
                </a:cubicBezTo>
                <a:cubicBezTo>
                  <a:pt x="29" y="54"/>
                  <a:pt x="29" y="54"/>
                  <a:pt x="28" y="54"/>
                </a:cubicBezTo>
                <a:cubicBezTo>
                  <a:pt x="28" y="53"/>
                  <a:pt x="27" y="53"/>
                  <a:pt x="27" y="52"/>
                </a:cubicBezTo>
                <a:cubicBezTo>
                  <a:pt x="27" y="52"/>
                  <a:pt x="28" y="52"/>
                  <a:pt x="28" y="51"/>
                </a:cubicBezTo>
                <a:cubicBezTo>
                  <a:pt x="28" y="50"/>
                  <a:pt x="27" y="49"/>
                  <a:pt x="26" y="48"/>
                </a:cubicBezTo>
                <a:cubicBezTo>
                  <a:pt x="26" y="48"/>
                  <a:pt x="25" y="47"/>
                  <a:pt x="25" y="47"/>
                </a:cubicBezTo>
                <a:cubicBezTo>
                  <a:pt x="25" y="46"/>
                  <a:pt x="25" y="46"/>
                  <a:pt x="25" y="46"/>
                </a:cubicBezTo>
                <a:cubicBezTo>
                  <a:pt x="24" y="46"/>
                  <a:pt x="24" y="45"/>
                  <a:pt x="24" y="45"/>
                </a:cubicBezTo>
                <a:cubicBezTo>
                  <a:pt x="23" y="44"/>
                  <a:pt x="23" y="44"/>
                  <a:pt x="23" y="43"/>
                </a:cubicBezTo>
                <a:cubicBezTo>
                  <a:pt x="23" y="43"/>
                  <a:pt x="23" y="42"/>
                  <a:pt x="23" y="41"/>
                </a:cubicBezTo>
                <a:cubicBezTo>
                  <a:pt x="22" y="40"/>
                  <a:pt x="21" y="41"/>
                  <a:pt x="21" y="42"/>
                </a:cubicBezTo>
                <a:cubicBezTo>
                  <a:pt x="21" y="43"/>
                  <a:pt x="22" y="43"/>
                  <a:pt x="22" y="43"/>
                </a:cubicBezTo>
                <a:cubicBezTo>
                  <a:pt x="22" y="44"/>
                  <a:pt x="22" y="44"/>
                  <a:pt x="22" y="45"/>
                </a:cubicBezTo>
                <a:cubicBezTo>
                  <a:pt x="22" y="45"/>
                  <a:pt x="23" y="45"/>
                  <a:pt x="23" y="46"/>
                </a:cubicBezTo>
                <a:cubicBezTo>
                  <a:pt x="23" y="47"/>
                  <a:pt x="23" y="47"/>
                  <a:pt x="23" y="48"/>
                </a:cubicBezTo>
                <a:cubicBezTo>
                  <a:pt x="24" y="48"/>
                  <a:pt x="24" y="49"/>
                  <a:pt x="24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3" y="48"/>
                  <a:pt x="22" y="48"/>
                  <a:pt x="22" y="48"/>
                </a:cubicBezTo>
                <a:cubicBezTo>
                  <a:pt x="22" y="47"/>
                  <a:pt x="22" y="47"/>
                  <a:pt x="22" y="47"/>
                </a:cubicBezTo>
                <a:cubicBezTo>
                  <a:pt x="22" y="46"/>
                  <a:pt x="20" y="46"/>
                  <a:pt x="20" y="45"/>
                </a:cubicBezTo>
                <a:cubicBezTo>
                  <a:pt x="20" y="44"/>
                  <a:pt x="21" y="44"/>
                  <a:pt x="21" y="44"/>
                </a:cubicBezTo>
                <a:cubicBezTo>
                  <a:pt x="21" y="43"/>
                  <a:pt x="20" y="43"/>
                  <a:pt x="20" y="42"/>
                </a:cubicBezTo>
                <a:cubicBezTo>
                  <a:pt x="20" y="42"/>
                  <a:pt x="20" y="41"/>
                  <a:pt x="20" y="41"/>
                </a:cubicBezTo>
                <a:cubicBezTo>
                  <a:pt x="20" y="40"/>
                  <a:pt x="20" y="40"/>
                  <a:pt x="20" y="39"/>
                </a:cubicBezTo>
                <a:cubicBezTo>
                  <a:pt x="20" y="39"/>
                  <a:pt x="19" y="38"/>
                  <a:pt x="19" y="38"/>
                </a:cubicBezTo>
                <a:cubicBezTo>
                  <a:pt x="18" y="38"/>
                  <a:pt x="18" y="38"/>
                  <a:pt x="17" y="38"/>
                </a:cubicBezTo>
                <a:cubicBezTo>
                  <a:pt x="17" y="37"/>
                  <a:pt x="17" y="37"/>
                  <a:pt x="17" y="36"/>
                </a:cubicBezTo>
                <a:cubicBezTo>
                  <a:pt x="17" y="35"/>
                  <a:pt x="17" y="35"/>
                  <a:pt x="17" y="34"/>
                </a:cubicBezTo>
                <a:cubicBezTo>
                  <a:pt x="17" y="33"/>
                  <a:pt x="17" y="33"/>
                  <a:pt x="17" y="32"/>
                </a:cubicBezTo>
                <a:cubicBezTo>
                  <a:pt x="17" y="31"/>
                  <a:pt x="18" y="31"/>
                  <a:pt x="18" y="31"/>
                </a:cubicBezTo>
                <a:cubicBezTo>
                  <a:pt x="18" y="30"/>
                  <a:pt x="18" y="30"/>
                  <a:pt x="19" y="29"/>
                </a:cubicBezTo>
                <a:cubicBezTo>
                  <a:pt x="19" y="29"/>
                  <a:pt x="20" y="28"/>
                  <a:pt x="20" y="27"/>
                </a:cubicBezTo>
                <a:cubicBezTo>
                  <a:pt x="21" y="27"/>
                  <a:pt x="22" y="26"/>
                  <a:pt x="22" y="25"/>
                </a:cubicBezTo>
                <a:cubicBezTo>
                  <a:pt x="22" y="25"/>
                  <a:pt x="23" y="24"/>
                  <a:pt x="22" y="24"/>
                </a:cubicBezTo>
                <a:cubicBezTo>
                  <a:pt x="22" y="23"/>
                  <a:pt x="21" y="23"/>
                  <a:pt x="21" y="22"/>
                </a:cubicBezTo>
                <a:cubicBezTo>
                  <a:pt x="22" y="22"/>
                  <a:pt x="22" y="22"/>
                  <a:pt x="22" y="21"/>
                </a:cubicBezTo>
                <a:cubicBezTo>
                  <a:pt x="22" y="21"/>
                  <a:pt x="22" y="20"/>
                  <a:pt x="22" y="20"/>
                </a:cubicBezTo>
                <a:cubicBezTo>
                  <a:pt x="22" y="20"/>
                  <a:pt x="22" y="19"/>
                  <a:pt x="22" y="19"/>
                </a:cubicBezTo>
                <a:cubicBezTo>
                  <a:pt x="22" y="18"/>
                  <a:pt x="23" y="18"/>
                  <a:pt x="23" y="17"/>
                </a:cubicBezTo>
                <a:cubicBezTo>
                  <a:pt x="22" y="17"/>
                  <a:pt x="22" y="18"/>
                  <a:pt x="21" y="17"/>
                </a:cubicBezTo>
                <a:cubicBezTo>
                  <a:pt x="21" y="17"/>
                  <a:pt x="21" y="17"/>
                  <a:pt x="21" y="16"/>
                </a:cubicBezTo>
                <a:cubicBezTo>
                  <a:pt x="21" y="16"/>
                  <a:pt x="21" y="16"/>
                  <a:pt x="21" y="15"/>
                </a:cubicBezTo>
                <a:cubicBezTo>
                  <a:pt x="21" y="15"/>
                  <a:pt x="22" y="15"/>
                  <a:pt x="22" y="15"/>
                </a:cubicBezTo>
                <a:cubicBezTo>
                  <a:pt x="21" y="14"/>
                  <a:pt x="21" y="14"/>
                  <a:pt x="21" y="13"/>
                </a:cubicBezTo>
                <a:cubicBezTo>
                  <a:pt x="27" y="9"/>
                  <a:pt x="34" y="5"/>
                  <a:pt x="42" y="4"/>
                </a:cubicBezTo>
                <a:cubicBezTo>
                  <a:pt x="43" y="4"/>
                  <a:pt x="43" y="4"/>
                  <a:pt x="43" y="4"/>
                </a:cubicBezTo>
                <a:cubicBezTo>
                  <a:pt x="43" y="4"/>
                  <a:pt x="44" y="4"/>
                  <a:pt x="44" y="4"/>
                </a:cubicBezTo>
                <a:cubicBezTo>
                  <a:pt x="45" y="4"/>
                  <a:pt x="45" y="4"/>
                  <a:pt x="46" y="4"/>
                </a:cubicBezTo>
                <a:cubicBezTo>
                  <a:pt x="47" y="4"/>
                  <a:pt x="48" y="5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50" y="3"/>
                  <a:pt x="50" y="3"/>
                  <a:pt x="50" y="3"/>
                </a:cubicBezTo>
                <a:cubicBezTo>
                  <a:pt x="50" y="3"/>
                  <a:pt x="51" y="3"/>
                  <a:pt x="51" y="3"/>
                </a:cubicBezTo>
                <a:cubicBezTo>
                  <a:pt x="52" y="3"/>
                  <a:pt x="53" y="3"/>
                  <a:pt x="55" y="3"/>
                </a:cubicBezTo>
                <a:cubicBezTo>
                  <a:pt x="55" y="0"/>
                  <a:pt x="55" y="0"/>
                  <a:pt x="55" y="0"/>
                </a:cubicBezTo>
                <a:cubicBezTo>
                  <a:pt x="54" y="0"/>
                  <a:pt x="53" y="0"/>
                  <a:pt x="52" y="0"/>
                </a:cubicBezTo>
                <a:cubicBezTo>
                  <a:pt x="52" y="0"/>
                  <a:pt x="51" y="0"/>
                  <a:pt x="51" y="0"/>
                </a:cubicBezTo>
                <a:cubicBezTo>
                  <a:pt x="51" y="0"/>
                  <a:pt x="50" y="0"/>
                  <a:pt x="49" y="0"/>
                </a:cubicBezTo>
                <a:cubicBezTo>
                  <a:pt x="44" y="0"/>
                  <a:pt x="39" y="1"/>
                  <a:pt x="35" y="3"/>
                </a:cubicBezTo>
                <a:cubicBezTo>
                  <a:pt x="34" y="3"/>
                  <a:pt x="33" y="3"/>
                  <a:pt x="32" y="4"/>
                </a:cubicBezTo>
                <a:cubicBezTo>
                  <a:pt x="32" y="4"/>
                  <a:pt x="32" y="4"/>
                  <a:pt x="32" y="4"/>
                </a:cubicBezTo>
                <a:cubicBezTo>
                  <a:pt x="31" y="4"/>
                  <a:pt x="31" y="4"/>
                  <a:pt x="30" y="5"/>
                </a:cubicBezTo>
                <a:cubicBezTo>
                  <a:pt x="29" y="5"/>
                  <a:pt x="29" y="5"/>
                  <a:pt x="28" y="6"/>
                </a:cubicBezTo>
                <a:cubicBezTo>
                  <a:pt x="27" y="6"/>
                  <a:pt x="26" y="6"/>
                  <a:pt x="26" y="7"/>
                </a:cubicBezTo>
                <a:cubicBezTo>
                  <a:pt x="23" y="9"/>
                  <a:pt x="20" y="10"/>
                  <a:pt x="18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6" y="14"/>
                  <a:pt x="15" y="14"/>
                  <a:pt x="15" y="15"/>
                </a:cubicBezTo>
                <a:cubicBezTo>
                  <a:pt x="14" y="16"/>
                  <a:pt x="14" y="16"/>
                  <a:pt x="13" y="17"/>
                </a:cubicBezTo>
                <a:cubicBezTo>
                  <a:pt x="12" y="18"/>
                  <a:pt x="12" y="19"/>
                  <a:pt x="11" y="20"/>
                </a:cubicBezTo>
                <a:cubicBezTo>
                  <a:pt x="9" y="22"/>
                  <a:pt x="8" y="24"/>
                  <a:pt x="7" y="26"/>
                </a:cubicBezTo>
                <a:cubicBezTo>
                  <a:pt x="6" y="26"/>
                  <a:pt x="6" y="27"/>
                  <a:pt x="6" y="28"/>
                </a:cubicBezTo>
                <a:cubicBezTo>
                  <a:pt x="5" y="28"/>
                  <a:pt x="5" y="29"/>
                  <a:pt x="5" y="29"/>
                </a:cubicBezTo>
                <a:cubicBezTo>
                  <a:pt x="4" y="30"/>
                  <a:pt x="4" y="31"/>
                  <a:pt x="3" y="32"/>
                </a:cubicBezTo>
                <a:cubicBezTo>
                  <a:pt x="3" y="33"/>
                  <a:pt x="3" y="33"/>
                  <a:pt x="3" y="34"/>
                </a:cubicBezTo>
                <a:cubicBezTo>
                  <a:pt x="2" y="35"/>
                  <a:pt x="2" y="37"/>
                  <a:pt x="2" y="38"/>
                </a:cubicBezTo>
                <a:cubicBezTo>
                  <a:pt x="1" y="39"/>
                  <a:pt x="1" y="40"/>
                  <a:pt x="1" y="41"/>
                </a:cubicBezTo>
                <a:moveTo>
                  <a:pt x="55" y="102"/>
                </a:moveTo>
                <a:cubicBezTo>
                  <a:pt x="57" y="102"/>
                  <a:pt x="60" y="102"/>
                  <a:pt x="62" y="101"/>
                </a:cubicBezTo>
                <a:cubicBezTo>
                  <a:pt x="64" y="101"/>
                  <a:pt x="66" y="100"/>
                  <a:pt x="67" y="100"/>
                </a:cubicBezTo>
                <a:cubicBezTo>
                  <a:pt x="68" y="99"/>
                  <a:pt x="69" y="99"/>
                  <a:pt x="70" y="99"/>
                </a:cubicBezTo>
                <a:cubicBezTo>
                  <a:pt x="71" y="98"/>
                  <a:pt x="73" y="98"/>
                  <a:pt x="74" y="97"/>
                </a:cubicBezTo>
                <a:cubicBezTo>
                  <a:pt x="75" y="96"/>
                  <a:pt x="76" y="96"/>
                  <a:pt x="77" y="96"/>
                </a:cubicBezTo>
                <a:cubicBezTo>
                  <a:pt x="80" y="94"/>
                  <a:pt x="83" y="92"/>
                  <a:pt x="85" y="89"/>
                </a:cubicBezTo>
                <a:cubicBezTo>
                  <a:pt x="86" y="89"/>
                  <a:pt x="87" y="88"/>
                  <a:pt x="87" y="87"/>
                </a:cubicBezTo>
                <a:cubicBezTo>
                  <a:pt x="88" y="87"/>
                  <a:pt x="88" y="86"/>
                  <a:pt x="89" y="86"/>
                </a:cubicBezTo>
                <a:cubicBezTo>
                  <a:pt x="90" y="85"/>
                  <a:pt x="91" y="84"/>
                  <a:pt x="91" y="83"/>
                </a:cubicBezTo>
                <a:cubicBezTo>
                  <a:pt x="93" y="81"/>
                  <a:pt x="94" y="80"/>
                  <a:pt x="95" y="78"/>
                </a:cubicBezTo>
                <a:cubicBezTo>
                  <a:pt x="95" y="78"/>
                  <a:pt x="95" y="77"/>
                  <a:pt x="95" y="77"/>
                </a:cubicBezTo>
                <a:cubicBezTo>
                  <a:pt x="96" y="76"/>
                  <a:pt x="96" y="75"/>
                  <a:pt x="97" y="75"/>
                </a:cubicBezTo>
                <a:cubicBezTo>
                  <a:pt x="97" y="74"/>
                  <a:pt x="97" y="74"/>
                  <a:pt x="97" y="73"/>
                </a:cubicBezTo>
                <a:cubicBezTo>
                  <a:pt x="98" y="73"/>
                  <a:pt x="98" y="72"/>
                  <a:pt x="98" y="71"/>
                </a:cubicBezTo>
                <a:cubicBezTo>
                  <a:pt x="99" y="70"/>
                  <a:pt x="99" y="70"/>
                  <a:pt x="99" y="69"/>
                </a:cubicBezTo>
                <a:cubicBezTo>
                  <a:pt x="100" y="67"/>
                  <a:pt x="100" y="66"/>
                  <a:pt x="101" y="64"/>
                </a:cubicBezTo>
                <a:cubicBezTo>
                  <a:pt x="101" y="63"/>
                  <a:pt x="101" y="62"/>
                  <a:pt x="101" y="62"/>
                </a:cubicBezTo>
                <a:cubicBezTo>
                  <a:pt x="101" y="61"/>
                  <a:pt x="102" y="60"/>
                  <a:pt x="102" y="59"/>
                </a:cubicBezTo>
                <a:cubicBezTo>
                  <a:pt x="102" y="58"/>
                  <a:pt x="102" y="57"/>
                  <a:pt x="102" y="56"/>
                </a:cubicBezTo>
                <a:cubicBezTo>
                  <a:pt x="102" y="55"/>
                  <a:pt x="102" y="53"/>
                  <a:pt x="102" y="51"/>
                </a:cubicBezTo>
                <a:cubicBezTo>
                  <a:pt x="102" y="49"/>
                  <a:pt x="102" y="48"/>
                  <a:pt x="102" y="46"/>
                </a:cubicBezTo>
                <a:cubicBezTo>
                  <a:pt x="102" y="45"/>
                  <a:pt x="102" y="44"/>
                  <a:pt x="102" y="43"/>
                </a:cubicBezTo>
                <a:cubicBezTo>
                  <a:pt x="102" y="43"/>
                  <a:pt x="101" y="42"/>
                  <a:pt x="101" y="41"/>
                </a:cubicBezTo>
                <a:cubicBezTo>
                  <a:pt x="101" y="40"/>
                  <a:pt x="101" y="39"/>
                  <a:pt x="101" y="38"/>
                </a:cubicBezTo>
                <a:cubicBezTo>
                  <a:pt x="100" y="37"/>
                  <a:pt x="100" y="35"/>
                  <a:pt x="99" y="34"/>
                </a:cubicBezTo>
                <a:cubicBezTo>
                  <a:pt x="99" y="33"/>
                  <a:pt x="99" y="33"/>
                  <a:pt x="99" y="32"/>
                </a:cubicBezTo>
                <a:cubicBezTo>
                  <a:pt x="98" y="31"/>
                  <a:pt x="98" y="30"/>
                  <a:pt x="97" y="29"/>
                </a:cubicBezTo>
                <a:cubicBezTo>
                  <a:pt x="97" y="29"/>
                  <a:pt x="97" y="28"/>
                  <a:pt x="97" y="28"/>
                </a:cubicBezTo>
                <a:cubicBezTo>
                  <a:pt x="96" y="27"/>
                  <a:pt x="96" y="26"/>
                  <a:pt x="95" y="26"/>
                </a:cubicBezTo>
                <a:cubicBezTo>
                  <a:pt x="94" y="24"/>
                  <a:pt x="93" y="22"/>
                  <a:pt x="91" y="20"/>
                </a:cubicBezTo>
                <a:cubicBezTo>
                  <a:pt x="91" y="19"/>
                  <a:pt x="90" y="18"/>
                  <a:pt x="89" y="17"/>
                </a:cubicBezTo>
                <a:cubicBezTo>
                  <a:pt x="88" y="16"/>
                  <a:pt x="88" y="16"/>
                  <a:pt x="87" y="15"/>
                </a:cubicBezTo>
                <a:cubicBezTo>
                  <a:pt x="87" y="14"/>
                  <a:pt x="86" y="14"/>
                  <a:pt x="85" y="13"/>
                </a:cubicBezTo>
                <a:cubicBezTo>
                  <a:pt x="84" y="12"/>
                  <a:pt x="83" y="11"/>
                  <a:pt x="82" y="10"/>
                </a:cubicBezTo>
                <a:cubicBezTo>
                  <a:pt x="80" y="9"/>
                  <a:pt x="78" y="8"/>
                  <a:pt x="77" y="7"/>
                </a:cubicBezTo>
                <a:cubicBezTo>
                  <a:pt x="76" y="6"/>
                  <a:pt x="75" y="6"/>
                  <a:pt x="74" y="6"/>
                </a:cubicBezTo>
                <a:cubicBezTo>
                  <a:pt x="74" y="6"/>
                  <a:pt x="74" y="5"/>
                  <a:pt x="73" y="5"/>
                </a:cubicBezTo>
                <a:cubicBezTo>
                  <a:pt x="73" y="5"/>
                  <a:pt x="73" y="5"/>
                  <a:pt x="72" y="5"/>
                </a:cubicBezTo>
                <a:cubicBezTo>
                  <a:pt x="72" y="5"/>
                  <a:pt x="72" y="4"/>
                  <a:pt x="72" y="4"/>
                </a:cubicBezTo>
                <a:cubicBezTo>
                  <a:pt x="71" y="4"/>
                  <a:pt x="70" y="4"/>
                  <a:pt x="70" y="4"/>
                </a:cubicBezTo>
                <a:cubicBezTo>
                  <a:pt x="70" y="4"/>
                  <a:pt x="70" y="4"/>
                  <a:pt x="70" y="4"/>
                </a:cubicBezTo>
                <a:cubicBezTo>
                  <a:pt x="69" y="3"/>
                  <a:pt x="69" y="3"/>
                  <a:pt x="68" y="3"/>
                </a:cubicBezTo>
                <a:cubicBezTo>
                  <a:pt x="68" y="3"/>
                  <a:pt x="68" y="3"/>
                  <a:pt x="67" y="3"/>
                </a:cubicBezTo>
                <a:cubicBezTo>
                  <a:pt x="66" y="2"/>
                  <a:pt x="64" y="2"/>
                  <a:pt x="63" y="1"/>
                </a:cubicBezTo>
                <a:cubicBezTo>
                  <a:pt x="62" y="1"/>
                  <a:pt x="62" y="1"/>
                  <a:pt x="61" y="1"/>
                </a:cubicBezTo>
                <a:cubicBezTo>
                  <a:pt x="61" y="1"/>
                  <a:pt x="61" y="1"/>
                  <a:pt x="60" y="1"/>
                </a:cubicBezTo>
                <a:cubicBezTo>
                  <a:pt x="58" y="1"/>
                  <a:pt x="57" y="0"/>
                  <a:pt x="55" y="0"/>
                </a:cubicBezTo>
                <a:cubicBezTo>
                  <a:pt x="55" y="3"/>
                  <a:pt x="55" y="3"/>
                  <a:pt x="55" y="3"/>
                </a:cubicBezTo>
                <a:cubicBezTo>
                  <a:pt x="57" y="3"/>
                  <a:pt x="59" y="3"/>
                  <a:pt x="61" y="4"/>
                </a:cubicBezTo>
                <a:cubicBezTo>
                  <a:pt x="61" y="4"/>
                  <a:pt x="60" y="4"/>
                  <a:pt x="60" y="4"/>
                </a:cubicBezTo>
                <a:cubicBezTo>
                  <a:pt x="59" y="4"/>
                  <a:pt x="59" y="5"/>
                  <a:pt x="59" y="5"/>
                </a:cubicBezTo>
                <a:cubicBezTo>
                  <a:pt x="58" y="5"/>
                  <a:pt x="57" y="4"/>
                  <a:pt x="56" y="4"/>
                </a:cubicBezTo>
                <a:cubicBezTo>
                  <a:pt x="56" y="5"/>
                  <a:pt x="57" y="5"/>
                  <a:pt x="57" y="5"/>
                </a:cubicBezTo>
                <a:cubicBezTo>
                  <a:pt x="58" y="6"/>
                  <a:pt x="58" y="6"/>
                  <a:pt x="59" y="6"/>
                </a:cubicBezTo>
                <a:cubicBezTo>
                  <a:pt x="60" y="6"/>
                  <a:pt x="61" y="6"/>
                  <a:pt x="61" y="5"/>
                </a:cubicBezTo>
                <a:cubicBezTo>
                  <a:pt x="62" y="5"/>
                  <a:pt x="61" y="5"/>
                  <a:pt x="62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63" y="4"/>
                  <a:pt x="63" y="4"/>
                  <a:pt x="64" y="5"/>
                </a:cubicBezTo>
                <a:cubicBezTo>
                  <a:pt x="64" y="5"/>
                  <a:pt x="63" y="5"/>
                  <a:pt x="63" y="5"/>
                </a:cubicBezTo>
                <a:cubicBezTo>
                  <a:pt x="64" y="6"/>
                  <a:pt x="64" y="5"/>
                  <a:pt x="65" y="5"/>
                </a:cubicBezTo>
                <a:cubicBezTo>
                  <a:pt x="65" y="5"/>
                  <a:pt x="65" y="5"/>
                  <a:pt x="65" y="5"/>
                </a:cubicBezTo>
                <a:cubicBezTo>
                  <a:pt x="66" y="5"/>
                  <a:pt x="67" y="5"/>
                  <a:pt x="67" y="6"/>
                </a:cubicBezTo>
                <a:cubicBezTo>
                  <a:pt x="69" y="6"/>
                  <a:pt x="70" y="6"/>
                  <a:pt x="71" y="7"/>
                </a:cubicBezTo>
                <a:cubicBezTo>
                  <a:pt x="70" y="7"/>
                  <a:pt x="70" y="7"/>
                  <a:pt x="70" y="7"/>
                </a:cubicBezTo>
                <a:cubicBezTo>
                  <a:pt x="70" y="7"/>
                  <a:pt x="69" y="7"/>
                  <a:pt x="69" y="7"/>
                </a:cubicBezTo>
                <a:cubicBezTo>
                  <a:pt x="69" y="7"/>
                  <a:pt x="70" y="8"/>
                  <a:pt x="70" y="8"/>
                </a:cubicBezTo>
                <a:cubicBezTo>
                  <a:pt x="70" y="8"/>
                  <a:pt x="71" y="9"/>
                  <a:pt x="71" y="9"/>
                </a:cubicBezTo>
                <a:cubicBezTo>
                  <a:pt x="71" y="10"/>
                  <a:pt x="70" y="9"/>
                  <a:pt x="69" y="9"/>
                </a:cubicBezTo>
                <a:cubicBezTo>
                  <a:pt x="68" y="9"/>
                  <a:pt x="67" y="10"/>
                  <a:pt x="67" y="9"/>
                </a:cubicBezTo>
                <a:cubicBezTo>
                  <a:pt x="67" y="9"/>
                  <a:pt x="67" y="9"/>
                  <a:pt x="68" y="8"/>
                </a:cubicBezTo>
                <a:cubicBezTo>
                  <a:pt x="67" y="8"/>
                  <a:pt x="67" y="8"/>
                  <a:pt x="67" y="8"/>
                </a:cubicBezTo>
                <a:cubicBezTo>
                  <a:pt x="67" y="8"/>
                  <a:pt x="67" y="8"/>
                  <a:pt x="66" y="8"/>
                </a:cubicBezTo>
                <a:cubicBezTo>
                  <a:pt x="66" y="9"/>
                  <a:pt x="66" y="9"/>
                  <a:pt x="65" y="9"/>
                </a:cubicBezTo>
                <a:cubicBezTo>
                  <a:pt x="65" y="9"/>
                  <a:pt x="65" y="9"/>
                  <a:pt x="64" y="9"/>
                </a:cubicBezTo>
                <a:cubicBezTo>
                  <a:pt x="64" y="9"/>
                  <a:pt x="63" y="10"/>
                  <a:pt x="62" y="10"/>
                </a:cubicBezTo>
                <a:cubicBezTo>
                  <a:pt x="62" y="10"/>
                  <a:pt x="62" y="10"/>
                  <a:pt x="61" y="10"/>
                </a:cubicBezTo>
                <a:cubicBezTo>
                  <a:pt x="61" y="10"/>
                  <a:pt x="60" y="11"/>
                  <a:pt x="59" y="11"/>
                </a:cubicBezTo>
                <a:cubicBezTo>
                  <a:pt x="59" y="11"/>
                  <a:pt x="58" y="12"/>
                  <a:pt x="57" y="12"/>
                </a:cubicBezTo>
                <a:cubicBezTo>
                  <a:pt x="57" y="12"/>
                  <a:pt x="57" y="13"/>
                  <a:pt x="57" y="13"/>
                </a:cubicBezTo>
                <a:cubicBezTo>
                  <a:pt x="57" y="14"/>
                  <a:pt x="57" y="14"/>
                  <a:pt x="57" y="14"/>
                </a:cubicBezTo>
                <a:cubicBezTo>
                  <a:pt x="57" y="14"/>
                  <a:pt x="57" y="15"/>
                  <a:pt x="57" y="15"/>
                </a:cubicBezTo>
                <a:cubicBezTo>
                  <a:pt x="57" y="15"/>
                  <a:pt x="58" y="15"/>
                  <a:pt x="58" y="15"/>
                </a:cubicBezTo>
                <a:cubicBezTo>
                  <a:pt x="59" y="15"/>
                  <a:pt x="60" y="16"/>
                  <a:pt x="60" y="16"/>
                </a:cubicBezTo>
                <a:cubicBezTo>
                  <a:pt x="61" y="17"/>
                  <a:pt x="62" y="17"/>
                  <a:pt x="62" y="17"/>
                </a:cubicBezTo>
                <a:cubicBezTo>
                  <a:pt x="63" y="17"/>
                  <a:pt x="64" y="17"/>
                  <a:pt x="64" y="17"/>
                </a:cubicBezTo>
                <a:cubicBezTo>
                  <a:pt x="64" y="18"/>
                  <a:pt x="63" y="18"/>
                  <a:pt x="63" y="19"/>
                </a:cubicBezTo>
                <a:cubicBezTo>
                  <a:pt x="63" y="19"/>
                  <a:pt x="63" y="19"/>
                  <a:pt x="63" y="20"/>
                </a:cubicBezTo>
                <a:cubicBezTo>
                  <a:pt x="63" y="20"/>
                  <a:pt x="63" y="21"/>
                  <a:pt x="64" y="21"/>
                </a:cubicBezTo>
                <a:cubicBezTo>
                  <a:pt x="64" y="21"/>
                  <a:pt x="65" y="20"/>
                  <a:pt x="65" y="20"/>
                </a:cubicBezTo>
                <a:cubicBezTo>
                  <a:pt x="65" y="19"/>
                  <a:pt x="65" y="18"/>
                  <a:pt x="66" y="18"/>
                </a:cubicBezTo>
                <a:cubicBezTo>
                  <a:pt x="68" y="18"/>
                  <a:pt x="71" y="17"/>
                  <a:pt x="70" y="14"/>
                </a:cubicBezTo>
                <a:cubicBezTo>
                  <a:pt x="70" y="14"/>
                  <a:pt x="70" y="13"/>
                  <a:pt x="70" y="13"/>
                </a:cubicBezTo>
                <a:cubicBezTo>
                  <a:pt x="70" y="13"/>
                  <a:pt x="71" y="12"/>
                  <a:pt x="71" y="12"/>
                </a:cubicBezTo>
                <a:cubicBezTo>
                  <a:pt x="71" y="12"/>
                  <a:pt x="71" y="11"/>
                  <a:pt x="72" y="11"/>
                </a:cubicBezTo>
                <a:cubicBezTo>
                  <a:pt x="72" y="11"/>
                  <a:pt x="72" y="10"/>
                  <a:pt x="72" y="10"/>
                </a:cubicBezTo>
                <a:cubicBezTo>
                  <a:pt x="72" y="10"/>
                  <a:pt x="72" y="10"/>
                  <a:pt x="72" y="10"/>
                </a:cubicBezTo>
                <a:cubicBezTo>
                  <a:pt x="73" y="10"/>
                  <a:pt x="73" y="10"/>
                  <a:pt x="73" y="10"/>
                </a:cubicBezTo>
                <a:cubicBezTo>
                  <a:pt x="74" y="10"/>
                  <a:pt x="74" y="11"/>
                  <a:pt x="75" y="11"/>
                </a:cubicBezTo>
                <a:cubicBezTo>
                  <a:pt x="75" y="11"/>
                  <a:pt x="75" y="10"/>
                  <a:pt x="75" y="10"/>
                </a:cubicBezTo>
                <a:cubicBezTo>
                  <a:pt x="76" y="10"/>
                  <a:pt x="76" y="11"/>
                  <a:pt x="77" y="11"/>
                </a:cubicBezTo>
                <a:cubicBezTo>
                  <a:pt x="77" y="12"/>
                  <a:pt x="77" y="12"/>
                  <a:pt x="78" y="12"/>
                </a:cubicBezTo>
                <a:cubicBezTo>
                  <a:pt x="77" y="13"/>
                  <a:pt x="77" y="13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77" y="14"/>
                  <a:pt x="78" y="14"/>
                  <a:pt x="78" y="14"/>
                </a:cubicBezTo>
                <a:cubicBezTo>
                  <a:pt x="78" y="14"/>
                  <a:pt x="79" y="14"/>
                  <a:pt x="79" y="14"/>
                </a:cubicBezTo>
                <a:cubicBezTo>
                  <a:pt x="80" y="14"/>
                  <a:pt x="80" y="13"/>
                  <a:pt x="80" y="13"/>
                </a:cubicBezTo>
                <a:cubicBezTo>
                  <a:pt x="81" y="13"/>
                  <a:pt x="82" y="14"/>
                  <a:pt x="82" y="14"/>
                </a:cubicBezTo>
                <a:cubicBezTo>
                  <a:pt x="82" y="14"/>
                  <a:pt x="82" y="15"/>
                  <a:pt x="82" y="15"/>
                </a:cubicBezTo>
                <a:cubicBezTo>
                  <a:pt x="82" y="15"/>
                  <a:pt x="82" y="16"/>
                  <a:pt x="82" y="16"/>
                </a:cubicBezTo>
                <a:cubicBezTo>
                  <a:pt x="82" y="17"/>
                  <a:pt x="83" y="17"/>
                  <a:pt x="84" y="18"/>
                </a:cubicBezTo>
                <a:cubicBezTo>
                  <a:pt x="84" y="18"/>
                  <a:pt x="84" y="18"/>
                  <a:pt x="84" y="18"/>
                </a:cubicBezTo>
                <a:cubicBezTo>
                  <a:pt x="85" y="19"/>
                  <a:pt x="85" y="19"/>
                  <a:pt x="85" y="19"/>
                </a:cubicBezTo>
                <a:cubicBezTo>
                  <a:pt x="85" y="20"/>
                  <a:pt x="84" y="20"/>
                  <a:pt x="84" y="21"/>
                </a:cubicBezTo>
                <a:cubicBezTo>
                  <a:pt x="84" y="22"/>
                  <a:pt x="84" y="22"/>
                  <a:pt x="84" y="22"/>
                </a:cubicBezTo>
                <a:cubicBezTo>
                  <a:pt x="84" y="23"/>
                  <a:pt x="85" y="22"/>
                  <a:pt x="85" y="23"/>
                </a:cubicBezTo>
                <a:cubicBezTo>
                  <a:pt x="85" y="23"/>
                  <a:pt x="85" y="24"/>
                  <a:pt x="85" y="24"/>
                </a:cubicBezTo>
                <a:cubicBezTo>
                  <a:pt x="85" y="25"/>
                  <a:pt x="85" y="25"/>
                  <a:pt x="85" y="25"/>
                </a:cubicBezTo>
                <a:cubicBezTo>
                  <a:pt x="84" y="25"/>
                  <a:pt x="84" y="25"/>
                  <a:pt x="84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2" y="25"/>
                  <a:pt x="82" y="25"/>
                  <a:pt x="82" y="25"/>
                </a:cubicBezTo>
                <a:cubicBezTo>
                  <a:pt x="81" y="24"/>
                  <a:pt x="80" y="25"/>
                  <a:pt x="80" y="24"/>
                </a:cubicBezTo>
                <a:cubicBezTo>
                  <a:pt x="81" y="23"/>
                  <a:pt x="82" y="23"/>
                  <a:pt x="82" y="22"/>
                </a:cubicBezTo>
                <a:cubicBezTo>
                  <a:pt x="83" y="22"/>
                  <a:pt x="83" y="21"/>
                  <a:pt x="83" y="21"/>
                </a:cubicBezTo>
                <a:cubicBezTo>
                  <a:pt x="83" y="21"/>
                  <a:pt x="82" y="21"/>
                  <a:pt x="82" y="21"/>
                </a:cubicBezTo>
                <a:cubicBezTo>
                  <a:pt x="81" y="22"/>
                  <a:pt x="81" y="22"/>
                  <a:pt x="80" y="22"/>
                </a:cubicBezTo>
                <a:cubicBezTo>
                  <a:pt x="79" y="22"/>
                  <a:pt x="78" y="22"/>
                  <a:pt x="77" y="22"/>
                </a:cubicBezTo>
                <a:cubicBezTo>
                  <a:pt x="77" y="23"/>
                  <a:pt x="78" y="22"/>
                  <a:pt x="78" y="23"/>
                </a:cubicBezTo>
                <a:cubicBezTo>
                  <a:pt x="78" y="23"/>
                  <a:pt x="77" y="23"/>
                  <a:pt x="77" y="23"/>
                </a:cubicBezTo>
                <a:cubicBezTo>
                  <a:pt x="77" y="23"/>
                  <a:pt x="77" y="22"/>
                  <a:pt x="77" y="22"/>
                </a:cubicBezTo>
                <a:cubicBezTo>
                  <a:pt x="76" y="22"/>
                  <a:pt x="75" y="22"/>
                  <a:pt x="75" y="22"/>
                </a:cubicBezTo>
                <a:cubicBezTo>
                  <a:pt x="74" y="22"/>
                  <a:pt x="74" y="22"/>
                  <a:pt x="74" y="23"/>
                </a:cubicBezTo>
                <a:cubicBezTo>
                  <a:pt x="74" y="23"/>
                  <a:pt x="76" y="23"/>
                  <a:pt x="76" y="23"/>
                </a:cubicBezTo>
                <a:cubicBezTo>
                  <a:pt x="75" y="24"/>
                  <a:pt x="74" y="24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6"/>
                  <a:pt x="76" y="26"/>
                  <a:pt x="77" y="26"/>
                </a:cubicBezTo>
                <a:cubicBezTo>
                  <a:pt x="77" y="26"/>
                  <a:pt x="78" y="25"/>
                  <a:pt x="78" y="25"/>
                </a:cubicBezTo>
                <a:cubicBezTo>
                  <a:pt x="79" y="26"/>
                  <a:pt x="78" y="27"/>
                  <a:pt x="77" y="27"/>
                </a:cubicBezTo>
                <a:cubicBezTo>
                  <a:pt x="76" y="27"/>
                  <a:pt x="75" y="28"/>
                  <a:pt x="74" y="28"/>
                </a:cubicBezTo>
                <a:cubicBezTo>
                  <a:pt x="74" y="28"/>
                  <a:pt x="72" y="29"/>
                  <a:pt x="72" y="28"/>
                </a:cubicBezTo>
                <a:cubicBezTo>
                  <a:pt x="72" y="28"/>
                  <a:pt x="73" y="28"/>
                  <a:pt x="73" y="27"/>
                </a:cubicBezTo>
                <a:cubicBezTo>
                  <a:pt x="72" y="27"/>
                  <a:pt x="71" y="27"/>
                  <a:pt x="71" y="28"/>
                </a:cubicBezTo>
                <a:cubicBezTo>
                  <a:pt x="69" y="28"/>
                  <a:pt x="68" y="28"/>
                  <a:pt x="67" y="30"/>
                </a:cubicBezTo>
                <a:cubicBezTo>
                  <a:pt x="67" y="30"/>
                  <a:pt x="67" y="30"/>
                  <a:pt x="67" y="31"/>
                </a:cubicBezTo>
                <a:cubicBezTo>
                  <a:pt x="67" y="31"/>
                  <a:pt x="66" y="31"/>
                  <a:pt x="66" y="31"/>
                </a:cubicBezTo>
                <a:cubicBezTo>
                  <a:pt x="66" y="31"/>
                  <a:pt x="65" y="31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32"/>
                  <a:pt x="63" y="32"/>
                  <a:pt x="63" y="33"/>
                </a:cubicBezTo>
                <a:cubicBezTo>
                  <a:pt x="63" y="33"/>
                  <a:pt x="62" y="33"/>
                  <a:pt x="62" y="33"/>
                </a:cubicBezTo>
                <a:cubicBezTo>
                  <a:pt x="62" y="34"/>
                  <a:pt x="62" y="34"/>
                  <a:pt x="61" y="34"/>
                </a:cubicBezTo>
                <a:cubicBezTo>
                  <a:pt x="61" y="34"/>
                  <a:pt x="61" y="34"/>
                  <a:pt x="60" y="34"/>
                </a:cubicBezTo>
                <a:cubicBezTo>
                  <a:pt x="60" y="35"/>
                  <a:pt x="61" y="36"/>
                  <a:pt x="60" y="37"/>
                </a:cubicBezTo>
                <a:cubicBezTo>
                  <a:pt x="60" y="37"/>
                  <a:pt x="59" y="38"/>
                  <a:pt x="58" y="38"/>
                </a:cubicBezTo>
                <a:cubicBezTo>
                  <a:pt x="58" y="38"/>
                  <a:pt x="57" y="38"/>
                  <a:pt x="57" y="39"/>
                </a:cubicBezTo>
                <a:cubicBezTo>
                  <a:pt x="56" y="39"/>
                  <a:pt x="56" y="39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3"/>
                  <a:pt x="55" y="63"/>
                </a:cubicBezTo>
                <a:cubicBezTo>
                  <a:pt x="56" y="63"/>
                  <a:pt x="56" y="62"/>
                  <a:pt x="56" y="62"/>
                </a:cubicBezTo>
                <a:cubicBezTo>
                  <a:pt x="57" y="61"/>
                  <a:pt x="57" y="62"/>
                  <a:pt x="58" y="61"/>
                </a:cubicBezTo>
                <a:cubicBezTo>
                  <a:pt x="58" y="61"/>
                  <a:pt x="59" y="61"/>
                  <a:pt x="59" y="61"/>
                </a:cubicBezTo>
                <a:cubicBezTo>
                  <a:pt x="59" y="61"/>
                  <a:pt x="59" y="60"/>
                  <a:pt x="60" y="60"/>
                </a:cubicBezTo>
                <a:cubicBezTo>
                  <a:pt x="60" y="61"/>
                  <a:pt x="59" y="61"/>
                  <a:pt x="60" y="62"/>
                </a:cubicBezTo>
                <a:cubicBezTo>
                  <a:pt x="60" y="62"/>
                  <a:pt x="61" y="61"/>
                  <a:pt x="61" y="61"/>
                </a:cubicBezTo>
                <a:cubicBezTo>
                  <a:pt x="62" y="61"/>
                  <a:pt x="62" y="61"/>
                  <a:pt x="62" y="61"/>
                </a:cubicBezTo>
                <a:cubicBezTo>
                  <a:pt x="63" y="62"/>
                  <a:pt x="63" y="62"/>
                  <a:pt x="64" y="62"/>
                </a:cubicBezTo>
                <a:cubicBezTo>
                  <a:pt x="64" y="62"/>
                  <a:pt x="64" y="62"/>
                  <a:pt x="65" y="62"/>
                </a:cubicBezTo>
                <a:cubicBezTo>
                  <a:pt x="65" y="62"/>
                  <a:pt x="66" y="63"/>
                  <a:pt x="66" y="63"/>
                </a:cubicBezTo>
                <a:cubicBezTo>
                  <a:pt x="67" y="63"/>
                  <a:pt x="67" y="62"/>
                  <a:pt x="67" y="62"/>
                </a:cubicBezTo>
                <a:cubicBezTo>
                  <a:pt x="68" y="62"/>
                  <a:pt x="69" y="62"/>
                  <a:pt x="69" y="63"/>
                </a:cubicBezTo>
                <a:cubicBezTo>
                  <a:pt x="69" y="63"/>
                  <a:pt x="69" y="62"/>
                  <a:pt x="70" y="62"/>
                </a:cubicBezTo>
                <a:cubicBezTo>
                  <a:pt x="70" y="63"/>
                  <a:pt x="70" y="63"/>
                  <a:pt x="70" y="63"/>
                </a:cubicBezTo>
                <a:cubicBezTo>
                  <a:pt x="70" y="64"/>
                  <a:pt x="70" y="64"/>
                  <a:pt x="70" y="64"/>
                </a:cubicBezTo>
                <a:cubicBezTo>
                  <a:pt x="71" y="64"/>
                  <a:pt x="71" y="64"/>
                  <a:pt x="72" y="64"/>
                </a:cubicBezTo>
                <a:cubicBezTo>
                  <a:pt x="72" y="65"/>
                  <a:pt x="72" y="65"/>
                  <a:pt x="73" y="66"/>
                </a:cubicBezTo>
                <a:cubicBezTo>
                  <a:pt x="73" y="66"/>
                  <a:pt x="74" y="67"/>
                  <a:pt x="75" y="67"/>
                </a:cubicBezTo>
                <a:cubicBezTo>
                  <a:pt x="75" y="67"/>
                  <a:pt x="76" y="67"/>
                  <a:pt x="76" y="67"/>
                </a:cubicBezTo>
                <a:cubicBezTo>
                  <a:pt x="77" y="67"/>
                  <a:pt x="78" y="68"/>
                  <a:pt x="79" y="68"/>
                </a:cubicBezTo>
                <a:cubicBezTo>
                  <a:pt x="79" y="68"/>
                  <a:pt x="80" y="69"/>
                  <a:pt x="80" y="69"/>
                </a:cubicBezTo>
                <a:cubicBezTo>
                  <a:pt x="80" y="69"/>
                  <a:pt x="80" y="70"/>
                  <a:pt x="80" y="70"/>
                </a:cubicBezTo>
                <a:cubicBezTo>
                  <a:pt x="80" y="71"/>
                  <a:pt x="81" y="71"/>
                  <a:pt x="81" y="72"/>
                </a:cubicBezTo>
                <a:cubicBezTo>
                  <a:pt x="81" y="73"/>
                  <a:pt x="81" y="73"/>
                  <a:pt x="82" y="73"/>
                </a:cubicBezTo>
                <a:cubicBezTo>
                  <a:pt x="82" y="73"/>
                  <a:pt x="82" y="74"/>
                  <a:pt x="83" y="74"/>
                </a:cubicBezTo>
                <a:cubicBezTo>
                  <a:pt x="83" y="74"/>
                  <a:pt x="83" y="74"/>
                  <a:pt x="83" y="74"/>
                </a:cubicBezTo>
                <a:cubicBezTo>
                  <a:pt x="84" y="74"/>
                  <a:pt x="84" y="74"/>
                  <a:pt x="85" y="74"/>
                </a:cubicBezTo>
                <a:cubicBezTo>
                  <a:pt x="85" y="74"/>
                  <a:pt x="86" y="74"/>
                  <a:pt x="86" y="74"/>
                </a:cubicBezTo>
                <a:cubicBezTo>
                  <a:pt x="86" y="75"/>
                  <a:pt x="86" y="75"/>
                  <a:pt x="87" y="75"/>
                </a:cubicBezTo>
                <a:cubicBezTo>
                  <a:pt x="87" y="76"/>
                  <a:pt x="87" y="75"/>
                  <a:pt x="88" y="75"/>
                </a:cubicBezTo>
                <a:cubicBezTo>
                  <a:pt x="88" y="75"/>
                  <a:pt x="89" y="76"/>
                  <a:pt x="90" y="76"/>
                </a:cubicBezTo>
                <a:cubicBezTo>
                  <a:pt x="90" y="76"/>
                  <a:pt x="90" y="76"/>
                  <a:pt x="91" y="76"/>
                </a:cubicBezTo>
                <a:cubicBezTo>
                  <a:pt x="91" y="76"/>
                  <a:pt x="92" y="76"/>
                  <a:pt x="92" y="77"/>
                </a:cubicBezTo>
                <a:cubicBezTo>
                  <a:pt x="86" y="87"/>
                  <a:pt x="75" y="95"/>
                  <a:pt x="62" y="98"/>
                </a:cubicBezTo>
                <a:cubicBezTo>
                  <a:pt x="62" y="98"/>
                  <a:pt x="62" y="97"/>
                  <a:pt x="62" y="97"/>
                </a:cubicBezTo>
                <a:cubicBezTo>
                  <a:pt x="62" y="96"/>
                  <a:pt x="62" y="95"/>
                  <a:pt x="62" y="94"/>
                </a:cubicBezTo>
                <a:cubicBezTo>
                  <a:pt x="62" y="93"/>
                  <a:pt x="62" y="92"/>
                  <a:pt x="62" y="92"/>
                </a:cubicBezTo>
                <a:cubicBezTo>
                  <a:pt x="61" y="91"/>
                  <a:pt x="60" y="90"/>
                  <a:pt x="60" y="90"/>
                </a:cubicBezTo>
                <a:cubicBezTo>
                  <a:pt x="59" y="90"/>
                  <a:pt x="59" y="90"/>
                  <a:pt x="58" y="90"/>
                </a:cubicBezTo>
                <a:cubicBezTo>
                  <a:pt x="57" y="89"/>
                  <a:pt x="56" y="88"/>
                  <a:pt x="55" y="87"/>
                </a:cubicBezTo>
                <a:cubicBezTo>
                  <a:pt x="55" y="87"/>
                  <a:pt x="55" y="87"/>
                  <a:pt x="55" y="86"/>
                </a:cubicBezTo>
                <a:cubicBezTo>
                  <a:pt x="55" y="86"/>
                  <a:pt x="55" y="86"/>
                  <a:pt x="55" y="86"/>
                </a:cubicBezTo>
                <a:lnTo>
                  <a:pt x="55" y="10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90" name="Freeform 122"/>
          <p:cNvSpPr>
            <a:spLocks/>
          </p:cNvSpPr>
          <p:nvPr userDrawn="1"/>
        </p:nvSpPr>
        <p:spPr bwMode="auto">
          <a:xfrm>
            <a:off x="9599149" y="6410326"/>
            <a:ext cx="191831" cy="52388"/>
          </a:xfrm>
          <a:custGeom>
            <a:avLst/>
            <a:gdLst/>
            <a:ahLst/>
            <a:cxnLst>
              <a:cxn ang="0">
                <a:pos x="17" y="33"/>
              </a:cxn>
              <a:cxn ang="0">
                <a:pos x="20" y="33"/>
              </a:cxn>
              <a:cxn ang="0">
                <a:pos x="101" y="33"/>
              </a:cxn>
              <a:cxn ang="0">
                <a:pos x="103" y="33"/>
              </a:cxn>
              <a:cxn ang="0">
                <a:pos x="121" y="0"/>
              </a:cxn>
              <a:cxn ang="0">
                <a:pos x="121" y="0"/>
              </a:cxn>
              <a:cxn ang="0">
                <a:pos x="103" y="0"/>
              </a:cxn>
              <a:cxn ang="0">
                <a:pos x="87" y="0"/>
              </a:cxn>
              <a:cxn ang="0">
                <a:pos x="32" y="0"/>
              </a:cxn>
              <a:cxn ang="0">
                <a:pos x="18" y="0"/>
              </a:cxn>
              <a:cxn ang="0">
                <a:pos x="0" y="0"/>
              </a:cxn>
              <a:cxn ang="0">
                <a:pos x="17" y="33"/>
              </a:cxn>
            </a:cxnLst>
            <a:rect l="0" t="0" r="r" b="b"/>
            <a:pathLst>
              <a:path w="121" h="33">
                <a:moveTo>
                  <a:pt x="17" y="33"/>
                </a:moveTo>
                <a:lnTo>
                  <a:pt x="20" y="33"/>
                </a:lnTo>
                <a:lnTo>
                  <a:pt x="101" y="33"/>
                </a:lnTo>
                <a:lnTo>
                  <a:pt x="103" y="33"/>
                </a:lnTo>
                <a:lnTo>
                  <a:pt x="121" y="0"/>
                </a:lnTo>
                <a:lnTo>
                  <a:pt x="121" y="0"/>
                </a:lnTo>
                <a:lnTo>
                  <a:pt x="103" y="0"/>
                </a:lnTo>
                <a:lnTo>
                  <a:pt x="87" y="0"/>
                </a:lnTo>
                <a:lnTo>
                  <a:pt x="32" y="0"/>
                </a:lnTo>
                <a:lnTo>
                  <a:pt x="18" y="0"/>
                </a:lnTo>
                <a:lnTo>
                  <a:pt x="0" y="0"/>
                </a:lnTo>
                <a:lnTo>
                  <a:pt x="17" y="33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91" name="Freeform 123"/>
          <p:cNvSpPr>
            <a:spLocks/>
          </p:cNvSpPr>
          <p:nvPr userDrawn="1"/>
        </p:nvSpPr>
        <p:spPr bwMode="auto">
          <a:xfrm>
            <a:off x="9599149" y="6424613"/>
            <a:ext cx="191831" cy="88900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87" y="41"/>
              </a:cxn>
              <a:cxn ang="0">
                <a:pos x="87" y="0"/>
              </a:cxn>
              <a:cxn ang="0">
                <a:pos x="77" y="19"/>
              </a:cxn>
              <a:cxn ang="0">
                <a:pos x="76" y="20"/>
              </a:cxn>
              <a:cxn ang="0">
                <a:pos x="74" y="20"/>
              </a:cxn>
              <a:cxn ang="0">
                <a:pos x="72" y="20"/>
              </a:cxn>
              <a:cxn ang="0">
                <a:pos x="50" y="20"/>
              </a:cxn>
              <a:cxn ang="0">
                <a:pos x="50" y="21"/>
              </a:cxn>
              <a:cxn ang="0">
                <a:pos x="49" y="25"/>
              </a:cxn>
              <a:cxn ang="0">
                <a:pos x="43" y="28"/>
              </a:cxn>
              <a:cxn ang="0">
                <a:pos x="38" y="25"/>
              </a:cxn>
              <a:cxn ang="0">
                <a:pos x="37" y="21"/>
              </a:cxn>
              <a:cxn ang="0">
                <a:pos x="37" y="20"/>
              </a:cxn>
              <a:cxn ang="0">
                <a:pos x="15" y="20"/>
              </a:cxn>
              <a:cxn ang="0">
                <a:pos x="12" y="20"/>
              </a:cxn>
              <a:cxn ang="0">
                <a:pos x="10" y="20"/>
              </a:cxn>
              <a:cxn ang="0">
                <a:pos x="10" y="19"/>
              </a:cxn>
              <a:cxn ang="0">
                <a:pos x="0" y="0"/>
              </a:cxn>
              <a:cxn ang="0">
                <a:pos x="0" y="41"/>
              </a:cxn>
            </a:cxnLst>
            <a:rect l="0" t="0" r="r" b="b"/>
            <a:pathLst>
              <a:path w="87" h="41">
                <a:moveTo>
                  <a:pt x="0" y="41"/>
                </a:moveTo>
                <a:cubicBezTo>
                  <a:pt x="87" y="41"/>
                  <a:pt x="87" y="41"/>
                  <a:pt x="87" y="41"/>
                </a:cubicBezTo>
                <a:cubicBezTo>
                  <a:pt x="87" y="0"/>
                  <a:pt x="87" y="0"/>
                  <a:pt x="87" y="0"/>
                </a:cubicBezTo>
                <a:cubicBezTo>
                  <a:pt x="77" y="19"/>
                  <a:pt x="77" y="19"/>
                  <a:pt x="77" y="19"/>
                </a:cubicBezTo>
                <a:cubicBezTo>
                  <a:pt x="76" y="20"/>
                  <a:pt x="76" y="20"/>
                  <a:pt x="76" y="20"/>
                </a:cubicBezTo>
                <a:cubicBezTo>
                  <a:pt x="74" y="20"/>
                  <a:pt x="74" y="20"/>
                  <a:pt x="74" y="20"/>
                </a:cubicBezTo>
                <a:cubicBezTo>
                  <a:pt x="72" y="20"/>
                  <a:pt x="72" y="20"/>
                  <a:pt x="72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0" y="20"/>
                  <a:pt x="50" y="21"/>
                  <a:pt x="50" y="21"/>
                </a:cubicBezTo>
                <a:cubicBezTo>
                  <a:pt x="50" y="22"/>
                  <a:pt x="50" y="24"/>
                  <a:pt x="49" y="25"/>
                </a:cubicBezTo>
                <a:cubicBezTo>
                  <a:pt x="48" y="27"/>
                  <a:pt x="46" y="28"/>
                  <a:pt x="43" y="28"/>
                </a:cubicBezTo>
                <a:cubicBezTo>
                  <a:pt x="41" y="28"/>
                  <a:pt x="39" y="27"/>
                  <a:pt x="38" y="25"/>
                </a:cubicBezTo>
                <a:cubicBezTo>
                  <a:pt x="37" y="24"/>
                  <a:pt x="37" y="22"/>
                  <a:pt x="37" y="21"/>
                </a:cubicBezTo>
                <a:cubicBezTo>
                  <a:pt x="37" y="21"/>
                  <a:pt x="37" y="20"/>
                  <a:pt x="37" y="20"/>
                </a:cubicBezTo>
                <a:cubicBezTo>
                  <a:pt x="15" y="20"/>
                  <a:pt x="15" y="20"/>
                  <a:pt x="15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19"/>
                  <a:pt x="10" y="19"/>
                  <a:pt x="10" y="19"/>
                </a:cubicBezTo>
                <a:cubicBezTo>
                  <a:pt x="0" y="0"/>
                  <a:pt x="0" y="0"/>
                  <a:pt x="0" y="0"/>
                </a:cubicBezTo>
                <a:lnTo>
                  <a:pt x="0" y="4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92" name="Freeform 124"/>
          <p:cNvSpPr>
            <a:spLocks/>
          </p:cNvSpPr>
          <p:nvPr userDrawn="1"/>
        </p:nvSpPr>
        <p:spPr bwMode="auto">
          <a:xfrm>
            <a:off x="9627686" y="6343651"/>
            <a:ext cx="134757" cy="63500"/>
          </a:xfrm>
          <a:custGeom>
            <a:avLst/>
            <a:gdLst/>
            <a:ahLst/>
            <a:cxnLst>
              <a:cxn ang="0">
                <a:pos x="61" y="29"/>
              </a:cxn>
              <a:cxn ang="0">
                <a:pos x="61" y="13"/>
              </a:cxn>
              <a:cxn ang="0">
                <a:pos x="49" y="0"/>
              </a:cxn>
              <a:cxn ang="0">
                <a:pos x="12" y="0"/>
              </a:cxn>
              <a:cxn ang="0">
                <a:pos x="0" y="13"/>
              </a:cxn>
              <a:cxn ang="0">
                <a:pos x="0" y="29"/>
              </a:cxn>
              <a:cxn ang="0">
                <a:pos x="10" y="29"/>
              </a:cxn>
              <a:cxn ang="0">
                <a:pos x="10" y="13"/>
              </a:cxn>
              <a:cxn ang="0">
                <a:pos x="12" y="11"/>
              </a:cxn>
              <a:cxn ang="0">
                <a:pos x="49" y="11"/>
              </a:cxn>
              <a:cxn ang="0">
                <a:pos x="50" y="13"/>
              </a:cxn>
              <a:cxn ang="0">
                <a:pos x="50" y="29"/>
              </a:cxn>
              <a:cxn ang="0">
                <a:pos x="61" y="29"/>
              </a:cxn>
            </a:cxnLst>
            <a:rect l="0" t="0" r="r" b="b"/>
            <a:pathLst>
              <a:path w="61" h="29">
                <a:moveTo>
                  <a:pt x="61" y="29"/>
                </a:moveTo>
                <a:cubicBezTo>
                  <a:pt x="61" y="13"/>
                  <a:pt x="61" y="13"/>
                  <a:pt x="61" y="13"/>
                </a:cubicBezTo>
                <a:cubicBezTo>
                  <a:pt x="61" y="6"/>
                  <a:pt x="56" y="0"/>
                  <a:pt x="49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6"/>
                  <a:pt x="0" y="13"/>
                </a:cubicBezTo>
                <a:cubicBezTo>
                  <a:pt x="0" y="29"/>
                  <a:pt x="0" y="29"/>
                  <a:pt x="0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1" y="11"/>
                  <a:pt x="12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50" y="11"/>
                  <a:pt x="50" y="12"/>
                  <a:pt x="50" y="13"/>
                </a:cubicBezTo>
                <a:cubicBezTo>
                  <a:pt x="50" y="29"/>
                  <a:pt x="50" y="29"/>
                  <a:pt x="50" y="29"/>
                </a:cubicBezTo>
                <a:lnTo>
                  <a:pt x="61" y="2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95" name="Freeform 127"/>
          <p:cNvSpPr>
            <a:spLocks/>
          </p:cNvSpPr>
          <p:nvPr userDrawn="1"/>
        </p:nvSpPr>
        <p:spPr bwMode="auto">
          <a:xfrm>
            <a:off x="9331219" y="6710363"/>
            <a:ext cx="63415" cy="28575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5" y="18"/>
              </a:cxn>
              <a:cxn ang="0">
                <a:pos x="40" y="18"/>
              </a:cxn>
              <a:cxn ang="0">
                <a:pos x="6" y="0"/>
              </a:cxn>
              <a:cxn ang="0">
                <a:pos x="0" y="10"/>
              </a:cxn>
            </a:cxnLst>
            <a:rect l="0" t="0" r="r" b="b"/>
            <a:pathLst>
              <a:path w="40" h="18">
                <a:moveTo>
                  <a:pt x="0" y="10"/>
                </a:moveTo>
                <a:lnTo>
                  <a:pt x="15" y="18"/>
                </a:lnTo>
                <a:lnTo>
                  <a:pt x="40" y="18"/>
                </a:lnTo>
                <a:lnTo>
                  <a:pt x="6" y="0"/>
                </a:lnTo>
                <a:lnTo>
                  <a:pt x="0" y="1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96" name="Freeform 128"/>
          <p:cNvSpPr>
            <a:spLocks noEditPoints="1"/>
          </p:cNvSpPr>
          <p:nvPr userDrawn="1"/>
        </p:nvSpPr>
        <p:spPr bwMode="auto">
          <a:xfrm>
            <a:off x="9335975" y="6743701"/>
            <a:ext cx="153783" cy="77788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39" y="49"/>
              </a:cxn>
              <a:cxn ang="0">
                <a:pos x="39" y="29"/>
              </a:cxn>
              <a:cxn ang="0">
                <a:pos x="19" y="29"/>
              </a:cxn>
              <a:cxn ang="0">
                <a:pos x="19" y="18"/>
              </a:cxn>
              <a:cxn ang="0">
                <a:pos x="39" y="18"/>
              </a:cxn>
              <a:cxn ang="0">
                <a:pos x="39" y="0"/>
              </a:cxn>
              <a:cxn ang="0">
                <a:pos x="21" y="0"/>
              </a:cxn>
              <a:cxn ang="0">
                <a:pos x="0" y="0"/>
              </a:cxn>
              <a:cxn ang="0">
                <a:pos x="0" y="49"/>
              </a:cxn>
              <a:cxn ang="0">
                <a:pos x="39" y="49"/>
              </a:cxn>
              <a:cxn ang="0">
                <a:pos x="77" y="49"/>
              </a:cxn>
              <a:cxn ang="0">
                <a:pos x="77" y="39"/>
              </a:cxn>
              <a:cxn ang="0">
                <a:pos x="97" y="39"/>
              </a:cxn>
              <a:cxn ang="0">
                <a:pos x="97" y="10"/>
              </a:cxn>
              <a:cxn ang="0">
                <a:pos x="77" y="10"/>
              </a:cxn>
              <a:cxn ang="0">
                <a:pos x="77" y="0"/>
              </a:cxn>
              <a:cxn ang="0">
                <a:pos x="46" y="0"/>
              </a:cxn>
              <a:cxn ang="0">
                <a:pos x="39" y="0"/>
              </a:cxn>
              <a:cxn ang="0">
                <a:pos x="39" y="18"/>
              </a:cxn>
              <a:cxn ang="0">
                <a:pos x="58" y="18"/>
              </a:cxn>
              <a:cxn ang="0">
                <a:pos x="58" y="29"/>
              </a:cxn>
              <a:cxn ang="0">
                <a:pos x="39" y="29"/>
              </a:cxn>
              <a:cxn ang="0">
                <a:pos x="39" y="49"/>
              </a:cxn>
            </a:cxnLst>
            <a:rect l="0" t="0" r="r" b="b"/>
            <a:pathLst>
              <a:path w="97" h="49">
                <a:moveTo>
                  <a:pt x="0" y="49"/>
                </a:moveTo>
                <a:lnTo>
                  <a:pt x="39" y="49"/>
                </a:lnTo>
                <a:lnTo>
                  <a:pt x="39" y="29"/>
                </a:lnTo>
                <a:lnTo>
                  <a:pt x="19" y="29"/>
                </a:lnTo>
                <a:lnTo>
                  <a:pt x="19" y="18"/>
                </a:lnTo>
                <a:lnTo>
                  <a:pt x="39" y="18"/>
                </a:lnTo>
                <a:lnTo>
                  <a:pt x="39" y="0"/>
                </a:lnTo>
                <a:lnTo>
                  <a:pt x="21" y="0"/>
                </a:lnTo>
                <a:lnTo>
                  <a:pt x="0" y="0"/>
                </a:lnTo>
                <a:lnTo>
                  <a:pt x="0" y="49"/>
                </a:lnTo>
                <a:close/>
                <a:moveTo>
                  <a:pt x="39" y="49"/>
                </a:moveTo>
                <a:lnTo>
                  <a:pt x="77" y="49"/>
                </a:lnTo>
                <a:lnTo>
                  <a:pt x="77" y="39"/>
                </a:lnTo>
                <a:lnTo>
                  <a:pt x="97" y="39"/>
                </a:lnTo>
                <a:lnTo>
                  <a:pt x="97" y="10"/>
                </a:lnTo>
                <a:lnTo>
                  <a:pt x="77" y="10"/>
                </a:lnTo>
                <a:lnTo>
                  <a:pt x="77" y="0"/>
                </a:lnTo>
                <a:lnTo>
                  <a:pt x="46" y="0"/>
                </a:lnTo>
                <a:lnTo>
                  <a:pt x="39" y="0"/>
                </a:lnTo>
                <a:lnTo>
                  <a:pt x="39" y="18"/>
                </a:lnTo>
                <a:lnTo>
                  <a:pt x="58" y="18"/>
                </a:lnTo>
                <a:lnTo>
                  <a:pt x="58" y="29"/>
                </a:lnTo>
                <a:lnTo>
                  <a:pt x="39" y="29"/>
                </a:lnTo>
                <a:lnTo>
                  <a:pt x="39" y="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99" name="Freeform 131"/>
          <p:cNvSpPr>
            <a:spLocks/>
          </p:cNvSpPr>
          <p:nvPr userDrawn="1"/>
        </p:nvSpPr>
        <p:spPr bwMode="auto">
          <a:xfrm>
            <a:off x="10919772" y="76201"/>
            <a:ext cx="45976" cy="134937"/>
          </a:xfrm>
          <a:custGeom>
            <a:avLst/>
            <a:gdLst/>
            <a:ahLst/>
            <a:cxnLst>
              <a:cxn ang="0">
                <a:pos x="2" y="7"/>
              </a:cxn>
              <a:cxn ang="0">
                <a:pos x="0" y="15"/>
              </a:cxn>
              <a:cxn ang="0">
                <a:pos x="2" y="21"/>
              </a:cxn>
              <a:cxn ang="0">
                <a:pos x="8" y="28"/>
              </a:cxn>
              <a:cxn ang="0">
                <a:pos x="8" y="62"/>
              </a:cxn>
              <a:cxn ang="0">
                <a:pos x="13" y="62"/>
              </a:cxn>
              <a:cxn ang="0">
                <a:pos x="13" y="28"/>
              </a:cxn>
              <a:cxn ang="0">
                <a:pos x="20" y="21"/>
              </a:cxn>
              <a:cxn ang="0">
                <a:pos x="21" y="15"/>
              </a:cxn>
              <a:cxn ang="0">
                <a:pos x="19" y="7"/>
              </a:cxn>
              <a:cxn ang="0">
                <a:pos x="14" y="0"/>
              </a:cxn>
              <a:cxn ang="0">
                <a:pos x="16" y="14"/>
              </a:cxn>
              <a:cxn ang="0">
                <a:pos x="14" y="14"/>
              </a:cxn>
              <a:cxn ang="0">
                <a:pos x="12" y="0"/>
              </a:cxn>
              <a:cxn ang="0">
                <a:pos x="11" y="0"/>
              </a:cxn>
              <a:cxn ang="0">
                <a:pos x="9" y="0"/>
              </a:cxn>
              <a:cxn ang="0">
                <a:pos x="7" y="14"/>
              </a:cxn>
              <a:cxn ang="0">
                <a:pos x="5" y="14"/>
              </a:cxn>
              <a:cxn ang="0">
                <a:pos x="7" y="0"/>
              </a:cxn>
              <a:cxn ang="0">
                <a:pos x="2" y="7"/>
              </a:cxn>
            </a:cxnLst>
            <a:rect l="0" t="0" r="r" b="b"/>
            <a:pathLst>
              <a:path w="21" h="62">
                <a:moveTo>
                  <a:pt x="2" y="7"/>
                </a:moveTo>
                <a:cubicBezTo>
                  <a:pt x="1" y="9"/>
                  <a:pt x="0" y="12"/>
                  <a:pt x="0" y="15"/>
                </a:cubicBezTo>
                <a:cubicBezTo>
                  <a:pt x="0" y="17"/>
                  <a:pt x="0" y="19"/>
                  <a:pt x="2" y="21"/>
                </a:cubicBezTo>
                <a:cubicBezTo>
                  <a:pt x="3" y="23"/>
                  <a:pt x="5" y="26"/>
                  <a:pt x="8" y="28"/>
                </a:cubicBezTo>
                <a:cubicBezTo>
                  <a:pt x="8" y="62"/>
                  <a:pt x="8" y="62"/>
                  <a:pt x="8" y="62"/>
                </a:cubicBezTo>
                <a:cubicBezTo>
                  <a:pt x="13" y="62"/>
                  <a:pt x="13" y="62"/>
                  <a:pt x="13" y="62"/>
                </a:cubicBezTo>
                <a:cubicBezTo>
                  <a:pt x="13" y="28"/>
                  <a:pt x="13" y="28"/>
                  <a:pt x="13" y="28"/>
                </a:cubicBezTo>
                <a:cubicBezTo>
                  <a:pt x="16" y="27"/>
                  <a:pt x="18" y="23"/>
                  <a:pt x="20" y="21"/>
                </a:cubicBezTo>
                <a:cubicBezTo>
                  <a:pt x="21" y="19"/>
                  <a:pt x="21" y="17"/>
                  <a:pt x="21" y="15"/>
                </a:cubicBezTo>
                <a:cubicBezTo>
                  <a:pt x="21" y="12"/>
                  <a:pt x="20" y="9"/>
                  <a:pt x="19" y="7"/>
                </a:cubicBezTo>
                <a:cubicBezTo>
                  <a:pt x="18" y="5"/>
                  <a:pt x="17" y="0"/>
                  <a:pt x="14" y="0"/>
                </a:cubicBezTo>
                <a:cubicBezTo>
                  <a:pt x="16" y="14"/>
                  <a:pt x="16" y="14"/>
                  <a:pt x="16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0"/>
                  <a:pt x="9" y="0"/>
                  <a:pt x="9" y="0"/>
                </a:cubicBezTo>
                <a:cubicBezTo>
                  <a:pt x="7" y="14"/>
                  <a:pt x="7" y="14"/>
                  <a:pt x="7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7" y="0"/>
                  <a:pt x="7" y="0"/>
                  <a:pt x="7" y="0"/>
                </a:cubicBezTo>
                <a:cubicBezTo>
                  <a:pt x="4" y="0"/>
                  <a:pt x="3" y="5"/>
                  <a:pt x="2" y="7"/>
                </a:cubicBezTo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00" name="Freeform 132"/>
          <p:cNvSpPr>
            <a:spLocks/>
          </p:cNvSpPr>
          <p:nvPr userDrawn="1"/>
        </p:nvSpPr>
        <p:spPr bwMode="auto">
          <a:xfrm>
            <a:off x="10981603" y="71438"/>
            <a:ext cx="50732" cy="139700"/>
          </a:xfrm>
          <a:custGeom>
            <a:avLst/>
            <a:gdLst/>
            <a:ahLst/>
            <a:cxnLst>
              <a:cxn ang="0">
                <a:pos x="14" y="64"/>
              </a:cxn>
              <a:cxn ang="0">
                <a:pos x="14" y="30"/>
              </a:cxn>
              <a:cxn ang="0">
                <a:pos x="23" y="17"/>
              </a:cxn>
              <a:cxn ang="0">
                <a:pos x="11" y="0"/>
              </a:cxn>
              <a:cxn ang="0">
                <a:pos x="0" y="17"/>
              </a:cxn>
              <a:cxn ang="0">
                <a:pos x="8" y="30"/>
              </a:cxn>
              <a:cxn ang="0">
                <a:pos x="8" y="64"/>
              </a:cxn>
              <a:cxn ang="0">
                <a:pos x="14" y="64"/>
              </a:cxn>
            </a:cxnLst>
            <a:rect l="0" t="0" r="r" b="b"/>
            <a:pathLst>
              <a:path w="23" h="64">
                <a:moveTo>
                  <a:pt x="14" y="64"/>
                </a:moveTo>
                <a:cubicBezTo>
                  <a:pt x="14" y="30"/>
                  <a:pt x="14" y="30"/>
                  <a:pt x="14" y="30"/>
                </a:cubicBezTo>
                <a:cubicBezTo>
                  <a:pt x="19" y="29"/>
                  <a:pt x="23" y="24"/>
                  <a:pt x="23" y="17"/>
                </a:cubicBezTo>
                <a:cubicBezTo>
                  <a:pt x="23" y="9"/>
                  <a:pt x="18" y="0"/>
                  <a:pt x="11" y="0"/>
                </a:cubicBezTo>
                <a:cubicBezTo>
                  <a:pt x="5" y="0"/>
                  <a:pt x="0" y="9"/>
                  <a:pt x="0" y="17"/>
                </a:cubicBezTo>
                <a:cubicBezTo>
                  <a:pt x="0" y="24"/>
                  <a:pt x="4" y="29"/>
                  <a:pt x="8" y="30"/>
                </a:cubicBezTo>
                <a:cubicBezTo>
                  <a:pt x="8" y="64"/>
                  <a:pt x="8" y="64"/>
                  <a:pt x="8" y="64"/>
                </a:cubicBezTo>
                <a:lnTo>
                  <a:pt x="14" y="6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04" name="Freeform 136"/>
          <p:cNvSpPr>
            <a:spLocks noEditPoints="1"/>
          </p:cNvSpPr>
          <p:nvPr userDrawn="1"/>
        </p:nvSpPr>
        <p:spPr bwMode="auto">
          <a:xfrm>
            <a:off x="10919772" y="6629401"/>
            <a:ext cx="174392" cy="125412"/>
          </a:xfrm>
          <a:custGeom>
            <a:avLst/>
            <a:gdLst/>
            <a:ahLst/>
            <a:cxnLst>
              <a:cxn ang="0">
                <a:pos x="0" y="57"/>
              </a:cxn>
              <a:cxn ang="0">
                <a:pos x="22" y="57"/>
              </a:cxn>
              <a:cxn ang="0">
                <a:pos x="22" y="50"/>
              </a:cxn>
              <a:cxn ang="0">
                <a:pos x="7" y="50"/>
              </a:cxn>
              <a:cxn ang="0">
                <a:pos x="22" y="28"/>
              </a:cxn>
              <a:cxn ang="0">
                <a:pos x="22" y="17"/>
              </a:cxn>
              <a:cxn ang="0">
                <a:pos x="17" y="20"/>
              </a:cxn>
              <a:cxn ang="0">
                <a:pos x="11" y="14"/>
              </a:cxn>
              <a:cxn ang="0">
                <a:pos x="17" y="7"/>
              </a:cxn>
              <a:cxn ang="0">
                <a:pos x="22" y="10"/>
              </a:cxn>
              <a:cxn ang="0">
                <a:pos x="22" y="0"/>
              </a:cxn>
              <a:cxn ang="0">
                <a:pos x="0" y="0"/>
              </a:cxn>
              <a:cxn ang="0">
                <a:pos x="0" y="57"/>
              </a:cxn>
              <a:cxn ang="0">
                <a:pos x="36" y="0"/>
              </a:cxn>
              <a:cxn ang="0">
                <a:pos x="22" y="0"/>
              </a:cxn>
              <a:cxn ang="0">
                <a:pos x="22" y="10"/>
              </a:cxn>
              <a:cxn ang="0">
                <a:pos x="24" y="14"/>
              </a:cxn>
              <a:cxn ang="0">
                <a:pos x="22" y="17"/>
              </a:cxn>
              <a:cxn ang="0">
                <a:pos x="22" y="28"/>
              </a:cxn>
              <a:cxn ang="0">
                <a:pos x="32" y="42"/>
              </a:cxn>
              <a:cxn ang="0">
                <a:pos x="36" y="47"/>
              </a:cxn>
              <a:cxn ang="0">
                <a:pos x="36" y="43"/>
              </a:cxn>
              <a:cxn ang="0">
                <a:pos x="33" y="40"/>
              </a:cxn>
              <a:cxn ang="0">
                <a:pos x="36" y="37"/>
              </a:cxn>
              <a:cxn ang="0">
                <a:pos x="36" y="0"/>
              </a:cxn>
              <a:cxn ang="0">
                <a:pos x="22" y="57"/>
              </a:cxn>
              <a:cxn ang="0">
                <a:pos x="36" y="57"/>
              </a:cxn>
              <a:cxn ang="0">
                <a:pos x="36" y="50"/>
              </a:cxn>
              <a:cxn ang="0">
                <a:pos x="26" y="50"/>
              </a:cxn>
              <a:cxn ang="0">
                <a:pos x="22" y="50"/>
              </a:cxn>
              <a:cxn ang="0">
                <a:pos x="22" y="57"/>
              </a:cxn>
              <a:cxn ang="0">
                <a:pos x="53" y="0"/>
              </a:cxn>
              <a:cxn ang="0">
                <a:pos x="36" y="0"/>
              </a:cxn>
              <a:cxn ang="0">
                <a:pos x="36" y="37"/>
              </a:cxn>
              <a:cxn ang="0">
                <a:pos x="49" y="19"/>
              </a:cxn>
              <a:cxn ang="0">
                <a:pos x="53" y="24"/>
              </a:cxn>
              <a:cxn ang="0">
                <a:pos x="53" y="0"/>
              </a:cxn>
              <a:cxn ang="0">
                <a:pos x="36" y="57"/>
              </a:cxn>
              <a:cxn ang="0">
                <a:pos x="53" y="57"/>
              </a:cxn>
              <a:cxn ang="0">
                <a:pos x="53" y="50"/>
              </a:cxn>
              <a:cxn ang="0">
                <a:pos x="41" y="50"/>
              </a:cxn>
              <a:cxn ang="0">
                <a:pos x="40" y="49"/>
              </a:cxn>
              <a:cxn ang="0">
                <a:pos x="36" y="43"/>
              </a:cxn>
              <a:cxn ang="0">
                <a:pos x="36" y="47"/>
              </a:cxn>
              <a:cxn ang="0">
                <a:pos x="38" y="50"/>
              </a:cxn>
              <a:cxn ang="0">
                <a:pos x="36" y="50"/>
              </a:cxn>
              <a:cxn ang="0">
                <a:pos x="36" y="57"/>
              </a:cxn>
              <a:cxn ang="0">
                <a:pos x="53" y="57"/>
              </a:cxn>
              <a:cxn ang="0">
                <a:pos x="79" y="57"/>
              </a:cxn>
              <a:cxn ang="0">
                <a:pos x="79" y="0"/>
              </a:cxn>
              <a:cxn ang="0">
                <a:pos x="53" y="0"/>
              </a:cxn>
              <a:cxn ang="0">
                <a:pos x="53" y="24"/>
              </a:cxn>
              <a:cxn ang="0">
                <a:pos x="72" y="50"/>
              </a:cxn>
              <a:cxn ang="0">
                <a:pos x="53" y="50"/>
              </a:cxn>
              <a:cxn ang="0">
                <a:pos x="53" y="57"/>
              </a:cxn>
            </a:cxnLst>
            <a:rect l="0" t="0" r="r" b="b"/>
            <a:pathLst>
              <a:path w="79" h="57">
                <a:moveTo>
                  <a:pt x="0" y="57"/>
                </a:moveTo>
                <a:cubicBezTo>
                  <a:pt x="22" y="57"/>
                  <a:pt x="22" y="57"/>
                  <a:pt x="22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7" y="50"/>
                  <a:pt x="7" y="50"/>
                  <a:pt x="7" y="50"/>
                </a:cubicBezTo>
                <a:cubicBezTo>
                  <a:pt x="22" y="28"/>
                  <a:pt x="22" y="28"/>
                  <a:pt x="22" y="28"/>
                </a:cubicBezTo>
                <a:cubicBezTo>
                  <a:pt x="22" y="17"/>
                  <a:pt x="22" y="17"/>
                  <a:pt x="22" y="17"/>
                </a:cubicBezTo>
                <a:cubicBezTo>
                  <a:pt x="21" y="19"/>
                  <a:pt x="19" y="20"/>
                  <a:pt x="17" y="20"/>
                </a:cubicBezTo>
                <a:cubicBezTo>
                  <a:pt x="14" y="20"/>
                  <a:pt x="11" y="17"/>
                  <a:pt x="11" y="14"/>
                </a:cubicBezTo>
                <a:cubicBezTo>
                  <a:pt x="11" y="10"/>
                  <a:pt x="14" y="7"/>
                  <a:pt x="17" y="7"/>
                </a:cubicBezTo>
                <a:cubicBezTo>
                  <a:pt x="19" y="7"/>
                  <a:pt x="21" y="8"/>
                  <a:pt x="22" y="10"/>
                </a:cubicBezTo>
                <a:cubicBezTo>
                  <a:pt x="22" y="0"/>
                  <a:pt x="22" y="0"/>
                  <a:pt x="22" y="0"/>
                </a:cubicBezTo>
                <a:cubicBezTo>
                  <a:pt x="0" y="0"/>
                  <a:pt x="0" y="0"/>
                  <a:pt x="0" y="0"/>
                </a:cubicBezTo>
                <a:lnTo>
                  <a:pt x="0" y="57"/>
                </a:lnTo>
                <a:close/>
                <a:moveTo>
                  <a:pt x="36" y="0"/>
                </a:moveTo>
                <a:cubicBezTo>
                  <a:pt x="22" y="0"/>
                  <a:pt x="22" y="0"/>
                  <a:pt x="22" y="0"/>
                </a:cubicBezTo>
                <a:cubicBezTo>
                  <a:pt x="22" y="10"/>
                  <a:pt x="22" y="10"/>
                  <a:pt x="22" y="10"/>
                </a:cubicBezTo>
                <a:cubicBezTo>
                  <a:pt x="23" y="11"/>
                  <a:pt x="24" y="12"/>
                  <a:pt x="24" y="14"/>
                </a:cubicBezTo>
                <a:cubicBezTo>
                  <a:pt x="24" y="15"/>
                  <a:pt x="23" y="16"/>
                  <a:pt x="22" y="17"/>
                </a:cubicBezTo>
                <a:cubicBezTo>
                  <a:pt x="22" y="28"/>
                  <a:pt x="22" y="28"/>
                  <a:pt x="22" y="28"/>
                </a:cubicBezTo>
                <a:cubicBezTo>
                  <a:pt x="32" y="42"/>
                  <a:pt x="32" y="42"/>
                  <a:pt x="32" y="42"/>
                </a:cubicBezTo>
                <a:cubicBezTo>
                  <a:pt x="36" y="47"/>
                  <a:pt x="36" y="47"/>
                  <a:pt x="36" y="47"/>
                </a:cubicBezTo>
                <a:cubicBezTo>
                  <a:pt x="36" y="43"/>
                  <a:pt x="36" y="43"/>
                  <a:pt x="36" y="43"/>
                </a:cubicBezTo>
                <a:cubicBezTo>
                  <a:pt x="33" y="40"/>
                  <a:pt x="33" y="40"/>
                  <a:pt x="33" y="40"/>
                </a:cubicBezTo>
                <a:cubicBezTo>
                  <a:pt x="36" y="37"/>
                  <a:pt x="36" y="37"/>
                  <a:pt x="36" y="37"/>
                </a:cubicBezTo>
                <a:lnTo>
                  <a:pt x="36" y="0"/>
                </a:lnTo>
                <a:close/>
                <a:moveTo>
                  <a:pt x="22" y="57"/>
                </a:moveTo>
                <a:cubicBezTo>
                  <a:pt x="36" y="57"/>
                  <a:pt x="36" y="57"/>
                  <a:pt x="36" y="57"/>
                </a:cubicBezTo>
                <a:cubicBezTo>
                  <a:pt x="36" y="50"/>
                  <a:pt x="36" y="50"/>
                  <a:pt x="36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22" y="50"/>
                  <a:pt x="22" y="50"/>
                  <a:pt x="22" y="50"/>
                </a:cubicBezTo>
                <a:lnTo>
                  <a:pt x="22" y="57"/>
                </a:lnTo>
                <a:close/>
                <a:moveTo>
                  <a:pt x="53" y="0"/>
                </a:moveTo>
                <a:cubicBezTo>
                  <a:pt x="36" y="0"/>
                  <a:pt x="36" y="0"/>
                  <a:pt x="36" y="0"/>
                </a:cubicBezTo>
                <a:cubicBezTo>
                  <a:pt x="36" y="37"/>
                  <a:pt x="36" y="37"/>
                  <a:pt x="36" y="37"/>
                </a:cubicBezTo>
                <a:cubicBezTo>
                  <a:pt x="49" y="19"/>
                  <a:pt x="49" y="19"/>
                  <a:pt x="49" y="19"/>
                </a:cubicBezTo>
                <a:cubicBezTo>
                  <a:pt x="53" y="24"/>
                  <a:pt x="53" y="24"/>
                  <a:pt x="53" y="24"/>
                </a:cubicBezTo>
                <a:lnTo>
                  <a:pt x="53" y="0"/>
                </a:lnTo>
                <a:close/>
                <a:moveTo>
                  <a:pt x="36" y="57"/>
                </a:moveTo>
                <a:cubicBezTo>
                  <a:pt x="53" y="57"/>
                  <a:pt x="53" y="57"/>
                  <a:pt x="53" y="57"/>
                </a:cubicBezTo>
                <a:cubicBezTo>
                  <a:pt x="53" y="50"/>
                  <a:pt x="53" y="50"/>
                  <a:pt x="53" y="50"/>
                </a:cubicBezTo>
                <a:cubicBezTo>
                  <a:pt x="41" y="50"/>
                  <a:pt x="41" y="50"/>
                  <a:pt x="41" y="50"/>
                </a:cubicBezTo>
                <a:cubicBezTo>
                  <a:pt x="40" y="49"/>
                  <a:pt x="40" y="49"/>
                  <a:pt x="40" y="49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7"/>
                  <a:pt x="36" y="47"/>
                  <a:pt x="36" y="47"/>
                </a:cubicBezTo>
                <a:cubicBezTo>
                  <a:pt x="38" y="50"/>
                  <a:pt x="38" y="50"/>
                  <a:pt x="38" y="50"/>
                </a:cubicBezTo>
                <a:cubicBezTo>
                  <a:pt x="36" y="50"/>
                  <a:pt x="36" y="50"/>
                  <a:pt x="36" y="50"/>
                </a:cubicBezTo>
                <a:lnTo>
                  <a:pt x="36" y="57"/>
                </a:lnTo>
                <a:close/>
                <a:moveTo>
                  <a:pt x="53" y="57"/>
                </a:moveTo>
                <a:cubicBezTo>
                  <a:pt x="79" y="57"/>
                  <a:pt x="79" y="57"/>
                  <a:pt x="79" y="57"/>
                </a:cubicBezTo>
                <a:cubicBezTo>
                  <a:pt x="79" y="0"/>
                  <a:pt x="79" y="0"/>
                  <a:pt x="79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24"/>
                  <a:pt x="53" y="24"/>
                  <a:pt x="53" y="24"/>
                </a:cubicBezTo>
                <a:cubicBezTo>
                  <a:pt x="72" y="50"/>
                  <a:pt x="72" y="50"/>
                  <a:pt x="72" y="50"/>
                </a:cubicBezTo>
                <a:cubicBezTo>
                  <a:pt x="53" y="50"/>
                  <a:pt x="53" y="50"/>
                  <a:pt x="53" y="50"/>
                </a:cubicBezTo>
                <a:lnTo>
                  <a:pt x="53" y="57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10" name="Freeform 142"/>
          <p:cNvSpPr>
            <a:spLocks noEditPoints="1"/>
          </p:cNvSpPr>
          <p:nvPr userDrawn="1"/>
        </p:nvSpPr>
        <p:spPr bwMode="auto">
          <a:xfrm>
            <a:off x="11680756" y="6392864"/>
            <a:ext cx="217197" cy="160337"/>
          </a:xfrm>
          <a:custGeom>
            <a:avLst/>
            <a:gdLst/>
            <a:ahLst/>
            <a:cxnLst>
              <a:cxn ang="0">
                <a:pos x="0" y="73"/>
              </a:cxn>
              <a:cxn ang="0">
                <a:pos x="28" y="73"/>
              </a:cxn>
              <a:cxn ang="0">
                <a:pos x="28" y="65"/>
              </a:cxn>
              <a:cxn ang="0">
                <a:pos x="8" y="65"/>
              </a:cxn>
              <a:cxn ang="0">
                <a:pos x="28" y="37"/>
              </a:cxn>
              <a:cxn ang="0">
                <a:pos x="28" y="23"/>
              </a:cxn>
              <a:cxn ang="0">
                <a:pos x="22" y="26"/>
              </a:cxn>
              <a:cxn ang="0">
                <a:pos x="14" y="18"/>
              </a:cxn>
              <a:cxn ang="0">
                <a:pos x="22" y="10"/>
              </a:cxn>
              <a:cxn ang="0">
                <a:pos x="28" y="13"/>
              </a:cxn>
              <a:cxn ang="0">
                <a:pos x="28" y="0"/>
              </a:cxn>
              <a:cxn ang="0">
                <a:pos x="0" y="0"/>
              </a:cxn>
              <a:cxn ang="0">
                <a:pos x="0" y="73"/>
              </a:cxn>
              <a:cxn ang="0">
                <a:pos x="45" y="0"/>
              </a:cxn>
              <a:cxn ang="0">
                <a:pos x="28" y="0"/>
              </a:cxn>
              <a:cxn ang="0">
                <a:pos x="28" y="13"/>
              </a:cxn>
              <a:cxn ang="0">
                <a:pos x="30" y="18"/>
              </a:cxn>
              <a:cxn ang="0">
                <a:pos x="28" y="23"/>
              </a:cxn>
              <a:cxn ang="0">
                <a:pos x="28" y="37"/>
              </a:cxn>
              <a:cxn ang="0">
                <a:pos x="40" y="54"/>
              </a:cxn>
              <a:cxn ang="0">
                <a:pos x="45" y="61"/>
              </a:cxn>
              <a:cxn ang="0">
                <a:pos x="45" y="56"/>
              </a:cxn>
              <a:cxn ang="0">
                <a:pos x="42" y="51"/>
              </a:cxn>
              <a:cxn ang="0">
                <a:pos x="45" y="47"/>
              </a:cxn>
              <a:cxn ang="0">
                <a:pos x="45" y="0"/>
              </a:cxn>
              <a:cxn ang="0">
                <a:pos x="28" y="73"/>
              </a:cxn>
              <a:cxn ang="0">
                <a:pos x="45" y="73"/>
              </a:cxn>
              <a:cxn ang="0">
                <a:pos x="45" y="65"/>
              </a:cxn>
              <a:cxn ang="0">
                <a:pos x="32" y="65"/>
              </a:cxn>
              <a:cxn ang="0">
                <a:pos x="28" y="65"/>
              </a:cxn>
              <a:cxn ang="0">
                <a:pos x="28" y="73"/>
              </a:cxn>
              <a:cxn ang="0">
                <a:pos x="66" y="0"/>
              </a:cxn>
              <a:cxn ang="0">
                <a:pos x="45" y="0"/>
              </a:cxn>
              <a:cxn ang="0">
                <a:pos x="45" y="47"/>
              </a:cxn>
              <a:cxn ang="0">
                <a:pos x="61" y="24"/>
              </a:cxn>
              <a:cxn ang="0">
                <a:pos x="66" y="31"/>
              </a:cxn>
              <a:cxn ang="0">
                <a:pos x="66" y="0"/>
              </a:cxn>
              <a:cxn ang="0">
                <a:pos x="45" y="73"/>
              </a:cxn>
              <a:cxn ang="0">
                <a:pos x="66" y="73"/>
              </a:cxn>
              <a:cxn ang="0">
                <a:pos x="66" y="65"/>
              </a:cxn>
              <a:cxn ang="0">
                <a:pos x="51" y="65"/>
              </a:cxn>
              <a:cxn ang="0">
                <a:pos x="50" y="63"/>
              </a:cxn>
              <a:cxn ang="0">
                <a:pos x="45" y="56"/>
              </a:cxn>
              <a:cxn ang="0">
                <a:pos x="45" y="61"/>
              </a:cxn>
              <a:cxn ang="0">
                <a:pos x="48" y="65"/>
              </a:cxn>
              <a:cxn ang="0">
                <a:pos x="45" y="65"/>
              </a:cxn>
              <a:cxn ang="0">
                <a:pos x="45" y="73"/>
              </a:cxn>
              <a:cxn ang="0">
                <a:pos x="66" y="73"/>
              </a:cxn>
              <a:cxn ang="0">
                <a:pos x="99" y="73"/>
              </a:cxn>
              <a:cxn ang="0">
                <a:pos x="99" y="0"/>
              </a:cxn>
              <a:cxn ang="0">
                <a:pos x="66" y="0"/>
              </a:cxn>
              <a:cxn ang="0">
                <a:pos x="66" y="31"/>
              </a:cxn>
              <a:cxn ang="0">
                <a:pos x="90" y="65"/>
              </a:cxn>
              <a:cxn ang="0">
                <a:pos x="66" y="65"/>
              </a:cxn>
              <a:cxn ang="0">
                <a:pos x="66" y="73"/>
              </a:cxn>
            </a:cxnLst>
            <a:rect l="0" t="0" r="r" b="b"/>
            <a:pathLst>
              <a:path w="99" h="73">
                <a:moveTo>
                  <a:pt x="0" y="73"/>
                </a:moveTo>
                <a:cubicBezTo>
                  <a:pt x="28" y="73"/>
                  <a:pt x="28" y="73"/>
                  <a:pt x="28" y="73"/>
                </a:cubicBezTo>
                <a:cubicBezTo>
                  <a:pt x="28" y="65"/>
                  <a:pt x="28" y="65"/>
                  <a:pt x="28" y="65"/>
                </a:cubicBezTo>
                <a:cubicBezTo>
                  <a:pt x="8" y="65"/>
                  <a:pt x="8" y="65"/>
                  <a:pt x="8" y="65"/>
                </a:cubicBezTo>
                <a:cubicBezTo>
                  <a:pt x="28" y="37"/>
                  <a:pt x="28" y="37"/>
                  <a:pt x="28" y="37"/>
                </a:cubicBezTo>
                <a:cubicBezTo>
                  <a:pt x="28" y="23"/>
                  <a:pt x="28" y="23"/>
                  <a:pt x="28" y="23"/>
                </a:cubicBezTo>
                <a:cubicBezTo>
                  <a:pt x="26" y="24"/>
                  <a:pt x="24" y="26"/>
                  <a:pt x="22" y="26"/>
                </a:cubicBezTo>
                <a:cubicBezTo>
                  <a:pt x="17" y="26"/>
                  <a:pt x="14" y="22"/>
                  <a:pt x="14" y="18"/>
                </a:cubicBezTo>
                <a:cubicBezTo>
                  <a:pt x="14" y="13"/>
                  <a:pt x="17" y="10"/>
                  <a:pt x="22" y="10"/>
                </a:cubicBezTo>
                <a:cubicBezTo>
                  <a:pt x="24" y="10"/>
                  <a:pt x="26" y="11"/>
                  <a:pt x="28" y="13"/>
                </a:cubicBezTo>
                <a:cubicBezTo>
                  <a:pt x="28" y="0"/>
                  <a:pt x="28" y="0"/>
                  <a:pt x="28" y="0"/>
                </a:cubicBezTo>
                <a:cubicBezTo>
                  <a:pt x="0" y="0"/>
                  <a:pt x="0" y="0"/>
                  <a:pt x="0" y="0"/>
                </a:cubicBezTo>
                <a:lnTo>
                  <a:pt x="0" y="73"/>
                </a:lnTo>
                <a:close/>
                <a:moveTo>
                  <a:pt x="45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4"/>
                  <a:pt x="30" y="16"/>
                  <a:pt x="30" y="18"/>
                </a:cubicBezTo>
                <a:cubicBezTo>
                  <a:pt x="30" y="20"/>
                  <a:pt x="29" y="21"/>
                  <a:pt x="28" y="23"/>
                </a:cubicBezTo>
                <a:cubicBezTo>
                  <a:pt x="28" y="37"/>
                  <a:pt x="28" y="37"/>
                  <a:pt x="28" y="37"/>
                </a:cubicBezTo>
                <a:cubicBezTo>
                  <a:pt x="40" y="54"/>
                  <a:pt x="40" y="54"/>
                  <a:pt x="40" y="54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56"/>
                  <a:pt x="45" y="56"/>
                  <a:pt x="45" y="56"/>
                </a:cubicBezTo>
                <a:cubicBezTo>
                  <a:pt x="42" y="51"/>
                  <a:pt x="42" y="51"/>
                  <a:pt x="42" y="51"/>
                </a:cubicBezTo>
                <a:cubicBezTo>
                  <a:pt x="45" y="47"/>
                  <a:pt x="45" y="47"/>
                  <a:pt x="45" y="47"/>
                </a:cubicBezTo>
                <a:lnTo>
                  <a:pt x="45" y="0"/>
                </a:lnTo>
                <a:close/>
                <a:moveTo>
                  <a:pt x="28" y="73"/>
                </a:moveTo>
                <a:cubicBezTo>
                  <a:pt x="45" y="73"/>
                  <a:pt x="45" y="73"/>
                  <a:pt x="45" y="73"/>
                </a:cubicBezTo>
                <a:cubicBezTo>
                  <a:pt x="45" y="65"/>
                  <a:pt x="45" y="65"/>
                  <a:pt x="45" y="65"/>
                </a:cubicBezTo>
                <a:cubicBezTo>
                  <a:pt x="32" y="65"/>
                  <a:pt x="32" y="65"/>
                  <a:pt x="32" y="65"/>
                </a:cubicBezTo>
                <a:cubicBezTo>
                  <a:pt x="28" y="65"/>
                  <a:pt x="28" y="65"/>
                  <a:pt x="28" y="65"/>
                </a:cubicBezTo>
                <a:lnTo>
                  <a:pt x="28" y="73"/>
                </a:lnTo>
                <a:close/>
                <a:moveTo>
                  <a:pt x="66" y="0"/>
                </a:moveTo>
                <a:cubicBezTo>
                  <a:pt x="45" y="0"/>
                  <a:pt x="45" y="0"/>
                  <a:pt x="45" y="0"/>
                </a:cubicBezTo>
                <a:cubicBezTo>
                  <a:pt x="45" y="47"/>
                  <a:pt x="45" y="47"/>
                  <a:pt x="45" y="47"/>
                </a:cubicBezTo>
                <a:cubicBezTo>
                  <a:pt x="61" y="24"/>
                  <a:pt x="61" y="24"/>
                  <a:pt x="61" y="24"/>
                </a:cubicBezTo>
                <a:cubicBezTo>
                  <a:pt x="66" y="31"/>
                  <a:pt x="66" y="31"/>
                  <a:pt x="66" y="31"/>
                </a:cubicBezTo>
                <a:lnTo>
                  <a:pt x="66" y="0"/>
                </a:lnTo>
                <a:close/>
                <a:moveTo>
                  <a:pt x="45" y="73"/>
                </a:moveTo>
                <a:cubicBezTo>
                  <a:pt x="66" y="73"/>
                  <a:pt x="66" y="73"/>
                  <a:pt x="66" y="73"/>
                </a:cubicBezTo>
                <a:cubicBezTo>
                  <a:pt x="66" y="65"/>
                  <a:pt x="66" y="65"/>
                  <a:pt x="66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0" y="63"/>
                  <a:pt x="50" y="63"/>
                  <a:pt x="50" y="63"/>
                </a:cubicBezTo>
                <a:cubicBezTo>
                  <a:pt x="45" y="56"/>
                  <a:pt x="45" y="56"/>
                  <a:pt x="45" y="56"/>
                </a:cubicBezTo>
                <a:cubicBezTo>
                  <a:pt x="45" y="61"/>
                  <a:pt x="45" y="61"/>
                  <a:pt x="45" y="61"/>
                </a:cubicBezTo>
                <a:cubicBezTo>
                  <a:pt x="48" y="65"/>
                  <a:pt x="48" y="65"/>
                  <a:pt x="48" y="65"/>
                </a:cubicBezTo>
                <a:cubicBezTo>
                  <a:pt x="45" y="65"/>
                  <a:pt x="45" y="65"/>
                  <a:pt x="45" y="65"/>
                </a:cubicBezTo>
                <a:lnTo>
                  <a:pt x="45" y="73"/>
                </a:lnTo>
                <a:close/>
                <a:moveTo>
                  <a:pt x="66" y="73"/>
                </a:moveTo>
                <a:cubicBezTo>
                  <a:pt x="99" y="73"/>
                  <a:pt x="99" y="73"/>
                  <a:pt x="99" y="73"/>
                </a:cubicBezTo>
                <a:cubicBezTo>
                  <a:pt x="99" y="0"/>
                  <a:pt x="99" y="0"/>
                  <a:pt x="99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6" y="31"/>
                  <a:pt x="66" y="31"/>
                  <a:pt x="66" y="31"/>
                </a:cubicBezTo>
                <a:cubicBezTo>
                  <a:pt x="90" y="65"/>
                  <a:pt x="90" y="65"/>
                  <a:pt x="90" y="65"/>
                </a:cubicBezTo>
                <a:cubicBezTo>
                  <a:pt x="66" y="65"/>
                  <a:pt x="66" y="65"/>
                  <a:pt x="66" y="65"/>
                </a:cubicBezTo>
                <a:lnTo>
                  <a:pt x="66" y="73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16" name="Freeform 148"/>
          <p:cNvSpPr>
            <a:spLocks/>
          </p:cNvSpPr>
          <p:nvPr userDrawn="1"/>
        </p:nvSpPr>
        <p:spPr bwMode="auto">
          <a:xfrm>
            <a:off x="9599149" y="61913"/>
            <a:ext cx="96708" cy="88900"/>
          </a:xfrm>
          <a:custGeom>
            <a:avLst/>
            <a:gdLst/>
            <a:ahLst/>
            <a:cxnLst>
              <a:cxn ang="0">
                <a:pos x="8" y="41"/>
              </a:cxn>
              <a:cxn ang="0">
                <a:pos x="15" y="34"/>
              </a:cxn>
              <a:cxn ang="0">
                <a:pos x="15" y="34"/>
              </a:cxn>
              <a:cxn ang="0">
                <a:pos x="15" y="10"/>
              </a:cxn>
              <a:cxn ang="0">
                <a:pos x="39" y="10"/>
              </a:cxn>
              <a:cxn ang="0">
                <a:pos x="39" y="27"/>
              </a:cxn>
              <a:cxn ang="0">
                <a:pos x="36" y="26"/>
              </a:cxn>
              <a:cxn ang="0">
                <a:pos x="29" y="34"/>
              </a:cxn>
              <a:cxn ang="0">
                <a:pos x="36" y="41"/>
              </a:cxn>
              <a:cxn ang="0">
                <a:pos x="44" y="34"/>
              </a:cxn>
              <a:cxn ang="0">
                <a:pos x="44" y="34"/>
              </a:cxn>
              <a:cxn ang="0">
                <a:pos x="44" y="10"/>
              </a:cxn>
              <a:cxn ang="0">
                <a:pos x="44" y="0"/>
              </a:cxn>
              <a:cxn ang="0">
                <a:pos x="39" y="0"/>
              </a:cxn>
              <a:cxn ang="0">
                <a:pos x="15" y="0"/>
              </a:cxn>
              <a:cxn ang="0">
                <a:pos x="11" y="0"/>
              </a:cxn>
              <a:cxn ang="0">
                <a:pos x="11" y="10"/>
              </a:cxn>
              <a:cxn ang="0">
                <a:pos x="11" y="27"/>
              </a:cxn>
              <a:cxn ang="0">
                <a:pos x="8" y="26"/>
              </a:cxn>
              <a:cxn ang="0">
                <a:pos x="0" y="34"/>
              </a:cxn>
              <a:cxn ang="0">
                <a:pos x="8" y="41"/>
              </a:cxn>
            </a:cxnLst>
            <a:rect l="0" t="0" r="r" b="b"/>
            <a:pathLst>
              <a:path w="44" h="41">
                <a:moveTo>
                  <a:pt x="8" y="41"/>
                </a:moveTo>
                <a:cubicBezTo>
                  <a:pt x="12" y="41"/>
                  <a:pt x="15" y="38"/>
                  <a:pt x="15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15" y="10"/>
                  <a:pt x="15" y="10"/>
                  <a:pt x="15" y="10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27"/>
                  <a:pt x="39" y="27"/>
                  <a:pt x="39" y="27"/>
                </a:cubicBezTo>
                <a:cubicBezTo>
                  <a:pt x="38" y="27"/>
                  <a:pt x="37" y="26"/>
                  <a:pt x="36" y="26"/>
                </a:cubicBezTo>
                <a:cubicBezTo>
                  <a:pt x="32" y="26"/>
                  <a:pt x="29" y="30"/>
                  <a:pt x="29" y="34"/>
                </a:cubicBezTo>
                <a:cubicBezTo>
                  <a:pt x="29" y="38"/>
                  <a:pt x="32" y="41"/>
                  <a:pt x="36" y="41"/>
                </a:cubicBezTo>
                <a:cubicBezTo>
                  <a:pt x="41" y="41"/>
                  <a:pt x="44" y="38"/>
                  <a:pt x="44" y="34"/>
                </a:cubicBezTo>
                <a:cubicBezTo>
                  <a:pt x="44" y="34"/>
                  <a:pt x="44" y="34"/>
                  <a:pt x="44" y="34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0"/>
                  <a:pt x="44" y="0"/>
                  <a:pt x="44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27"/>
                  <a:pt x="11" y="27"/>
                  <a:pt x="11" y="27"/>
                </a:cubicBezTo>
                <a:cubicBezTo>
                  <a:pt x="10" y="27"/>
                  <a:pt x="9" y="26"/>
                  <a:pt x="8" y="26"/>
                </a:cubicBezTo>
                <a:cubicBezTo>
                  <a:pt x="4" y="26"/>
                  <a:pt x="0" y="30"/>
                  <a:pt x="0" y="34"/>
                </a:cubicBezTo>
                <a:cubicBezTo>
                  <a:pt x="0" y="38"/>
                  <a:pt x="4" y="41"/>
                  <a:pt x="8" y="41"/>
                </a:cubicBezTo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19" name="Freeform 151"/>
          <p:cNvSpPr>
            <a:spLocks noEditPoints="1"/>
          </p:cNvSpPr>
          <p:nvPr userDrawn="1"/>
        </p:nvSpPr>
        <p:spPr bwMode="auto">
          <a:xfrm>
            <a:off x="10767576" y="6629401"/>
            <a:ext cx="98293" cy="158751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2" y="72"/>
              </a:cxn>
              <a:cxn ang="0">
                <a:pos x="9" y="67"/>
              </a:cxn>
              <a:cxn ang="0">
                <a:pos x="5" y="61"/>
              </a:cxn>
              <a:cxn ang="0">
                <a:pos x="9" y="57"/>
              </a:cxn>
              <a:cxn ang="0">
                <a:pos x="5" y="51"/>
              </a:cxn>
              <a:cxn ang="0">
                <a:pos x="9" y="46"/>
              </a:cxn>
              <a:cxn ang="0">
                <a:pos x="5" y="6"/>
              </a:cxn>
              <a:cxn ang="0">
                <a:pos x="9" y="1"/>
              </a:cxn>
              <a:cxn ang="0">
                <a:pos x="23" y="72"/>
              </a:cxn>
              <a:cxn ang="0">
                <a:pos x="18" y="67"/>
              </a:cxn>
              <a:cxn ang="0">
                <a:pos x="23" y="61"/>
              </a:cxn>
              <a:cxn ang="0">
                <a:pos x="18" y="57"/>
              </a:cxn>
              <a:cxn ang="0">
                <a:pos x="23" y="51"/>
              </a:cxn>
              <a:cxn ang="0">
                <a:pos x="9" y="46"/>
              </a:cxn>
              <a:cxn ang="0">
                <a:pos x="14" y="51"/>
              </a:cxn>
              <a:cxn ang="0">
                <a:pos x="9" y="57"/>
              </a:cxn>
              <a:cxn ang="0">
                <a:pos x="14" y="61"/>
              </a:cxn>
              <a:cxn ang="0">
                <a:pos x="9" y="67"/>
              </a:cxn>
              <a:cxn ang="0">
                <a:pos x="23" y="1"/>
              </a:cxn>
              <a:cxn ang="0">
                <a:pos x="9" y="6"/>
              </a:cxn>
              <a:cxn ang="0">
                <a:pos x="23" y="1"/>
              </a:cxn>
              <a:cxn ang="0">
                <a:pos x="36" y="72"/>
              </a:cxn>
              <a:cxn ang="0">
                <a:pos x="32" y="67"/>
              </a:cxn>
              <a:cxn ang="0">
                <a:pos x="36" y="61"/>
              </a:cxn>
              <a:cxn ang="0">
                <a:pos x="32" y="57"/>
              </a:cxn>
              <a:cxn ang="0">
                <a:pos x="36" y="51"/>
              </a:cxn>
              <a:cxn ang="0">
                <a:pos x="23" y="46"/>
              </a:cxn>
              <a:cxn ang="0">
                <a:pos x="27" y="51"/>
              </a:cxn>
              <a:cxn ang="0">
                <a:pos x="23" y="57"/>
              </a:cxn>
              <a:cxn ang="0">
                <a:pos x="27" y="61"/>
              </a:cxn>
              <a:cxn ang="0">
                <a:pos x="23" y="67"/>
              </a:cxn>
              <a:cxn ang="0">
                <a:pos x="32" y="0"/>
              </a:cxn>
              <a:cxn ang="0">
                <a:pos x="23" y="1"/>
              </a:cxn>
              <a:cxn ang="0">
                <a:pos x="36" y="6"/>
              </a:cxn>
              <a:cxn ang="0">
                <a:pos x="32" y="0"/>
              </a:cxn>
              <a:cxn ang="0">
                <a:pos x="45" y="72"/>
              </a:cxn>
              <a:cxn ang="0">
                <a:pos x="40" y="1"/>
              </a:cxn>
              <a:cxn ang="0">
                <a:pos x="36" y="0"/>
              </a:cxn>
              <a:cxn ang="0">
                <a:pos x="40" y="6"/>
              </a:cxn>
              <a:cxn ang="0">
                <a:pos x="36" y="46"/>
              </a:cxn>
              <a:cxn ang="0">
                <a:pos x="40" y="51"/>
              </a:cxn>
              <a:cxn ang="0">
                <a:pos x="36" y="57"/>
              </a:cxn>
              <a:cxn ang="0">
                <a:pos x="40" y="61"/>
              </a:cxn>
              <a:cxn ang="0">
                <a:pos x="36" y="67"/>
              </a:cxn>
            </a:cxnLst>
            <a:rect l="0" t="0" r="r" b="b"/>
            <a:pathLst>
              <a:path w="45" h="72">
                <a:moveTo>
                  <a:pt x="9" y="1"/>
                </a:moveTo>
                <a:cubicBezTo>
                  <a:pt x="0" y="1"/>
                  <a:pt x="0" y="1"/>
                  <a:pt x="0" y="1"/>
                </a:cubicBezTo>
                <a:cubicBezTo>
                  <a:pt x="0" y="62"/>
                  <a:pt x="0" y="62"/>
                  <a:pt x="0" y="62"/>
                </a:cubicBezTo>
                <a:cubicBezTo>
                  <a:pt x="1" y="65"/>
                  <a:pt x="1" y="68"/>
                  <a:pt x="2" y="72"/>
                </a:cubicBezTo>
                <a:cubicBezTo>
                  <a:pt x="9" y="72"/>
                  <a:pt x="9" y="72"/>
                  <a:pt x="9" y="72"/>
                </a:cubicBezTo>
                <a:cubicBezTo>
                  <a:pt x="9" y="67"/>
                  <a:pt x="9" y="67"/>
                  <a:pt x="9" y="67"/>
                </a:cubicBezTo>
                <a:cubicBezTo>
                  <a:pt x="5" y="67"/>
                  <a:pt x="5" y="67"/>
                  <a:pt x="5" y="67"/>
                </a:cubicBezTo>
                <a:cubicBezTo>
                  <a:pt x="5" y="61"/>
                  <a:pt x="5" y="61"/>
                  <a:pt x="5" y="61"/>
                </a:cubicBezTo>
                <a:cubicBezTo>
                  <a:pt x="9" y="61"/>
                  <a:pt x="9" y="61"/>
                  <a:pt x="9" y="61"/>
                </a:cubicBezTo>
                <a:cubicBezTo>
                  <a:pt x="9" y="57"/>
                  <a:pt x="9" y="57"/>
                  <a:pt x="9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1"/>
                  <a:pt x="5" y="51"/>
                  <a:pt x="5" y="51"/>
                </a:cubicBezTo>
                <a:cubicBezTo>
                  <a:pt x="9" y="51"/>
                  <a:pt x="9" y="51"/>
                  <a:pt x="9" y="51"/>
                </a:cubicBezTo>
                <a:cubicBezTo>
                  <a:pt x="9" y="46"/>
                  <a:pt x="9" y="46"/>
                  <a:pt x="9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6"/>
                  <a:pt x="5" y="6"/>
                  <a:pt x="5" y="6"/>
                </a:cubicBezTo>
                <a:cubicBezTo>
                  <a:pt x="9" y="6"/>
                  <a:pt x="9" y="6"/>
                  <a:pt x="9" y="6"/>
                </a:cubicBezTo>
                <a:lnTo>
                  <a:pt x="9" y="1"/>
                </a:lnTo>
                <a:close/>
                <a:moveTo>
                  <a:pt x="9" y="72"/>
                </a:moveTo>
                <a:cubicBezTo>
                  <a:pt x="23" y="72"/>
                  <a:pt x="23" y="72"/>
                  <a:pt x="23" y="72"/>
                </a:cubicBezTo>
                <a:cubicBezTo>
                  <a:pt x="23" y="67"/>
                  <a:pt x="23" y="67"/>
                  <a:pt x="23" y="67"/>
                </a:cubicBezTo>
                <a:cubicBezTo>
                  <a:pt x="18" y="67"/>
                  <a:pt x="18" y="67"/>
                  <a:pt x="18" y="67"/>
                </a:cubicBezTo>
                <a:cubicBezTo>
                  <a:pt x="18" y="61"/>
                  <a:pt x="18" y="61"/>
                  <a:pt x="18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57"/>
                  <a:pt x="23" y="57"/>
                  <a:pt x="23" y="57"/>
                </a:cubicBezTo>
                <a:cubicBezTo>
                  <a:pt x="18" y="57"/>
                  <a:pt x="18" y="57"/>
                  <a:pt x="18" y="57"/>
                </a:cubicBezTo>
                <a:cubicBezTo>
                  <a:pt x="18" y="51"/>
                  <a:pt x="18" y="51"/>
                  <a:pt x="18" y="51"/>
                </a:cubicBezTo>
                <a:cubicBezTo>
                  <a:pt x="23" y="51"/>
                  <a:pt x="23" y="51"/>
                  <a:pt x="23" y="51"/>
                </a:cubicBezTo>
                <a:cubicBezTo>
                  <a:pt x="23" y="46"/>
                  <a:pt x="23" y="46"/>
                  <a:pt x="23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51"/>
                  <a:pt x="9" y="51"/>
                  <a:pt x="9" y="51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57"/>
                  <a:pt x="14" y="57"/>
                  <a:pt x="14" y="57"/>
                </a:cubicBezTo>
                <a:cubicBezTo>
                  <a:pt x="9" y="57"/>
                  <a:pt x="9" y="57"/>
                  <a:pt x="9" y="57"/>
                </a:cubicBezTo>
                <a:cubicBezTo>
                  <a:pt x="9" y="61"/>
                  <a:pt x="9" y="61"/>
                  <a:pt x="9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7"/>
                  <a:pt x="14" y="67"/>
                  <a:pt x="14" y="67"/>
                </a:cubicBezTo>
                <a:cubicBezTo>
                  <a:pt x="9" y="67"/>
                  <a:pt x="9" y="67"/>
                  <a:pt x="9" y="67"/>
                </a:cubicBezTo>
                <a:lnTo>
                  <a:pt x="9" y="72"/>
                </a:lnTo>
                <a:close/>
                <a:moveTo>
                  <a:pt x="23" y="1"/>
                </a:moveTo>
                <a:cubicBezTo>
                  <a:pt x="9" y="1"/>
                  <a:pt x="9" y="1"/>
                  <a:pt x="9" y="1"/>
                </a:cubicBezTo>
                <a:cubicBezTo>
                  <a:pt x="9" y="6"/>
                  <a:pt x="9" y="6"/>
                  <a:pt x="9" y="6"/>
                </a:cubicBezTo>
                <a:cubicBezTo>
                  <a:pt x="23" y="6"/>
                  <a:pt x="23" y="6"/>
                  <a:pt x="23" y="6"/>
                </a:cubicBezTo>
                <a:lnTo>
                  <a:pt x="23" y="1"/>
                </a:lnTo>
                <a:close/>
                <a:moveTo>
                  <a:pt x="23" y="72"/>
                </a:moveTo>
                <a:cubicBezTo>
                  <a:pt x="36" y="72"/>
                  <a:pt x="36" y="72"/>
                  <a:pt x="36" y="72"/>
                </a:cubicBezTo>
                <a:cubicBezTo>
                  <a:pt x="36" y="67"/>
                  <a:pt x="36" y="67"/>
                  <a:pt x="36" y="67"/>
                </a:cubicBezTo>
                <a:cubicBezTo>
                  <a:pt x="32" y="67"/>
                  <a:pt x="32" y="67"/>
                  <a:pt x="32" y="67"/>
                </a:cubicBezTo>
                <a:cubicBezTo>
                  <a:pt x="32" y="61"/>
                  <a:pt x="32" y="61"/>
                  <a:pt x="32" y="61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57"/>
                  <a:pt x="36" y="57"/>
                  <a:pt x="36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32" y="51"/>
                  <a:pt x="32" y="51"/>
                  <a:pt x="32" y="51"/>
                </a:cubicBezTo>
                <a:cubicBezTo>
                  <a:pt x="36" y="51"/>
                  <a:pt x="36" y="51"/>
                  <a:pt x="36" y="51"/>
                </a:cubicBezTo>
                <a:cubicBezTo>
                  <a:pt x="36" y="46"/>
                  <a:pt x="36" y="46"/>
                  <a:pt x="36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51"/>
                  <a:pt x="23" y="51"/>
                  <a:pt x="23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7"/>
                  <a:pt x="27" y="57"/>
                  <a:pt x="27" y="57"/>
                </a:cubicBezTo>
                <a:cubicBezTo>
                  <a:pt x="23" y="57"/>
                  <a:pt x="23" y="57"/>
                  <a:pt x="23" y="57"/>
                </a:cubicBezTo>
                <a:cubicBezTo>
                  <a:pt x="23" y="61"/>
                  <a:pt x="23" y="61"/>
                  <a:pt x="23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7" y="67"/>
                  <a:pt x="27" y="67"/>
                  <a:pt x="27" y="67"/>
                </a:cubicBezTo>
                <a:cubicBezTo>
                  <a:pt x="23" y="67"/>
                  <a:pt x="23" y="67"/>
                  <a:pt x="23" y="67"/>
                </a:cubicBezTo>
                <a:lnTo>
                  <a:pt x="23" y="72"/>
                </a:lnTo>
                <a:close/>
                <a:moveTo>
                  <a:pt x="32" y="0"/>
                </a:moveTo>
                <a:cubicBezTo>
                  <a:pt x="32" y="1"/>
                  <a:pt x="32" y="1"/>
                  <a:pt x="32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6"/>
                  <a:pt x="23" y="6"/>
                  <a:pt x="23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0"/>
                  <a:pt x="36" y="0"/>
                  <a:pt x="36" y="0"/>
                </a:cubicBezTo>
                <a:lnTo>
                  <a:pt x="32" y="0"/>
                </a:lnTo>
                <a:close/>
                <a:moveTo>
                  <a:pt x="36" y="72"/>
                </a:moveTo>
                <a:cubicBezTo>
                  <a:pt x="45" y="72"/>
                  <a:pt x="45" y="72"/>
                  <a:pt x="45" y="72"/>
                </a:cubicBezTo>
                <a:cubicBezTo>
                  <a:pt x="45" y="1"/>
                  <a:pt x="45" y="1"/>
                  <a:pt x="45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0"/>
                  <a:pt x="40" y="0"/>
                  <a:pt x="40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6"/>
                  <a:pt x="36" y="6"/>
                  <a:pt x="36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46"/>
                  <a:pt x="40" y="46"/>
                  <a:pt x="40" y="46"/>
                </a:cubicBezTo>
                <a:cubicBezTo>
                  <a:pt x="36" y="46"/>
                  <a:pt x="36" y="46"/>
                  <a:pt x="36" y="46"/>
                </a:cubicBezTo>
                <a:cubicBezTo>
                  <a:pt x="36" y="51"/>
                  <a:pt x="36" y="51"/>
                  <a:pt x="36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7"/>
                  <a:pt x="40" y="57"/>
                  <a:pt x="40" y="57"/>
                </a:cubicBezTo>
                <a:cubicBezTo>
                  <a:pt x="36" y="57"/>
                  <a:pt x="36" y="57"/>
                  <a:pt x="36" y="57"/>
                </a:cubicBezTo>
                <a:cubicBezTo>
                  <a:pt x="36" y="61"/>
                  <a:pt x="36" y="61"/>
                  <a:pt x="36" y="61"/>
                </a:cubicBezTo>
                <a:cubicBezTo>
                  <a:pt x="40" y="61"/>
                  <a:pt x="40" y="61"/>
                  <a:pt x="40" y="61"/>
                </a:cubicBezTo>
                <a:cubicBezTo>
                  <a:pt x="40" y="67"/>
                  <a:pt x="40" y="67"/>
                  <a:pt x="40" y="67"/>
                </a:cubicBezTo>
                <a:cubicBezTo>
                  <a:pt x="36" y="67"/>
                  <a:pt x="36" y="67"/>
                  <a:pt x="36" y="67"/>
                </a:cubicBezTo>
                <a:lnTo>
                  <a:pt x="36" y="7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27" name="Freeform 159"/>
          <p:cNvSpPr>
            <a:spLocks/>
          </p:cNvSpPr>
          <p:nvPr userDrawn="1"/>
        </p:nvSpPr>
        <p:spPr bwMode="auto">
          <a:xfrm>
            <a:off x="10150862" y="6640512"/>
            <a:ext cx="166465" cy="141288"/>
          </a:xfrm>
          <a:custGeom>
            <a:avLst/>
            <a:gdLst/>
            <a:ahLst/>
            <a:cxnLst>
              <a:cxn ang="0">
                <a:pos x="50" y="0"/>
              </a:cxn>
              <a:cxn ang="0">
                <a:pos x="26" y="0"/>
              </a:cxn>
              <a:cxn ang="0">
                <a:pos x="0" y="23"/>
              </a:cxn>
              <a:cxn ang="0">
                <a:pos x="7" y="33"/>
              </a:cxn>
              <a:cxn ang="0">
                <a:pos x="17" y="24"/>
              </a:cxn>
              <a:cxn ang="0">
                <a:pos x="16" y="64"/>
              </a:cxn>
              <a:cxn ang="0">
                <a:pos x="38" y="64"/>
              </a:cxn>
              <a:cxn ang="0">
                <a:pos x="59" y="64"/>
              </a:cxn>
              <a:cxn ang="0">
                <a:pos x="59" y="24"/>
              </a:cxn>
              <a:cxn ang="0">
                <a:pos x="68" y="33"/>
              </a:cxn>
              <a:cxn ang="0">
                <a:pos x="76" y="23"/>
              </a:cxn>
              <a:cxn ang="0">
                <a:pos x="50" y="0"/>
              </a:cxn>
            </a:cxnLst>
            <a:rect l="0" t="0" r="r" b="b"/>
            <a:pathLst>
              <a:path w="76" h="64">
                <a:moveTo>
                  <a:pt x="50" y="0"/>
                </a:moveTo>
                <a:cubicBezTo>
                  <a:pt x="46" y="7"/>
                  <a:pt x="30" y="7"/>
                  <a:pt x="26" y="0"/>
                </a:cubicBezTo>
                <a:cubicBezTo>
                  <a:pt x="26" y="0"/>
                  <a:pt x="3" y="13"/>
                  <a:pt x="0" y="2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13" y="26"/>
                  <a:pt x="17" y="24"/>
                </a:cubicBezTo>
                <a:cubicBezTo>
                  <a:pt x="16" y="64"/>
                  <a:pt x="16" y="64"/>
                  <a:pt x="16" y="64"/>
                </a:cubicBezTo>
                <a:cubicBezTo>
                  <a:pt x="38" y="64"/>
                  <a:pt x="38" y="64"/>
                  <a:pt x="38" y="64"/>
                </a:cubicBezTo>
                <a:cubicBezTo>
                  <a:pt x="59" y="64"/>
                  <a:pt x="59" y="64"/>
                  <a:pt x="59" y="64"/>
                </a:cubicBezTo>
                <a:cubicBezTo>
                  <a:pt x="59" y="24"/>
                  <a:pt x="59" y="24"/>
                  <a:pt x="59" y="24"/>
                </a:cubicBezTo>
                <a:cubicBezTo>
                  <a:pt x="62" y="26"/>
                  <a:pt x="68" y="33"/>
                  <a:pt x="68" y="33"/>
                </a:cubicBezTo>
                <a:cubicBezTo>
                  <a:pt x="76" y="23"/>
                  <a:pt x="76" y="23"/>
                  <a:pt x="76" y="23"/>
                </a:cubicBezTo>
                <a:cubicBezTo>
                  <a:pt x="72" y="13"/>
                  <a:pt x="50" y="0"/>
                  <a:pt x="50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30" name="Freeform 162"/>
          <p:cNvSpPr>
            <a:spLocks/>
          </p:cNvSpPr>
          <p:nvPr userDrawn="1"/>
        </p:nvSpPr>
        <p:spPr bwMode="auto">
          <a:xfrm>
            <a:off x="11680756" y="0"/>
            <a:ext cx="141099" cy="115888"/>
          </a:xfrm>
          <a:custGeom>
            <a:avLst/>
            <a:gdLst/>
            <a:ahLst/>
            <a:cxnLst>
              <a:cxn ang="0">
                <a:pos x="42" y="0"/>
              </a:cxn>
              <a:cxn ang="0">
                <a:pos x="23" y="0"/>
              </a:cxn>
              <a:cxn ang="0">
                <a:pos x="0" y="19"/>
              </a:cxn>
              <a:cxn ang="0">
                <a:pos x="6" y="28"/>
              </a:cxn>
              <a:cxn ang="0">
                <a:pos x="14" y="19"/>
              </a:cxn>
              <a:cxn ang="0">
                <a:pos x="14" y="53"/>
              </a:cxn>
              <a:cxn ang="0">
                <a:pos x="32" y="53"/>
              </a:cxn>
              <a:cxn ang="0">
                <a:pos x="50" y="53"/>
              </a:cxn>
              <a:cxn ang="0">
                <a:pos x="49" y="19"/>
              </a:cxn>
              <a:cxn ang="0">
                <a:pos x="58" y="28"/>
              </a:cxn>
              <a:cxn ang="0">
                <a:pos x="64" y="19"/>
              </a:cxn>
              <a:cxn ang="0">
                <a:pos x="42" y="0"/>
              </a:cxn>
            </a:cxnLst>
            <a:rect l="0" t="0" r="r" b="b"/>
            <a:pathLst>
              <a:path w="64" h="53">
                <a:moveTo>
                  <a:pt x="42" y="0"/>
                </a:moveTo>
                <a:cubicBezTo>
                  <a:pt x="39" y="5"/>
                  <a:pt x="26" y="5"/>
                  <a:pt x="23" y="0"/>
                </a:cubicBezTo>
                <a:cubicBezTo>
                  <a:pt x="23" y="0"/>
                  <a:pt x="3" y="11"/>
                  <a:pt x="0" y="19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12" y="22"/>
                  <a:pt x="14" y="19"/>
                </a:cubicBezTo>
                <a:cubicBezTo>
                  <a:pt x="14" y="53"/>
                  <a:pt x="14" y="53"/>
                  <a:pt x="14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50" y="53"/>
                  <a:pt x="50" y="53"/>
                  <a:pt x="50" y="53"/>
                </a:cubicBezTo>
                <a:cubicBezTo>
                  <a:pt x="49" y="19"/>
                  <a:pt x="49" y="19"/>
                  <a:pt x="49" y="19"/>
                </a:cubicBezTo>
                <a:cubicBezTo>
                  <a:pt x="52" y="22"/>
                  <a:pt x="58" y="28"/>
                  <a:pt x="58" y="28"/>
                </a:cubicBezTo>
                <a:cubicBezTo>
                  <a:pt x="64" y="19"/>
                  <a:pt x="64" y="19"/>
                  <a:pt x="64" y="19"/>
                </a:cubicBezTo>
                <a:cubicBezTo>
                  <a:pt x="61" y="11"/>
                  <a:pt x="42" y="0"/>
                  <a:pt x="42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32" name="Freeform 165"/>
          <p:cNvSpPr>
            <a:spLocks/>
          </p:cNvSpPr>
          <p:nvPr userDrawn="1"/>
        </p:nvSpPr>
        <p:spPr bwMode="auto">
          <a:xfrm>
            <a:off x="11579293" y="6572251"/>
            <a:ext cx="215612" cy="244475"/>
          </a:xfrm>
          <a:custGeom>
            <a:avLst/>
            <a:gdLst/>
            <a:ahLst/>
            <a:cxnLst>
              <a:cxn ang="0">
                <a:pos x="22" y="108"/>
              </a:cxn>
              <a:cxn ang="0">
                <a:pos x="43" y="92"/>
              </a:cxn>
              <a:cxn ang="0">
                <a:pos x="49" y="78"/>
              </a:cxn>
              <a:cxn ang="0">
                <a:pos x="93" y="79"/>
              </a:cxn>
              <a:cxn ang="0">
                <a:pos x="98" y="69"/>
              </a:cxn>
              <a:cxn ang="0">
                <a:pos x="58" y="59"/>
              </a:cxn>
              <a:cxn ang="0">
                <a:pos x="68" y="39"/>
              </a:cxn>
              <a:cxn ang="0">
                <a:pos x="89" y="34"/>
              </a:cxn>
              <a:cxn ang="0">
                <a:pos x="94" y="24"/>
              </a:cxn>
              <a:cxn ang="0">
                <a:pos x="63" y="21"/>
              </a:cxn>
              <a:cxn ang="0">
                <a:pos x="42" y="0"/>
              </a:cxn>
              <a:cxn ang="0">
                <a:pos x="37" y="10"/>
              </a:cxn>
              <a:cxn ang="0">
                <a:pos x="47" y="28"/>
              </a:cxn>
              <a:cxn ang="0">
                <a:pos x="37" y="49"/>
              </a:cxn>
              <a:cxn ang="0">
                <a:pos x="4" y="25"/>
              </a:cxn>
              <a:cxn ang="0">
                <a:pos x="0" y="36"/>
              </a:cxn>
              <a:cxn ang="0">
                <a:pos x="28" y="68"/>
              </a:cxn>
              <a:cxn ang="0">
                <a:pos x="22" y="82"/>
              </a:cxn>
              <a:cxn ang="0">
                <a:pos x="22" y="108"/>
              </a:cxn>
            </a:cxnLst>
            <a:rect l="0" t="0" r="r" b="b"/>
            <a:pathLst>
              <a:path w="98" h="111">
                <a:moveTo>
                  <a:pt x="22" y="108"/>
                </a:moveTo>
                <a:cubicBezTo>
                  <a:pt x="28" y="111"/>
                  <a:pt x="40" y="98"/>
                  <a:pt x="43" y="92"/>
                </a:cubicBezTo>
                <a:cubicBezTo>
                  <a:pt x="49" y="78"/>
                  <a:pt x="49" y="78"/>
                  <a:pt x="49" y="78"/>
                </a:cubicBezTo>
                <a:cubicBezTo>
                  <a:pt x="93" y="79"/>
                  <a:pt x="93" y="79"/>
                  <a:pt x="93" y="79"/>
                </a:cubicBezTo>
                <a:cubicBezTo>
                  <a:pt x="98" y="69"/>
                  <a:pt x="98" y="69"/>
                  <a:pt x="98" y="69"/>
                </a:cubicBezTo>
                <a:cubicBezTo>
                  <a:pt x="58" y="59"/>
                  <a:pt x="58" y="59"/>
                  <a:pt x="58" y="59"/>
                </a:cubicBezTo>
                <a:cubicBezTo>
                  <a:pt x="68" y="39"/>
                  <a:pt x="68" y="39"/>
                  <a:pt x="68" y="39"/>
                </a:cubicBezTo>
                <a:cubicBezTo>
                  <a:pt x="89" y="34"/>
                  <a:pt x="89" y="34"/>
                  <a:pt x="89" y="34"/>
                </a:cubicBezTo>
                <a:cubicBezTo>
                  <a:pt x="94" y="24"/>
                  <a:pt x="94" y="24"/>
                  <a:pt x="94" y="24"/>
                </a:cubicBezTo>
                <a:cubicBezTo>
                  <a:pt x="63" y="21"/>
                  <a:pt x="63" y="21"/>
                  <a:pt x="63" y="21"/>
                </a:cubicBezTo>
                <a:cubicBezTo>
                  <a:pt x="42" y="0"/>
                  <a:pt x="42" y="0"/>
                  <a:pt x="42" y="0"/>
                </a:cubicBezTo>
                <a:cubicBezTo>
                  <a:pt x="37" y="10"/>
                  <a:pt x="37" y="10"/>
                  <a:pt x="37" y="10"/>
                </a:cubicBezTo>
                <a:cubicBezTo>
                  <a:pt x="47" y="28"/>
                  <a:pt x="47" y="28"/>
                  <a:pt x="47" y="28"/>
                </a:cubicBezTo>
                <a:cubicBezTo>
                  <a:pt x="37" y="49"/>
                  <a:pt x="37" y="49"/>
                  <a:pt x="37" y="49"/>
                </a:cubicBezTo>
                <a:cubicBezTo>
                  <a:pt x="4" y="25"/>
                  <a:pt x="4" y="25"/>
                  <a:pt x="4" y="25"/>
                </a:cubicBezTo>
                <a:cubicBezTo>
                  <a:pt x="0" y="36"/>
                  <a:pt x="0" y="36"/>
                  <a:pt x="0" y="36"/>
                </a:cubicBezTo>
                <a:cubicBezTo>
                  <a:pt x="28" y="68"/>
                  <a:pt x="28" y="68"/>
                  <a:pt x="28" y="68"/>
                </a:cubicBezTo>
                <a:cubicBezTo>
                  <a:pt x="22" y="82"/>
                  <a:pt x="22" y="82"/>
                  <a:pt x="22" y="82"/>
                </a:cubicBezTo>
                <a:cubicBezTo>
                  <a:pt x="19" y="88"/>
                  <a:pt x="17" y="106"/>
                  <a:pt x="22" y="108"/>
                </a:cubicBezTo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55" name="Freeform 189"/>
          <p:cNvSpPr>
            <a:spLocks/>
          </p:cNvSpPr>
          <p:nvPr userDrawn="1"/>
        </p:nvSpPr>
        <p:spPr bwMode="auto">
          <a:xfrm>
            <a:off x="10856358" y="6400801"/>
            <a:ext cx="134757" cy="7937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34" y="6"/>
              </a:cxn>
              <a:cxn ang="0">
                <a:pos x="0" y="36"/>
              </a:cxn>
              <a:cxn ang="0">
                <a:pos x="34" y="29"/>
              </a:cxn>
              <a:cxn ang="0">
                <a:pos x="34" y="35"/>
              </a:cxn>
              <a:cxn ang="0">
                <a:pos x="61" y="17"/>
              </a:cxn>
              <a:cxn ang="0">
                <a:pos x="34" y="0"/>
              </a:cxn>
            </a:cxnLst>
            <a:rect l="0" t="0" r="r" b="b"/>
            <a:pathLst>
              <a:path w="61" h="36">
                <a:moveTo>
                  <a:pt x="34" y="0"/>
                </a:moveTo>
                <a:cubicBezTo>
                  <a:pt x="34" y="6"/>
                  <a:pt x="34" y="6"/>
                  <a:pt x="34" y="6"/>
                </a:cubicBezTo>
                <a:cubicBezTo>
                  <a:pt x="3" y="6"/>
                  <a:pt x="0" y="36"/>
                  <a:pt x="0" y="36"/>
                </a:cubicBezTo>
                <a:cubicBezTo>
                  <a:pt x="0" y="36"/>
                  <a:pt x="9" y="29"/>
                  <a:pt x="34" y="29"/>
                </a:cubicBezTo>
                <a:cubicBezTo>
                  <a:pt x="34" y="35"/>
                  <a:pt x="34" y="35"/>
                  <a:pt x="34" y="35"/>
                </a:cubicBezTo>
                <a:cubicBezTo>
                  <a:pt x="61" y="17"/>
                  <a:pt x="61" y="17"/>
                  <a:pt x="61" y="17"/>
                </a:cubicBezTo>
                <a:lnTo>
                  <a:pt x="34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56" name="Freeform 190"/>
          <p:cNvSpPr>
            <a:spLocks/>
          </p:cNvSpPr>
          <p:nvPr userDrawn="1"/>
        </p:nvSpPr>
        <p:spPr bwMode="auto">
          <a:xfrm>
            <a:off x="10843673" y="6470651"/>
            <a:ext cx="131587" cy="79375"/>
          </a:xfrm>
          <a:custGeom>
            <a:avLst/>
            <a:gdLst/>
            <a:ahLst/>
            <a:cxnLst>
              <a:cxn ang="0">
                <a:pos x="26" y="36"/>
              </a:cxn>
              <a:cxn ang="0">
                <a:pos x="26" y="30"/>
              </a:cxn>
              <a:cxn ang="0">
                <a:pos x="60" y="0"/>
              </a:cxn>
              <a:cxn ang="0">
                <a:pos x="26" y="7"/>
              </a:cxn>
              <a:cxn ang="0">
                <a:pos x="26" y="1"/>
              </a:cxn>
              <a:cxn ang="0">
                <a:pos x="0" y="18"/>
              </a:cxn>
              <a:cxn ang="0">
                <a:pos x="26" y="36"/>
              </a:cxn>
            </a:cxnLst>
            <a:rect l="0" t="0" r="r" b="b"/>
            <a:pathLst>
              <a:path w="60" h="36">
                <a:moveTo>
                  <a:pt x="26" y="36"/>
                </a:moveTo>
                <a:cubicBezTo>
                  <a:pt x="26" y="30"/>
                  <a:pt x="26" y="30"/>
                  <a:pt x="26" y="30"/>
                </a:cubicBezTo>
                <a:cubicBezTo>
                  <a:pt x="57" y="30"/>
                  <a:pt x="60" y="0"/>
                  <a:pt x="60" y="0"/>
                </a:cubicBezTo>
                <a:cubicBezTo>
                  <a:pt x="60" y="0"/>
                  <a:pt x="51" y="7"/>
                  <a:pt x="26" y="7"/>
                </a:cubicBezTo>
                <a:cubicBezTo>
                  <a:pt x="26" y="1"/>
                  <a:pt x="26" y="1"/>
                  <a:pt x="26" y="1"/>
                </a:cubicBezTo>
                <a:cubicBezTo>
                  <a:pt x="0" y="18"/>
                  <a:pt x="0" y="18"/>
                  <a:pt x="0" y="18"/>
                </a:cubicBezTo>
                <a:lnTo>
                  <a:pt x="26" y="3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61" name="Freeform 195"/>
          <p:cNvSpPr>
            <a:spLocks noEditPoints="1"/>
          </p:cNvSpPr>
          <p:nvPr userDrawn="1"/>
        </p:nvSpPr>
        <p:spPr bwMode="auto">
          <a:xfrm>
            <a:off x="9911470" y="6588126"/>
            <a:ext cx="130001" cy="130175"/>
          </a:xfrm>
          <a:custGeom>
            <a:avLst/>
            <a:gdLst/>
            <a:ahLst/>
            <a:cxnLst>
              <a:cxn ang="0">
                <a:pos x="14" y="10"/>
              </a:cxn>
              <a:cxn ang="0">
                <a:pos x="12" y="6"/>
              </a:cxn>
              <a:cxn ang="0">
                <a:pos x="20" y="2"/>
              </a:cxn>
              <a:cxn ang="0">
                <a:pos x="22" y="5"/>
              </a:cxn>
              <a:cxn ang="0">
                <a:pos x="30" y="4"/>
              </a:cxn>
              <a:cxn ang="0">
                <a:pos x="30" y="11"/>
              </a:cxn>
              <a:cxn ang="0">
                <a:pos x="12" y="24"/>
              </a:cxn>
              <a:cxn ang="0">
                <a:pos x="24" y="47"/>
              </a:cxn>
              <a:cxn ang="0">
                <a:pos x="30" y="48"/>
              </a:cxn>
              <a:cxn ang="0">
                <a:pos x="30" y="55"/>
              </a:cxn>
              <a:cxn ang="0">
                <a:pos x="27" y="55"/>
              </a:cxn>
              <a:cxn ang="0">
                <a:pos x="26" y="59"/>
              </a:cxn>
              <a:cxn ang="0">
                <a:pos x="17" y="56"/>
              </a:cxn>
              <a:cxn ang="0">
                <a:pos x="18" y="52"/>
              </a:cxn>
              <a:cxn ang="0">
                <a:pos x="10" y="45"/>
              </a:cxn>
              <a:cxn ang="0">
                <a:pos x="6" y="47"/>
              </a:cxn>
              <a:cxn ang="0">
                <a:pos x="2" y="39"/>
              </a:cxn>
              <a:cxn ang="0">
                <a:pos x="5" y="37"/>
              </a:cxn>
              <a:cxn ang="0">
                <a:pos x="4" y="27"/>
              </a:cxn>
              <a:cxn ang="0">
                <a:pos x="0" y="25"/>
              </a:cxn>
              <a:cxn ang="0">
                <a:pos x="3" y="17"/>
              </a:cxn>
              <a:cxn ang="0">
                <a:pos x="7" y="18"/>
              </a:cxn>
              <a:cxn ang="0">
                <a:pos x="14" y="10"/>
              </a:cxn>
              <a:cxn ang="0">
                <a:pos x="30" y="4"/>
              </a:cxn>
              <a:cxn ang="0">
                <a:pos x="32" y="4"/>
              </a:cxn>
              <a:cxn ang="0">
                <a:pos x="34" y="0"/>
              </a:cxn>
              <a:cxn ang="0">
                <a:pos x="43" y="3"/>
              </a:cxn>
              <a:cxn ang="0">
                <a:pos x="41" y="7"/>
              </a:cxn>
              <a:cxn ang="0">
                <a:pos x="49" y="14"/>
              </a:cxn>
              <a:cxn ang="0">
                <a:pos x="53" y="12"/>
              </a:cxn>
              <a:cxn ang="0">
                <a:pos x="58" y="20"/>
              </a:cxn>
              <a:cxn ang="0">
                <a:pos x="54" y="22"/>
              </a:cxn>
              <a:cxn ang="0">
                <a:pos x="55" y="32"/>
              </a:cxn>
              <a:cxn ang="0">
                <a:pos x="59" y="34"/>
              </a:cxn>
              <a:cxn ang="0">
                <a:pos x="56" y="42"/>
              </a:cxn>
              <a:cxn ang="0">
                <a:pos x="52" y="41"/>
              </a:cxn>
              <a:cxn ang="0">
                <a:pos x="45" y="49"/>
              </a:cxn>
              <a:cxn ang="0">
                <a:pos x="47" y="53"/>
              </a:cxn>
              <a:cxn ang="0">
                <a:pos x="39" y="57"/>
              </a:cxn>
              <a:cxn ang="0">
                <a:pos x="37" y="54"/>
              </a:cxn>
              <a:cxn ang="0">
                <a:pos x="30" y="55"/>
              </a:cxn>
              <a:cxn ang="0">
                <a:pos x="30" y="48"/>
              </a:cxn>
              <a:cxn ang="0">
                <a:pos x="47" y="35"/>
              </a:cxn>
              <a:cxn ang="0">
                <a:pos x="35" y="12"/>
              </a:cxn>
              <a:cxn ang="0">
                <a:pos x="30" y="11"/>
              </a:cxn>
              <a:cxn ang="0">
                <a:pos x="30" y="4"/>
              </a:cxn>
            </a:cxnLst>
            <a:rect l="0" t="0" r="r" b="b"/>
            <a:pathLst>
              <a:path w="59" h="59">
                <a:moveTo>
                  <a:pt x="14" y="10"/>
                </a:moveTo>
                <a:cubicBezTo>
                  <a:pt x="12" y="6"/>
                  <a:pt x="12" y="6"/>
                  <a:pt x="12" y="6"/>
                </a:cubicBezTo>
                <a:cubicBezTo>
                  <a:pt x="20" y="2"/>
                  <a:pt x="20" y="2"/>
                  <a:pt x="20" y="2"/>
                </a:cubicBezTo>
                <a:cubicBezTo>
                  <a:pt x="22" y="5"/>
                  <a:pt x="22" y="5"/>
                  <a:pt x="22" y="5"/>
                </a:cubicBezTo>
                <a:cubicBezTo>
                  <a:pt x="24" y="5"/>
                  <a:pt x="27" y="4"/>
                  <a:pt x="30" y="4"/>
                </a:cubicBezTo>
                <a:cubicBezTo>
                  <a:pt x="30" y="11"/>
                  <a:pt x="30" y="11"/>
                  <a:pt x="30" y="11"/>
                </a:cubicBezTo>
                <a:cubicBezTo>
                  <a:pt x="22" y="11"/>
                  <a:pt x="14" y="16"/>
                  <a:pt x="12" y="24"/>
                </a:cubicBezTo>
                <a:cubicBezTo>
                  <a:pt x="9" y="34"/>
                  <a:pt x="14" y="44"/>
                  <a:pt x="24" y="47"/>
                </a:cubicBezTo>
                <a:cubicBezTo>
                  <a:pt x="26" y="48"/>
                  <a:pt x="28" y="48"/>
                  <a:pt x="30" y="48"/>
                </a:cubicBezTo>
                <a:cubicBezTo>
                  <a:pt x="30" y="55"/>
                  <a:pt x="30" y="55"/>
                  <a:pt x="30" y="55"/>
                </a:cubicBezTo>
                <a:cubicBezTo>
                  <a:pt x="29" y="55"/>
                  <a:pt x="28" y="55"/>
                  <a:pt x="27" y="55"/>
                </a:cubicBezTo>
                <a:cubicBezTo>
                  <a:pt x="26" y="59"/>
                  <a:pt x="26" y="59"/>
                  <a:pt x="26" y="59"/>
                </a:cubicBezTo>
                <a:cubicBezTo>
                  <a:pt x="17" y="56"/>
                  <a:pt x="17" y="56"/>
                  <a:pt x="17" y="56"/>
                </a:cubicBezTo>
                <a:cubicBezTo>
                  <a:pt x="18" y="52"/>
                  <a:pt x="18" y="52"/>
                  <a:pt x="18" y="52"/>
                </a:cubicBezTo>
                <a:cubicBezTo>
                  <a:pt x="15" y="50"/>
                  <a:pt x="12" y="48"/>
                  <a:pt x="10" y="45"/>
                </a:cubicBezTo>
                <a:cubicBezTo>
                  <a:pt x="6" y="47"/>
                  <a:pt x="6" y="47"/>
                  <a:pt x="6" y="47"/>
                </a:cubicBezTo>
                <a:cubicBezTo>
                  <a:pt x="2" y="39"/>
                  <a:pt x="2" y="39"/>
                  <a:pt x="2" y="39"/>
                </a:cubicBezTo>
                <a:cubicBezTo>
                  <a:pt x="5" y="37"/>
                  <a:pt x="5" y="37"/>
                  <a:pt x="5" y="37"/>
                </a:cubicBezTo>
                <a:cubicBezTo>
                  <a:pt x="4" y="34"/>
                  <a:pt x="4" y="30"/>
                  <a:pt x="4" y="27"/>
                </a:cubicBezTo>
                <a:cubicBezTo>
                  <a:pt x="0" y="25"/>
                  <a:pt x="0" y="25"/>
                  <a:pt x="0" y="25"/>
                </a:cubicBezTo>
                <a:cubicBezTo>
                  <a:pt x="3" y="17"/>
                  <a:pt x="3" y="17"/>
                  <a:pt x="3" y="17"/>
                </a:cubicBezTo>
                <a:cubicBezTo>
                  <a:pt x="7" y="18"/>
                  <a:pt x="7" y="18"/>
                  <a:pt x="7" y="18"/>
                </a:cubicBezTo>
                <a:cubicBezTo>
                  <a:pt x="9" y="15"/>
                  <a:pt x="11" y="12"/>
                  <a:pt x="14" y="10"/>
                </a:cubicBezTo>
                <a:moveTo>
                  <a:pt x="30" y="4"/>
                </a:moveTo>
                <a:cubicBezTo>
                  <a:pt x="31" y="4"/>
                  <a:pt x="31" y="4"/>
                  <a:pt x="32" y="4"/>
                </a:cubicBezTo>
                <a:cubicBezTo>
                  <a:pt x="34" y="0"/>
                  <a:pt x="34" y="0"/>
                  <a:pt x="34" y="0"/>
                </a:cubicBezTo>
                <a:cubicBezTo>
                  <a:pt x="43" y="3"/>
                  <a:pt x="43" y="3"/>
                  <a:pt x="43" y="3"/>
                </a:cubicBezTo>
                <a:cubicBezTo>
                  <a:pt x="41" y="7"/>
                  <a:pt x="41" y="7"/>
                  <a:pt x="41" y="7"/>
                </a:cubicBezTo>
                <a:cubicBezTo>
                  <a:pt x="44" y="9"/>
                  <a:pt x="47" y="11"/>
                  <a:pt x="49" y="14"/>
                </a:cubicBezTo>
                <a:cubicBezTo>
                  <a:pt x="53" y="12"/>
                  <a:pt x="53" y="12"/>
                  <a:pt x="53" y="12"/>
                </a:cubicBezTo>
                <a:cubicBezTo>
                  <a:pt x="58" y="20"/>
                  <a:pt x="58" y="20"/>
                  <a:pt x="58" y="20"/>
                </a:cubicBezTo>
                <a:cubicBezTo>
                  <a:pt x="54" y="22"/>
                  <a:pt x="54" y="22"/>
                  <a:pt x="54" y="22"/>
                </a:cubicBezTo>
                <a:cubicBezTo>
                  <a:pt x="55" y="25"/>
                  <a:pt x="55" y="29"/>
                  <a:pt x="55" y="32"/>
                </a:cubicBezTo>
                <a:cubicBezTo>
                  <a:pt x="59" y="34"/>
                  <a:pt x="59" y="34"/>
                  <a:pt x="59" y="34"/>
                </a:cubicBezTo>
                <a:cubicBezTo>
                  <a:pt x="56" y="42"/>
                  <a:pt x="56" y="42"/>
                  <a:pt x="56" y="42"/>
                </a:cubicBezTo>
                <a:cubicBezTo>
                  <a:pt x="52" y="41"/>
                  <a:pt x="52" y="41"/>
                  <a:pt x="52" y="41"/>
                </a:cubicBezTo>
                <a:cubicBezTo>
                  <a:pt x="50" y="44"/>
                  <a:pt x="48" y="47"/>
                  <a:pt x="45" y="49"/>
                </a:cubicBezTo>
                <a:cubicBezTo>
                  <a:pt x="47" y="53"/>
                  <a:pt x="47" y="53"/>
                  <a:pt x="47" y="53"/>
                </a:cubicBezTo>
                <a:cubicBezTo>
                  <a:pt x="39" y="57"/>
                  <a:pt x="39" y="57"/>
                  <a:pt x="39" y="57"/>
                </a:cubicBezTo>
                <a:cubicBezTo>
                  <a:pt x="37" y="54"/>
                  <a:pt x="37" y="54"/>
                  <a:pt x="37" y="54"/>
                </a:cubicBezTo>
                <a:cubicBezTo>
                  <a:pt x="35" y="54"/>
                  <a:pt x="32" y="55"/>
                  <a:pt x="30" y="55"/>
                </a:cubicBezTo>
                <a:cubicBezTo>
                  <a:pt x="30" y="48"/>
                  <a:pt x="30" y="48"/>
                  <a:pt x="30" y="48"/>
                </a:cubicBezTo>
                <a:cubicBezTo>
                  <a:pt x="38" y="48"/>
                  <a:pt x="45" y="43"/>
                  <a:pt x="47" y="35"/>
                </a:cubicBezTo>
                <a:cubicBezTo>
                  <a:pt x="50" y="25"/>
                  <a:pt x="45" y="15"/>
                  <a:pt x="35" y="12"/>
                </a:cubicBezTo>
                <a:cubicBezTo>
                  <a:pt x="33" y="11"/>
                  <a:pt x="31" y="11"/>
                  <a:pt x="30" y="11"/>
                </a:cubicBezTo>
                <a:lnTo>
                  <a:pt x="30" y="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62" name="Freeform 196"/>
          <p:cNvSpPr>
            <a:spLocks noEditPoints="1"/>
          </p:cNvSpPr>
          <p:nvPr userDrawn="1"/>
        </p:nvSpPr>
        <p:spPr bwMode="auto">
          <a:xfrm>
            <a:off x="9984397" y="6707188"/>
            <a:ext cx="87196" cy="87312"/>
          </a:xfrm>
          <a:custGeom>
            <a:avLst/>
            <a:gdLst/>
            <a:ahLst/>
            <a:cxnLst>
              <a:cxn ang="0">
                <a:pos x="20" y="40"/>
              </a:cxn>
              <a:cxn ang="0">
                <a:pos x="18" y="40"/>
              </a:cxn>
              <a:cxn ang="0">
                <a:pos x="18" y="37"/>
              </a:cxn>
              <a:cxn ang="0">
                <a:pos x="12" y="35"/>
              </a:cxn>
              <a:cxn ang="0">
                <a:pos x="10" y="38"/>
              </a:cxn>
              <a:cxn ang="0">
                <a:pos x="5" y="33"/>
              </a:cxn>
              <a:cxn ang="0">
                <a:pos x="6" y="31"/>
              </a:cxn>
              <a:cxn ang="0">
                <a:pos x="4" y="25"/>
              </a:cxn>
              <a:cxn ang="0">
                <a:pos x="1" y="26"/>
              </a:cxn>
              <a:cxn ang="0">
                <a:pos x="0" y="18"/>
              </a:cxn>
              <a:cxn ang="0">
                <a:pos x="3" y="18"/>
              </a:cxn>
              <a:cxn ang="0">
                <a:pos x="5" y="12"/>
              </a:cxn>
              <a:cxn ang="0">
                <a:pos x="3" y="10"/>
              </a:cxn>
              <a:cxn ang="0">
                <a:pos x="7" y="5"/>
              </a:cxn>
              <a:cxn ang="0">
                <a:pos x="10" y="7"/>
              </a:cxn>
              <a:cxn ang="0">
                <a:pos x="15" y="4"/>
              </a:cxn>
              <a:cxn ang="0">
                <a:pos x="15" y="1"/>
              </a:cxn>
              <a:cxn ang="0">
                <a:pos x="20" y="0"/>
              </a:cxn>
              <a:cxn ang="0">
                <a:pos x="20" y="9"/>
              </a:cxn>
              <a:cxn ang="0">
                <a:pos x="11" y="13"/>
              </a:cxn>
              <a:cxn ang="0">
                <a:pos x="13" y="29"/>
              </a:cxn>
              <a:cxn ang="0">
                <a:pos x="17" y="31"/>
              </a:cxn>
              <a:cxn ang="0">
                <a:pos x="20" y="32"/>
              </a:cxn>
              <a:cxn ang="0">
                <a:pos x="20" y="40"/>
              </a:cxn>
              <a:cxn ang="0">
                <a:pos x="35" y="28"/>
              </a:cxn>
              <a:cxn ang="0">
                <a:pos x="38" y="30"/>
              </a:cxn>
              <a:cxn ang="0">
                <a:pos x="33" y="36"/>
              </a:cxn>
              <a:cxn ang="0">
                <a:pos x="31" y="34"/>
              </a:cxn>
              <a:cxn ang="0">
                <a:pos x="25" y="37"/>
              </a:cxn>
              <a:cxn ang="0">
                <a:pos x="26" y="40"/>
              </a:cxn>
              <a:cxn ang="0">
                <a:pos x="20" y="40"/>
              </a:cxn>
              <a:cxn ang="0">
                <a:pos x="20" y="32"/>
              </a:cxn>
              <a:cxn ang="0">
                <a:pos x="29" y="28"/>
              </a:cxn>
              <a:cxn ang="0">
                <a:pos x="28" y="11"/>
              </a:cxn>
              <a:cxn ang="0">
                <a:pos x="23" y="9"/>
              </a:cxn>
              <a:cxn ang="0">
                <a:pos x="20" y="9"/>
              </a:cxn>
              <a:cxn ang="0">
                <a:pos x="20" y="0"/>
              </a:cxn>
              <a:cxn ang="0">
                <a:pos x="22" y="0"/>
              </a:cxn>
              <a:cxn ang="0">
                <a:pos x="22" y="3"/>
              </a:cxn>
              <a:cxn ang="0">
                <a:pos x="28" y="5"/>
              </a:cxn>
              <a:cxn ang="0">
                <a:pos x="30" y="3"/>
              </a:cxn>
              <a:cxn ang="0">
                <a:pos x="36" y="7"/>
              </a:cxn>
              <a:cxn ang="0">
                <a:pos x="34" y="10"/>
              </a:cxn>
              <a:cxn ang="0">
                <a:pos x="37" y="15"/>
              </a:cxn>
              <a:cxn ang="0">
                <a:pos x="40" y="15"/>
              </a:cxn>
              <a:cxn ang="0">
                <a:pos x="40" y="22"/>
              </a:cxn>
              <a:cxn ang="0">
                <a:pos x="37" y="22"/>
              </a:cxn>
              <a:cxn ang="0">
                <a:pos x="35" y="28"/>
              </a:cxn>
            </a:cxnLst>
            <a:rect l="0" t="0" r="r" b="b"/>
            <a:pathLst>
              <a:path w="40" h="40">
                <a:moveTo>
                  <a:pt x="20" y="40"/>
                </a:moveTo>
                <a:cubicBezTo>
                  <a:pt x="18" y="40"/>
                  <a:pt x="18" y="40"/>
                  <a:pt x="18" y="40"/>
                </a:cubicBezTo>
                <a:cubicBezTo>
                  <a:pt x="18" y="37"/>
                  <a:pt x="18" y="37"/>
                  <a:pt x="18" y="37"/>
                </a:cubicBezTo>
                <a:cubicBezTo>
                  <a:pt x="16" y="37"/>
                  <a:pt x="14" y="36"/>
                  <a:pt x="12" y="35"/>
                </a:cubicBezTo>
                <a:cubicBezTo>
                  <a:pt x="10" y="38"/>
                  <a:pt x="10" y="38"/>
                  <a:pt x="10" y="38"/>
                </a:cubicBezTo>
                <a:cubicBezTo>
                  <a:pt x="5" y="33"/>
                  <a:pt x="5" y="33"/>
                  <a:pt x="5" y="33"/>
                </a:cubicBezTo>
                <a:cubicBezTo>
                  <a:pt x="6" y="31"/>
                  <a:pt x="6" y="31"/>
                  <a:pt x="6" y="31"/>
                </a:cubicBezTo>
                <a:cubicBezTo>
                  <a:pt x="5" y="29"/>
                  <a:pt x="4" y="27"/>
                  <a:pt x="4" y="25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18"/>
                  <a:pt x="0" y="18"/>
                  <a:pt x="0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6"/>
                  <a:pt x="4" y="14"/>
                  <a:pt x="5" y="12"/>
                </a:cubicBezTo>
                <a:cubicBezTo>
                  <a:pt x="3" y="10"/>
                  <a:pt x="3" y="10"/>
                  <a:pt x="3" y="10"/>
                </a:cubicBezTo>
                <a:cubicBezTo>
                  <a:pt x="7" y="5"/>
                  <a:pt x="7" y="5"/>
                  <a:pt x="7" y="5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5"/>
                  <a:pt x="13" y="4"/>
                  <a:pt x="15" y="4"/>
                </a:cubicBezTo>
                <a:cubicBezTo>
                  <a:pt x="15" y="1"/>
                  <a:pt x="15" y="1"/>
                  <a:pt x="15" y="1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9"/>
                  <a:pt x="20" y="9"/>
                  <a:pt x="20" y="9"/>
                </a:cubicBezTo>
                <a:cubicBezTo>
                  <a:pt x="17" y="9"/>
                  <a:pt x="13" y="10"/>
                  <a:pt x="11" y="13"/>
                </a:cubicBezTo>
                <a:cubicBezTo>
                  <a:pt x="7" y="18"/>
                  <a:pt x="8" y="25"/>
                  <a:pt x="13" y="29"/>
                </a:cubicBezTo>
                <a:cubicBezTo>
                  <a:pt x="14" y="30"/>
                  <a:pt x="15" y="31"/>
                  <a:pt x="17" y="31"/>
                </a:cubicBezTo>
                <a:cubicBezTo>
                  <a:pt x="18" y="32"/>
                  <a:pt x="19" y="32"/>
                  <a:pt x="20" y="32"/>
                </a:cubicBezTo>
                <a:lnTo>
                  <a:pt x="20" y="40"/>
                </a:lnTo>
                <a:close/>
                <a:moveTo>
                  <a:pt x="35" y="28"/>
                </a:moveTo>
                <a:cubicBezTo>
                  <a:pt x="38" y="30"/>
                  <a:pt x="38" y="30"/>
                  <a:pt x="38" y="30"/>
                </a:cubicBezTo>
                <a:cubicBezTo>
                  <a:pt x="33" y="36"/>
                  <a:pt x="33" y="36"/>
                  <a:pt x="33" y="36"/>
                </a:cubicBezTo>
                <a:cubicBezTo>
                  <a:pt x="31" y="34"/>
                  <a:pt x="31" y="34"/>
                  <a:pt x="31" y="34"/>
                </a:cubicBezTo>
                <a:cubicBezTo>
                  <a:pt x="29" y="35"/>
                  <a:pt x="27" y="36"/>
                  <a:pt x="25" y="37"/>
                </a:cubicBezTo>
                <a:cubicBezTo>
                  <a:pt x="26" y="40"/>
                  <a:pt x="26" y="40"/>
                  <a:pt x="26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2"/>
                  <a:pt x="20" y="32"/>
                  <a:pt x="20" y="32"/>
                </a:cubicBezTo>
                <a:cubicBezTo>
                  <a:pt x="23" y="32"/>
                  <a:pt x="27" y="30"/>
                  <a:pt x="29" y="28"/>
                </a:cubicBezTo>
                <a:cubicBezTo>
                  <a:pt x="33" y="23"/>
                  <a:pt x="32" y="15"/>
                  <a:pt x="28" y="11"/>
                </a:cubicBezTo>
                <a:cubicBezTo>
                  <a:pt x="26" y="10"/>
                  <a:pt x="25" y="10"/>
                  <a:pt x="23" y="9"/>
                </a:cubicBezTo>
                <a:cubicBezTo>
                  <a:pt x="22" y="9"/>
                  <a:pt x="21" y="9"/>
                  <a:pt x="20" y="9"/>
                </a:cubicBezTo>
                <a:cubicBezTo>
                  <a:pt x="20" y="0"/>
                  <a:pt x="20" y="0"/>
                  <a:pt x="2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3"/>
                  <a:pt x="22" y="3"/>
                  <a:pt x="22" y="3"/>
                </a:cubicBezTo>
                <a:cubicBezTo>
                  <a:pt x="24" y="3"/>
                  <a:pt x="26" y="4"/>
                  <a:pt x="28" y="5"/>
                </a:cubicBezTo>
                <a:cubicBezTo>
                  <a:pt x="30" y="3"/>
                  <a:pt x="30" y="3"/>
                  <a:pt x="30" y="3"/>
                </a:cubicBezTo>
                <a:cubicBezTo>
                  <a:pt x="36" y="7"/>
                  <a:pt x="36" y="7"/>
                  <a:pt x="36" y="7"/>
                </a:cubicBezTo>
                <a:cubicBezTo>
                  <a:pt x="34" y="10"/>
                  <a:pt x="34" y="10"/>
                  <a:pt x="34" y="10"/>
                </a:cubicBezTo>
                <a:cubicBezTo>
                  <a:pt x="35" y="11"/>
                  <a:pt x="36" y="13"/>
                  <a:pt x="37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22"/>
                  <a:pt x="40" y="22"/>
                  <a:pt x="40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7" y="24"/>
                  <a:pt x="36" y="26"/>
                  <a:pt x="35" y="28"/>
                </a:cubicBezTo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68" name="Freeform 202"/>
          <p:cNvSpPr>
            <a:spLocks noEditPoints="1"/>
          </p:cNvSpPr>
          <p:nvPr userDrawn="1"/>
        </p:nvSpPr>
        <p:spPr bwMode="auto">
          <a:xfrm>
            <a:off x="10615379" y="60326"/>
            <a:ext cx="210856" cy="119063"/>
          </a:xfrm>
          <a:custGeom>
            <a:avLst/>
            <a:gdLst/>
            <a:ahLst/>
            <a:cxnLst>
              <a:cxn ang="0">
                <a:pos x="40" y="54"/>
              </a:cxn>
              <a:cxn ang="0">
                <a:pos x="72" y="36"/>
              </a:cxn>
              <a:cxn ang="0">
                <a:pos x="79" y="38"/>
              </a:cxn>
              <a:cxn ang="0">
                <a:pos x="83" y="38"/>
              </a:cxn>
              <a:cxn ang="0">
                <a:pos x="83" y="29"/>
              </a:cxn>
              <a:cxn ang="0">
                <a:pos x="79" y="30"/>
              </a:cxn>
              <a:cxn ang="0">
                <a:pos x="76" y="29"/>
              </a:cxn>
              <a:cxn ang="0">
                <a:pos x="81" y="9"/>
              </a:cxn>
              <a:cxn ang="0">
                <a:pos x="81" y="9"/>
              </a:cxn>
              <a:cxn ang="0">
                <a:pos x="83" y="9"/>
              </a:cxn>
              <a:cxn ang="0">
                <a:pos x="83" y="0"/>
              </a:cxn>
              <a:cxn ang="0">
                <a:pos x="80" y="0"/>
              </a:cxn>
              <a:cxn ang="0">
                <a:pos x="80" y="0"/>
              </a:cxn>
              <a:cxn ang="0">
                <a:pos x="0" y="0"/>
              </a:cxn>
              <a:cxn ang="0">
                <a:pos x="0" y="9"/>
              </a:cxn>
              <a:cxn ang="0">
                <a:pos x="40" y="54"/>
              </a:cxn>
              <a:cxn ang="0">
                <a:pos x="83" y="38"/>
              </a:cxn>
              <a:cxn ang="0">
                <a:pos x="96" y="19"/>
              </a:cxn>
              <a:cxn ang="0">
                <a:pos x="83" y="0"/>
              </a:cxn>
              <a:cxn ang="0">
                <a:pos x="83" y="9"/>
              </a:cxn>
              <a:cxn ang="0">
                <a:pos x="89" y="19"/>
              </a:cxn>
              <a:cxn ang="0">
                <a:pos x="83" y="29"/>
              </a:cxn>
              <a:cxn ang="0">
                <a:pos x="83" y="38"/>
              </a:cxn>
            </a:cxnLst>
            <a:rect l="0" t="0" r="r" b="b"/>
            <a:pathLst>
              <a:path w="96" h="54">
                <a:moveTo>
                  <a:pt x="40" y="54"/>
                </a:moveTo>
                <a:cubicBezTo>
                  <a:pt x="53" y="54"/>
                  <a:pt x="65" y="47"/>
                  <a:pt x="72" y="36"/>
                </a:cubicBezTo>
                <a:cubicBezTo>
                  <a:pt x="74" y="38"/>
                  <a:pt x="77" y="38"/>
                  <a:pt x="79" y="38"/>
                </a:cubicBezTo>
                <a:cubicBezTo>
                  <a:pt x="80" y="38"/>
                  <a:pt x="81" y="38"/>
                  <a:pt x="83" y="38"/>
                </a:cubicBezTo>
                <a:cubicBezTo>
                  <a:pt x="83" y="29"/>
                  <a:pt x="83" y="29"/>
                  <a:pt x="83" y="29"/>
                </a:cubicBezTo>
                <a:cubicBezTo>
                  <a:pt x="82" y="30"/>
                  <a:pt x="80" y="30"/>
                  <a:pt x="79" y="30"/>
                </a:cubicBezTo>
                <a:cubicBezTo>
                  <a:pt x="78" y="30"/>
                  <a:pt x="77" y="30"/>
                  <a:pt x="76" y="29"/>
                </a:cubicBezTo>
                <a:cubicBezTo>
                  <a:pt x="79" y="23"/>
                  <a:pt x="81" y="16"/>
                  <a:pt x="81" y="9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9"/>
                  <a:pt x="82" y="9"/>
                  <a:pt x="83" y="9"/>
                </a:cubicBezTo>
                <a:cubicBezTo>
                  <a:pt x="83" y="0"/>
                  <a:pt x="83" y="0"/>
                  <a:pt x="83" y="0"/>
                </a:cubicBezTo>
                <a:cubicBezTo>
                  <a:pt x="82" y="0"/>
                  <a:pt x="81" y="0"/>
                  <a:pt x="8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"/>
                  <a:pt x="0" y="6"/>
                  <a:pt x="0" y="9"/>
                </a:cubicBezTo>
                <a:cubicBezTo>
                  <a:pt x="0" y="33"/>
                  <a:pt x="18" y="54"/>
                  <a:pt x="40" y="54"/>
                </a:cubicBezTo>
                <a:moveTo>
                  <a:pt x="83" y="38"/>
                </a:moveTo>
                <a:cubicBezTo>
                  <a:pt x="90" y="36"/>
                  <a:pt x="96" y="28"/>
                  <a:pt x="96" y="19"/>
                </a:cubicBezTo>
                <a:cubicBezTo>
                  <a:pt x="96" y="10"/>
                  <a:pt x="90" y="2"/>
                  <a:pt x="83" y="0"/>
                </a:cubicBezTo>
                <a:cubicBezTo>
                  <a:pt x="83" y="9"/>
                  <a:pt x="83" y="9"/>
                  <a:pt x="83" y="9"/>
                </a:cubicBezTo>
                <a:cubicBezTo>
                  <a:pt x="86" y="11"/>
                  <a:pt x="89" y="15"/>
                  <a:pt x="89" y="19"/>
                </a:cubicBezTo>
                <a:cubicBezTo>
                  <a:pt x="89" y="24"/>
                  <a:pt x="86" y="28"/>
                  <a:pt x="83" y="29"/>
                </a:cubicBezTo>
                <a:lnTo>
                  <a:pt x="83" y="38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69" name="Rectangle 203"/>
          <p:cNvSpPr>
            <a:spLocks noChangeArrowheads="1"/>
          </p:cNvSpPr>
          <p:nvPr userDrawn="1"/>
        </p:nvSpPr>
        <p:spPr bwMode="auto">
          <a:xfrm>
            <a:off x="10615379" y="187326"/>
            <a:ext cx="190245" cy="17463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70" name="Freeform 204"/>
          <p:cNvSpPr>
            <a:spLocks/>
          </p:cNvSpPr>
          <p:nvPr userDrawn="1"/>
        </p:nvSpPr>
        <p:spPr bwMode="auto">
          <a:xfrm>
            <a:off x="10659770" y="9525"/>
            <a:ext cx="31708" cy="44451"/>
          </a:xfrm>
          <a:custGeom>
            <a:avLst/>
            <a:gdLst/>
            <a:ahLst/>
            <a:cxnLst>
              <a:cxn ang="0">
                <a:pos x="5" y="9"/>
              </a:cxn>
              <a:cxn ang="0">
                <a:pos x="7" y="18"/>
              </a:cxn>
              <a:cxn ang="0">
                <a:pos x="14" y="3"/>
              </a:cxn>
              <a:cxn ang="0">
                <a:pos x="13" y="0"/>
              </a:cxn>
              <a:cxn ang="0">
                <a:pos x="5" y="2"/>
              </a:cxn>
              <a:cxn ang="0">
                <a:pos x="5" y="9"/>
              </a:cxn>
            </a:cxnLst>
            <a:rect l="0" t="0" r="r" b="b"/>
            <a:pathLst>
              <a:path w="15" h="20">
                <a:moveTo>
                  <a:pt x="5" y="9"/>
                </a:moveTo>
                <a:cubicBezTo>
                  <a:pt x="0" y="11"/>
                  <a:pt x="2" y="20"/>
                  <a:pt x="7" y="18"/>
                </a:cubicBezTo>
                <a:cubicBezTo>
                  <a:pt x="13" y="16"/>
                  <a:pt x="15" y="9"/>
                  <a:pt x="14" y="3"/>
                </a:cubicBezTo>
                <a:cubicBezTo>
                  <a:pt x="14" y="2"/>
                  <a:pt x="14" y="1"/>
                  <a:pt x="13" y="0"/>
                </a:cubicBezTo>
                <a:cubicBezTo>
                  <a:pt x="10" y="1"/>
                  <a:pt x="8" y="2"/>
                  <a:pt x="5" y="2"/>
                </a:cubicBezTo>
                <a:cubicBezTo>
                  <a:pt x="6" y="6"/>
                  <a:pt x="7" y="9"/>
                  <a:pt x="5" y="9"/>
                </a:cubicBezTo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71" name="Freeform 147"/>
          <p:cNvSpPr>
            <a:spLocks/>
          </p:cNvSpPr>
          <p:nvPr userDrawn="1"/>
        </p:nvSpPr>
        <p:spPr bwMode="auto">
          <a:xfrm>
            <a:off x="10342694" y="309564"/>
            <a:ext cx="267929" cy="250825"/>
          </a:xfrm>
          <a:custGeom>
            <a:avLst/>
            <a:gdLst/>
            <a:ahLst/>
            <a:cxnLst>
              <a:cxn ang="0">
                <a:pos x="19" y="102"/>
              </a:cxn>
              <a:cxn ang="0">
                <a:pos x="37" y="84"/>
              </a:cxn>
              <a:cxn ang="0">
                <a:pos x="37" y="84"/>
              </a:cxn>
              <a:cxn ang="0">
                <a:pos x="37" y="23"/>
              </a:cxn>
              <a:cxn ang="0">
                <a:pos x="97" y="23"/>
              </a:cxn>
              <a:cxn ang="0">
                <a:pos x="97" y="66"/>
              </a:cxn>
              <a:cxn ang="0">
                <a:pos x="90" y="65"/>
              </a:cxn>
              <a:cxn ang="0">
                <a:pos x="72" y="84"/>
              </a:cxn>
              <a:cxn ang="0">
                <a:pos x="90" y="102"/>
              </a:cxn>
              <a:cxn ang="0">
                <a:pos x="109" y="84"/>
              </a:cxn>
              <a:cxn ang="0">
                <a:pos x="109" y="84"/>
              </a:cxn>
              <a:cxn ang="0">
                <a:pos x="109" y="84"/>
              </a:cxn>
              <a:cxn ang="0">
                <a:pos x="109" y="23"/>
              </a:cxn>
              <a:cxn ang="0">
                <a:pos x="109" y="0"/>
              </a:cxn>
              <a:cxn ang="0">
                <a:pos x="97" y="0"/>
              </a:cxn>
              <a:cxn ang="0">
                <a:pos x="37" y="0"/>
              </a:cxn>
              <a:cxn ang="0">
                <a:pos x="26" y="0"/>
              </a:cxn>
              <a:cxn ang="0">
                <a:pos x="26" y="23"/>
              </a:cxn>
              <a:cxn ang="0">
                <a:pos x="26" y="66"/>
              </a:cxn>
              <a:cxn ang="0">
                <a:pos x="19" y="65"/>
              </a:cxn>
              <a:cxn ang="0">
                <a:pos x="0" y="84"/>
              </a:cxn>
              <a:cxn ang="0">
                <a:pos x="19" y="102"/>
              </a:cxn>
            </a:cxnLst>
            <a:rect l="0" t="0" r="r" b="b"/>
            <a:pathLst>
              <a:path w="109" h="102">
                <a:moveTo>
                  <a:pt x="19" y="102"/>
                </a:moveTo>
                <a:cubicBezTo>
                  <a:pt x="29" y="102"/>
                  <a:pt x="37" y="94"/>
                  <a:pt x="37" y="84"/>
                </a:cubicBezTo>
                <a:cubicBezTo>
                  <a:pt x="37" y="84"/>
                  <a:pt x="37" y="84"/>
                  <a:pt x="37" y="84"/>
                </a:cubicBezTo>
                <a:cubicBezTo>
                  <a:pt x="37" y="23"/>
                  <a:pt x="37" y="23"/>
                  <a:pt x="37" y="23"/>
                </a:cubicBezTo>
                <a:cubicBezTo>
                  <a:pt x="97" y="23"/>
                  <a:pt x="97" y="23"/>
                  <a:pt x="97" y="23"/>
                </a:cubicBezTo>
                <a:cubicBezTo>
                  <a:pt x="97" y="66"/>
                  <a:pt x="97" y="66"/>
                  <a:pt x="97" y="66"/>
                </a:cubicBezTo>
                <a:cubicBezTo>
                  <a:pt x="95" y="66"/>
                  <a:pt x="93" y="65"/>
                  <a:pt x="90" y="65"/>
                </a:cubicBezTo>
                <a:cubicBezTo>
                  <a:pt x="80" y="65"/>
                  <a:pt x="72" y="73"/>
                  <a:pt x="72" y="84"/>
                </a:cubicBezTo>
                <a:cubicBezTo>
                  <a:pt x="72" y="94"/>
                  <a:pt x="80" y="102"/>
                  <a:pt x="90" y="102"/>
                </a:cubicBezTo>
                <a:cubicBezTo>
                  <a:pt x="101" y="102"/>
                  <a:pt x="109" y="94"/>
                  <a:pt x="109" y="84"/>
                </a:cubicBezTo>
                <a:cubicBezTo>
                  <a:pt x="109" y="84"/>
                  <a:pt x="109" y="84"/>
                  <a:pt x="109" y="84"/>
                </a:cubicBezTo>
                <a:cubicBezTo>
                  <a:pt x="109" y="84"/>
                  <a:pt x="109" y="84"/>
                  <a:pt x="109" y="84"/>
                </a:cubicBezTo>
                <a:cubicBezTo>
                  <a:pt x="109" y="23"/>
                  <a:pt x="109" y="23"/>
                  <a:pt x="109" y="23"/>
                </a:cubicBezTo>
                <a:cubicBezTo>
                  <a:pt x="109" y="0"/>
                  <a:pt x="109" y="0"/>
                  <a:pt x="109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66"/>
                  <a:pt x="26" y="66"/>
                  <a:pt x="26" y="66"/>
                </a:cubicBezTo>
                <a:cubicBezTo>
                  <a:pt x="23" y="66"/>
                  <a:pt x="21" y="65"/>
                  <a:pt x="19" y="65"/>
                </a:cubicBezTo>
                <a:cubicBezTo>
                  <a:pt x="8" y="65"/>
                  <a:pt x="0" y="73"/>
                  <a:pt x="0" y="84"/>
                </a:cubicBezTo>
                <a:cubicBezTo>
                  <a:pt x="0" y="94"/>
                  <a:pt x="8" y="102"/>
                  <a:pt x="19" y="102"/>
                </a:cubicBezTo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92" name="Freeform 206"/>
          <p:cNvSpPr>
            <a:spLocks/>
          </p:cNvSpPr>
          <p:nvPr userDrawn="1"/>
        </p:nvSpPr>
        <p:spPr bwMode="auto">
          <a:xfrm>
            <a:off x="10708900" y="5"/>
            <a:ext cx="33293" cy="53975"/>
          </a:xfrm>
          <a:custGeom>
            <a:avLst/>
            <a:gdLst/>
            <a:ahLst/>
            <a:cxnLst>
              <a:cxn ang="0">
                <a:pos x="5" y="14"/>
              </a:cxn>
              <a:cxn ang="0">
                <a:pos x="7" y="23"/>
              </a:cxn>
              <a:cxn ang="0">
                <a:pos x="14" y="8"/>
              </a:cxn>
              <a:cxn ang="0">
                <a:pos x="10" y="0"/>
              </a:cxn>
              <a:cxn ang="0">
                <a:pos x="2" y="2"/>
              </a:cxn>
              <a:cxn ang="0">
                <a:pos x="5" y="14"/>
              </a:cxn>
            </a:cxnLst>
            <a:rect l="0" t="0" r="r" b="b"/>
            <a:pathLst>
              <a:path w="15" h="25">
                <a:moveTo>
                  <a:pt x="5" y="14"/>
                </a:moveTo>
                <a:cubicBezTo>
                  <a:pt x="0" y="16"/>
                  <a:pt x="2" y="25"/>
                  <a:pt x="7" y="23"/>
                </a:cubicBezTo>
                <a:cubicBezTo>
                  <a:pt x="13" y="21"/>
                  <a:pt x="15" y="14"/>
                  <a:pt x="14" y="8"/>
                </a:cubicBezTo>
                <a:cubicBezTo>
                  <a:pt x="13" y="5"/>
                  <a:pt x="12" y="2"/>
                  <a:pt x="10" y="0"/>
                </a:cubicBezTo>
                <a:cubicBezTo>
                  <a:pt x="8" y="1"/>
                  <a:pt x="5" y="1"/>
                  <a:pt x="2" y="2"/>
                </a:cubicBezTo>
                <a:cubicBezTo>
                  <a:pt x="4" y="6"/>
                  <a:pt x="8" y="13"/>
                  <a:pt x="5" y="14"/>
                </a:cubicBezTo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50" name="Freeform 288"/>
          <p:cNvSpPr>
            <a:spLocks/>
          </p:cNvSpPr>
          <p:nvPr userDrawn="1"/>
        </p:nvSpPr>
        <p:spPr bwMode="auto">
          <a:xfrm>
            <a:off x="10567802" y="6562725"/>
            <a:ext cx="96708" cy="160339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0" y="61"/>
              </a:cxn>
              <a:cxn ang="0">
                <a:pos x="12" y="73"/>
              </a:cxn>
              <a:cxn ang="0">
                <a:pos x="31" y="73"/>
              </a:cxn>
              <a:cxn ang="0">
                <a:pos x="44" y="61"/>
              </a:cxn>
              <a:cxn ang="0">
                <a:pos x="44" y="51"/>
              </a:cxn>
              <a:cxn ang="0">
                <a:pos x="28" y="51"/>
              </a:cxn>
              <a:cxn ang="0">
                <a:pos x="28" y="42"/>
              </a:cxn>
              <a:cxn ang="0">
                <a:pos x="44" y="42"/>
              </a:cxn>
              <a:cxn ang="0">
                <a:pos x="44" y="28"/>
              </a:cxn>
              <a:cxn ang="0">
                <a:pos x="28" y="28"/>
              </a:cxn>
              <a:cxn ang="0">
                <a:pos x="28" y="19"/>
              </a:cxn>
              <a:cxn ang="0">
                <a:pos x="44" y="19"/>
              </a:cxn>
              <a:cxn ang="0">
                <a:pos x="44" y="13"/>
              </a:cxn>
              <a:cxn ang="0">
                <a:pos x="31" y="0"/>
              </a:cxn>
              <a:cxn ang="0">
                <a:pos x="12" y="0"/>
              </a:cxn>
              <a:cxn ang="0">
                <a:pos x="0" y="13"/>
              </a:cxn>
              <a:cxn ang="0">
                <a:pos x="0" y="19"/>
              </a:cxn>
              <a:cxn ang="0">
                <a:pos x="16" y="19"/>
              </a:cxn>
              <a:cxn ang="0">
                <a:pos x="16" y="28"/>
              </a:cxn>
              <a:cxn ang="0">
                <a:pos x="0" y="28"/>
              </a:cxn>
              <a:cxn ang="0">
                <a:pos x="0" y="42"/>
              </a:cxn>
              <a:cxn ang="0">
                <a:pos x="16" y="42"/>
              </a:cxn>
              <a:cxn ang="0">
                <a:pos x="16" y="51"/>
              </a:cxn>
              <a:cxn ang="0">
                <a:pos x="0" y="51"/>
              </a:cxn>
            </a:cxnLst>
            <a:rect l="0" t="0" r="r" b="b"/>
            <a:pathLst>
              <a:path w="44" h="73">
                <a:moveTo>
                  <a:pt x="0" y="51"/>
                </a:moveTo>
                <a:cubicBezTo>
                  <a:pt x="0" y="61"/>
                  <a:pt x="0" y="61"/>
                  <a:pt x="0" y="61"/>
                </a:cubicBezTo>
                <a:cubicBezTo>
                  <a:pt x="0" y="68"/>
                  <a:pt x="6" y="73"/>
                  <a:pt x="12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8" y="73"/>
                  <a:pt x="44" y="68"/>
                  <a:pt x="44" y="61"/>
                </a:cubicBezTo>
                <a:cubicBezTo>
                  <a:pt x="44" y="51"/>
                  <a:pt x="44" y="51"/>
                  <a:pt x="44" y="51"/>
                </a:cubicBezTo>
                <a:cubicBezTo>
                  <a:pt x="28" y="51"/>
                  <a:pt x="28" y="51"/>
                  <a:pt x="28" y="51"/>
                </a:cubicBezTo>
                <a:cubicBezTo>
                  <a:pt x="28" y="42"/>
                  <a:pt x="28" y="42"/>
                  <a:pt x="28" y="42"/>
                </a:cubicBezTo>
                <a:cubicBezTo>
                  <a:pt x="44" y="42"/>
                  <a:pt x="44" y="42"/>
                  <a:pt x="44" y="42"/>
                </a:cubicBezTo>
                <a:cubicBezTo>
                  <a:pt x="44" y="28"/>
                  <a:pt x="44" y="28"/>
                  <a:pt x="44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19"/>
                  <a:pt x="28" y="19"/>
                  <a:pt x="28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6"/>
                  <a:pt x="38" y="0"/>
                  <a:pt x="31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19"/>
                  <a:pt x="0" y="19"/>
                  <a:pt x="0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28"/>
                  <a:pt x="16" y="28"/>
                  <a:pt x="16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42"/>
                  <a:pt x="0" y="42"/>
                  <a:pt x="0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6" y="51"/>
                  <a:pt x="16" y="51"/>
                  <a:pt x="16" y="51"/>
                </a:cubicBezTo>
                <a:lnTo>
                  <a:pt x="0" y="5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51" name="Freeform 289"/>
          <p:cNvSpPr>
            <a:spLocks/>
          </p:cNvSpPr>
          <p:nvPr userDrawn="1"/>
        </p:nvSpPr>
        <p:spPr bwMode="auto">
          <a:xfrm>
            <a:off x="10539265" y="6705604"/>
            <a:ext cx="153783" cy="9842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3" y="21"/>
              </a:cxn>
              <a:cxn ang="0">
                <a:pos x="30" y="21"/>
              </a:cxn>
              <a:cxn ang="0">
                <a:pos x="30" y="36"/>
              </a:cxn>
              <a:cxn ang="0">
                <a:pos x="21" y="36"/>
              </a:cxn>
              <a:cxn ang="0">
                <a:pos x="21" y="45"/>
              </a:cxn>
              <a:cxn ang="0">
                <a:pos x="49" y="45"/>
              </a:cxn>
              <a:cxn ang="0">
                <a:pos x="49" y="36"/>
              </a:cxn>
              <a:cxn ang="0">
                <a:pos x="40" y="36"/>
              </a:cxn>
              <a:cxn ang="0">
                <a:pos x="40" y="21"/>
              </a:cxn>
              <a:cxn ang="0">
                <a:pos x="47" y="21"/>
              </a:cxn>
              <a:cxn ang="0">
                <a:pos x="70" y="2"/>
              </a:cxn>
              <a:cxn ang="0">
                <a:pos x="61" y="0"/>
              </a:cxn>
              <a:cxn ang="0">
                <a:pos x="47" y="12"/>
              </a:cxn>
              <a:cxn ang="0">
                <a:pos x="23" y="12"/>
              </a:cxn>
              <a:cxn ang="0">
                <a:pos x="9" y="0"/>
              </a:cxn>
              <a:cxn ang="0">
                <a:pos x="0" y="2"/>
              </a:cxn>
            </a:cxnLst>
            <a:rect l="0" t="0" r="r" b="b"/>
            <a:pathLst>
              <a:path w="70" h="45">
                <a:moveTo>
                  <a:pt x="0" y="2"/>
                </a:moveTo>
                <a:cubicBezTo>
                  <a:pt x="2" y="13"/>
                  <a:pt x="12" y="21"/>
                  <a:pt x="23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36"/>
                  <a:pt x="30" y="36"/>
                  <a:pt x="30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1" y="45"/>
                  <a:pt x="21" y="45"/>
                  <a:pt x="21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36"/>
                  <a:pt x="49" y="36"/>
                  <a:pt x="49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21"/>
                  <a:pt x="40" y="21"/>
                  <a:pt x="40" y="21"/>
                </a:cubicBezTo>
                <a:cubicBezTo>
                  <a:pt x="47" y="21"/>
                  <a:pt x="47" y="21"/>
                  <a:pt x="47" y="21"/>
                </a:cubicBezTo>
                <a:cubicBezTo>
                  <a:pt x="58" y="21"/>
                  <a:pt x="67" y="12"/>
                  <a:pt x="70" y="2"/>
                </a:cubicBezTo>
                <a:cubicBezTo>
                  <a:pt x="61" y="0"/>
                  <a:pt x="61" y="0"/>
                  <a:pt x="61" y="0"/>
                </a:cubicBezTo>
                <a:cubicBezTo>
                  <a:pt x="59" y="6"/>
                  <a:pt x="53" y="12"/>
                  <a:pt x="47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17" y="12"/>
                  <a:pt x="10" y="7"/>
                  <a:pt x="9" y="0"/>
                </a:cubicBezTo>
                <a:lnTo>
                  <a:pt x="0" y="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65" name="Freeform 142"/>
          <p:cNvSpPr>
            <a:spLocks noEditPoints="1"/>
          </p:cNvSpPr>
          <p:nvPr userDrawn="1"/>
        </p:nvSpPr>
        <p:spPr bwMode="auto">
          <a:xfrm>
            <a:off x="11644279" y="381001"/>
            <a:ext cx="217197" cy="160339"/>
          </a:xfrm>
          <a:custGeom>
            <a:avLst/>
            <a:gdLst/>
            <a:ahLst/>
            <a:cxnLst>
              <a:cxn ang="0">
                <a:pos x="0" y="73"/>
              </a:cxn>
              <a:cxn ang="0">
                <a:pos x="28" y="73"/>
              </a:cxn>
              <a:cxn ang="0">
                <a:pos x="28" y="65"/>
              </a:cxn>
              <a:cxn ang="0">
                <a:pos x="8" y="65"/>
              </a:cxn>
              <a:cxn ang="0">
                <a:pos x="28" y="37"/>
              </a:cxn>
              <a:cxn ang="0">
                <a:pos x="28" y="23"/>
              </a:cxn>
              <a:cxn ang="0">
                <a:pos x="22" y="26"/>
              </a:cxn>
              <a:cxn ang="0">
                <a:pos x="14" y="18"/>
              </a:cxn>
              <a:cxn ang="0">
                <a:pos x="22" y="10"/>
              </a:cxn>
              <a:cxn ang="0">
                <a:pos x="28" y="13"/>
              </a:cxn>
              <a:cxn ang="0">
                <a:pos x="28" y="0"/>
              </a:cxn>
              <a:cxn ang="0">
                <a:pos x="0" y="0"/>
              </a:cxn>
              <a:cxn ang="0">
                <a:pos x="0" y="73"/>
              </a:cxn>
              <a:cxn ang="0">
                <a:pos x="45" y="0"/>
              </a:cxn>
              <a:cxn ang="0">
                <a:pos x="28" y="0"/>
              </a:cxn>
              <a:cxn ang="0">
                <a:pos x="28" y="13"/>
              </a:cxn>
              <a:cxn ang="0">
                <a:pos x="30" y="18"/>
              </a:cxn>
              <a:cxn ang="0">
                <a:pos x="28" y="23"/>
              </a:cxn>
              <a:cxn ang="0">
                <a:pos x="28" y="37"/>
              </a:cxn>
              <a:cxn ang="0">
                <a:pos x="40" y="54"/>
              </a:cxn>
              <a:cxn ang="0">
                <a:pos x="45" y="61"/>
              </a:cxn>
              <a:cxn ang="0">
                <a:pos x="45" y="56"/>
              </a:cxn>
              <a:cxn ang="0">
                <a:pos x="42" y="51"/>
              </a:cxn>
              <a:cxn ang="0">
                <a:pos x="45" y="47"/>
              </a:cxn>
              <a:cxn ang="0">
                <a:pos x="45" y="0"/>
              </a:cxn>
              <a:cxn ang="0">
                <a:pos x="28" y="73"/>
              </a:cxn>
              <a:cxn ang="0">
                <a:pos x="45" y="73"/>
              </a:cxn>
              <a:cxn ang="0">
                <a:pos x="45" y="65"/>
              </a:cxn>
              <a:cxn ang="0">
                <a:pos x="32" y="65"/>
              </a:cxn>
              <a:cxn ang="0">
                <a:pos x="28" y="65"/>
              </a:cxn>
              <a:cxn ang="0">
                <a:pos x="28" y="73"/>
              </a:cxn>
              <a:cxn ang="0">
                <a:pos x="66" y="0"/>
              </a:cxn>
              <a:cxn ang="0">
                <a:pos x="45" y="0"/>
              </a:cxn>
              <a:cxn ang="0">
                <a:pos x="45" y="47"/>
              </a:cxn>
              <a:cxn ang="0">
                <a:pos x="61" y="24"/>
              </a:cxn>
              <a:cxn ang="0">
                <a:pos x="66" y="31"/>
              </a:cxn>
              <a:cxn ang="0">
                <a:pos x="66" y="0"/>
              </a:cxn>
              <a:cxn ang="0">
                <a:pos x="45" y="73"/>
              </a:cxn>
              <a:cxn ang="0">
                <a:pos x="66" y="73"/>
              </a:cxn>
              <a:cxn ang="0">
                <a:pos x="66" y="65"/>
              </a:cxn>
              <a:cxn ang="0">
                <a:pos x="51" y="65"/>
              </a:cxn>
              <a:cxn ang="0">
                <a:pos x="50" y="63"/>
              </a:cxn>
              <a:cxn ang="0">
                <a:pos x="45" y="56"/>
              </a:cxn>
              <a:cxn ang="0">
                <a:pos x="45" y="61"/>
              </a:cxn>
              <a:cxn ang="0">
                <a:pos x="48" y="65"/>
              </a:cxn>
              <a:cxn ang="0">
                <a:pos x="45" y="65"/>
              </a:cxn>
              <a:cxn ang="0">
                <a:pos x="45" y="73"/>
              </a:cxn>
              <a:cxn ang="0">
                <a:pos x="66" y="73"/>
              </a:cxn>
              <a:cxn ang="0">
                <a:pos x="99" y="73"/>
              </a:cxn>
              <a:cxn ang="0">
                <a:pos x="99" y="0"/>
              </a:cxn>
              <a:cxn ang="0">
                <a:pos x="66" y="0"/>
              </a:cxn>
              <a:cxn ang="0">
                <a:pos x="66" y="31"/>
              </a:cxn>
              <a:cxn ang="0">
                <a:pos x="90" y="65"/>
              </a:cxn>
              <a:cxn ang="0">
                <a:pos x="66" y="65"/>
              </a:cxn>
              <a:cxn ang="0">
                <a:pos x="66" y="73"/>
              </a:cxn>
            </a:cxnLst>
            <a:rect l="0" t="0" r="r" b="b"/>
            <a:pathLst>
              <a:path w="99" h="73">
                <a:moveTo>
                  <a:pt x="0" y="73"/>
                </a:moveTo>
                <a:cubicBezTo>
                  <a:pt x="28" y="73"/>
                  <a:pt x="28" y="73"/>
                  <a:pt x="28" y="73"/>
                </a:cubicBezTo>
                <a:cubicBezTo>
                  <a:pt x="28" y="65"/>
                  <a:pt x="28" y="65"/>
                  <a:pt x="28" y="65"/>
                </a:cubicBezTo>
                <a:cubicBezTo>
                  <a:pt x="8" y="65"/>
                  <a:pt x="8" y="65"/>
                  <a:pt x="8" y="65"/>
                </a:cubicBezTo>
                <a:cubicBezTo>
                  <a:pt x="28" y="37"/>
                  <a:pt x="28" y="37"/>
                  <a:pt x="28" y="37"/>
                </a:cubicBezTo>
                <a:cubicBezTo>
                  <a:pt x="28" y="23"/>
                  <a:pt x="28" y="23"/>
                  <a:pt x="28" y="23"/>
                </a:cubicBezTo>
                <a:cubicBezTo>
                  <a:pt x="26" y="24"/>
                  <a:pt x="24" y="26"/>
                  <a:pt x="22" y="26"/>
                </a:cubicBezTo>
                <a:cubicBezTo>
                  <a:pt x="17" y="26"/>
                  <a:pt x="14" y="22"/>
                  <a:pt x="14" y="18"/>
                </a:cubicBezTo>
                <a:cubicBezTo>
                  <a:pt x="14" y="13"/>
                  <a:pt x="17" y="10"/>
                  <a:pt x="22" y="10"/>
                </a:cubicBezTo>
                <a:cubicBezTo>
                  <a:pt x="24" y="10"/>
                  <a:pt x="26" y="11"/>
                  <a:pt x="28" y="13"/>
                </a:cubicBezTo>
                <a:cubicBezTo>
                  <a:pt x="28" y="0"/>
                  <a:pt x="28" y="0"/>
                  <a:pt x="28" y="0"/>
                </a:cubicBezTo>
                <a:cubicBezTo>
                  <a:pt x="0" y="0"/>
                  <a:pt x="0" y="0"/>
                  <a:pt x="0" y="0"/>
                </a:cubicBezTo>
                <a:lnTo>
                  <a:pt x="0" y="73"/>
                </a:lnTo>
                <a:close/>
                <a:moveTo>
                  <a:pt x="45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4"/>
                  <a:pt x="30" y="16"/>
                  <a:pt x="30" y="18"/>
                </a:cubicBezTo>
                <a:cubicBezTo>
                  <a:pt x="30" y="20"/>
                  <a:pt x="29" y="21"/>
                  <a:pt x="28" y="23"/>
                </a:cubicBezTo>
                <a:cubicBezTo>
                  <a:pt x="28" y="37"/>
                  <a:pt x="28" y="37"/>
                  <a:pt x="28" y="37"/>
                </a:cubicBezTo>
                <a:cubicBezTo>
                  <a:pt x="40" y="54"/>
                  <a:pt x="40" y="54"/>
                  <a:pt x="40" y="54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56"/>
                  <a:pt x="45" y="56"/>
                  <a:pt x="45" y="56"/>
                </a:cubicBezTo>
                <a:cubicBezTo>
                  <a:pt x="42" y="51"/>
                  <a:pt x="42" y="51"/>
                  <a:pt x="42" y="51"/>
                </a:cubicBezTo>
                <a:cubicBezTo>
                  <a:pt x="45" y="47"/>
                  <a:pt x="45" y="47"/>
                  <a:pt x="45" y="47"/>
                </a:cubicBezTo>
                <a:lnTo>
                  <a:pt x="45" y="0"/>
                </a:lnTo>
                <a:close/>
                <a:moveTo>
                  <a:pt x="28" y="73"/>
                </a:moveTo>
                <a:cubicBezTo>
                  <a:pt x="45" y="73"/>
                  <a:pt x="45" y="73"/>
                  <a:pt x="45" y="73"/>
                </a:cubicBezTo>
                <a:cubicBezTo>
                  <a:pt x="45" y="65"/>
                  <a:pt x="45" y="65"/>
                  <a:pt x="45" y="65"/>
                </a:cubicBezTo>
                <a:cubicBezTo>
                  <a:pt x="32" y="65"/>
                  <a:pt x="32" y="65"/>
                  <a:pt x="32" y="65"/>
                </a:cubicBezTo>
                <a:cubicBezTo>
                  <a:pt x="28" y="65"/>
                  <a:pt x="28" y="65"/>
                  <a:pt x="28" y="65"/>
                </a:cubicBezTo>
                <a:lnTo>
                  <a:pt x="28" y="73"/>
                </a:lnTo>
                <a:close/>
                <a:moveTo>
                  <a:pt x="66" y="0"/>
                </a:moveTo>
                <a:cubicBezTo>
                  <a:pt x="45" y="0"/>
                  <a:pt x="45" y="0"/>
                  <a:pt x="45" y="0"/>
                </a:cubicBezTo>
                <a:cubicBezTo>
                  <a:pt x="45" y="47"/>
                  <a:pt x="45" y="47"/>
                  <a:pt x="45" y="47"/>
                </a:cubicBezTo>
                <a:cubicBezTo>
                  <a:pt x="61" y="24"/>
                  <a:pt x="61" y="24"/>
                  <a:pt x="61" y="24"/>
                </a:cubicBezTo>
                <a:cubicBezTo>
                  <a:pt x="66" y="31"/>
                  <a:pt x="66" y="31"/>
                  <a:pt x="66" y="31"/>
                </a:cubicBezTo>
                <a:lnTo>
                  <a:pt x="66" y="0"/>
                </a:lnTo>
                <a:close/>
                <a:moveTo>
                  <a:pt x="45" y="73"/>
                </a:moveTo>
                <a:cubicBezTo>
                  <a:pt x="66" y="73"/>
                  <a:pt x="66" y="73"/>
                  <a:pt x="66" y="73"/>
                </a:cubicBezTo>
                <a:cubicBezTo>
                  <a:pt x="66" y="65"/>
                  <a:pt x="66" y="65"/>
                  <a:pt x="66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0" y="63"/>
                  <a:pt x="50" y="63"/>
                  <a:pt x="50" y="63"/>
                </a:cubicBezTo>
                <a:cubicBezTo>
                  <a:pt x="45" y="56"/>
                  <a:pt x="45" y="56"/>
                  <a:pt x="45" y="56"/>
                </a:cubicBezTo>
                <a:cubicBezTo>
                  <a:pt x="45" y="61"/>
                  <a:pt x="45" y="61"/>
                  <a:pt x="45" y="61"/>
                </a:cubicBezTo>
                <a:cubicBezTo>
                  <a:pt x="48" y="65"/>
                  <a:pt x="48" y="65"/>
                  <a:pt x="48" y="65"/>
                </a:cubicBezTo>
                <a:cubicBezTo>
                  <a:pt x="45" y="65"/>
                  <a:pt x="45" y="65"/>
                  <a:pt x="45" y="65"/>
                </a:cubicBezTo>
                <a:lnTo>
                  <a:pt x="45" y="73"/>
                </a:lnTo>
                <a:close/>
                <a:moveTo>
                  <a:pt x="66" y="73"/>
                </a:moveTo>
                <a:cubicBezTo>
                  <a:pt x="99" y="73"/>
                  <a:pt x="99" y="73"/>
                  <a:pt x="99" y="73"/>
                </a:cubicBezTo>
                <a:cubicBezTo>
                  <a:pt x="99" y="0"/>
                  <a:pt x="99" y="0"/>
                  <a:pt x="99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6" y="31"/>
                  <a:pt x="66" y="31"/>
                  <a:pt x="66" y="31"/>
                </a:cubicBezTo>
                <a:cubicBezTo>
                  <a:pt x="90" y="65"/>
                  <a:pt x="90" y="65"/>
                  <a:pt x="90" y="65"/>
                </a:cubicBezTo>
                <a:cubicBezTo>
                  <a:pt x="66" y="65"/>
                  <a:pt x="66" y="65"/>
                  <a:pt x="66" y="65"/>
                </a:cubicBezTo>
                <a:lnTo>
                  <a:pt x="66" y="73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68" name="Freeform 243"/>
          <p:cNvSpPr>
            <a:spLocks noEditPoints="1"/>
          </p:cNvSpPr>
          <p:nvPr userDrawn="1"/>
        </p:nvSpPr>
        <p:spPr bwMode="auto">
          <a:xfrm>
            <a:off x="11948672" y="331141"/>
            <a:ext cx="204515" cy="202259"/>
          </a:xfrm>
          <a:custGeom>
            <a:avLst/>
            <a:gdLst/>
            <a:ahLst/>
            <a:cxnLst>
              <a:cxn ang="0">
                <a:pos x="39" y="70"/>
              </a:cxn>
              <a:cxn ang="0">
                <a:pos x="31" y="78"/>
              </a:cxn>
              <a:cxn ang="0">
                <a:pos x="23" y="78"/>
              </a:cxn>
              <a:cxn ang="0">
                <a:pos x="15" y="70"/>
              </a:cxn>
              <a:cxn ang="0">
                <a:pos x="15" y="62"/>
              </a:cxn>
              <a:cxn ang="0">
                <a:pos x="39" y="38"/>
              </a:cxn>
              <a:cxn ang="0">
                <a:pos x="47" y="38"/>
              </a:cxn>
              <a:cxn ang="0">
                <a:pos x="55" y="46"/>
              </a:cxn>
              <a:cxn ang="0">
                <a:pos x="63" y="38"/>
              </a:cxn>
              <a:cxn ang="0">
                <a:pos x="55" y="30"/>
              </a:cxn>
              <a:cxn ang="0">
                <a:pos x="31" y="30"/>
              </a:cxn>
              <a:cxn ang="0">
                <a:pos x="7" y="54"/>
              </a:cxn>
              <a:cxn ang="0">
                <a:pos x="7" y="78"/>
              </a:cxn>
              <a:cxn ang="0">
                <a:pos x="15" y="86"/>
              </a:cxn>
              <a:cxn ang="0">
                <a:pos x="39" y="86"/>
              </a:cxn>
              <a:cxn ang="0">
                <a:pos x="52" y="73"/>
              </a:cxn>
              <a:cxn ang="0">
                <a:pos x="39" y="70"/>
              </a:cxn>
              <a:cxn ang="0">
                <a:pos x="87" y="38"/>
              </a:cxn>
              <a:cxn ang="0">
                <a:pos x="63" y="62"/>
              </a:cxn>
              <a:cxn ang="0">
                <a:pos x="39" y="62"/>
              </a:cxn>
              <a:cxn ang="0">
                <a:pos x="31" y="54"/>
              </a:cxn>
              <a:cxn ang="0">
                <a:pos x="39" y="46"/>
              </a:cxn>
              <a:cxn ang="0">
                <a:pos x="47" y="54"/>
              </a:cxn>
              <a:cxn ang="0">
                <a:pos x="55" y="54"/>
              </a:cxn>
              <a:cxn ang="0">
                <a:pos x="79" y="30"/>
              </a:cxn>
              <a:cxn ang="0">
                <a:pos x="79" y="22"/>
              </a:cxn>
              <a:cxn ang="0">
                <a:pos x="71" y="14"/>
              </a:cxn>
              <a:cxn ang="0">
                <a:pos x="63" y="14"/>
              </a:cxn>
              <a:cxn ang="0">
                <a:pos x="54" y="23"/>
              </a:cxn>
              <a:cxn ang="0">
                <a:pos x="41" y="20"/>
              </a:cxn>
              <a:cxn ang="0">
                <a:pos x="55" y="6"/>
              </a:cxn>
              <a:cxn ang="0">
                <a:pos x="79" y="6"/>
              </a:cxn>
              <a:cxn ang="0">
                <a:pos x="87" y="14"/>
              </a:cxn>
              <a:cxn ang="0">
                <a:pos x="87" y="38"/>
              </a:cxn>
            </a:cxnLst>
            <a:rect l="0" t="0" r="r" b="b"/>
            <a:pathLst>
              <a:path w="93" h="93">
                <a:moveTo>
                  <a:pt x="39" y="70"/>
                </a:moveTo>
                <a:cubicBezTo>
                  <a:pt x="31" y="78"/>
                  <a:pt x="31" y="78"/>
                  <a:pt x="31" y="78"/>
                </a:cubicBezTo>
                <a:cubicBezTo>
                  <a:pt x="29" y="81"/>
                  <a:pt x="25" y="81"/>
                  <a:pt x="23" y="78"/>
                </a:cubicBezTo>
                <a:cubicBezTo>
                  <a:pt x="15" y="70"/>
                  <a:pt x="15" y="70"/>
                  <a:pt x="15" y="70"/>
                </a:cubicBezTo>
                <a:cubicBezTo>
                  <a:pt x="13" y="68"/>
                  <a:pt x="13" y="65"/>
                  <a:pt x="15" y="62"/>
                </a:cubicBezTo>
                <a:cubicBezTo>
                  <a:pt x="39" y="38"/>
                  <a:pt x="39" y="38"/>
                  <a:pt x="39" y="38"/>
                </a:cubicBezTo>
                <a:cubicBezTo>
                  <a:pt x="41" y="36"/>
                  <a:pt x="45" y="36"/>
                  <a:pt x="47" y="38"/>
                </a:cubicBezTo>
                <a:cubicBezTo>
                  <a:pt x="55" y="46"/>
                  <a:pt x="55" y="46"/>
                  <a:pt x="55" y="46"/>
                </a:cubicBezTo>
                <a:cubicBezTo>
                  <a:pt x="63" y="38"/>
                  <a:pt x="63" y="38"/>
                  <a:pt x="63" y="38"/>
                </a:cubicBezTo>
                <a:cubicBezTo>
                  <a:pt x="55" y="30"/>
                  <a:pt x="55" y="30"/>
                  <a:pt x="55" y="30"/>
                </a:cubicBezTo>
                <a:cubicBezTo>
                  <a:pt x="48" y="24"/>
                  <a:pt x="37" y="24"/>
                  <a:pt x="31" y="30"/>
                </a:cubicBezTo>
                <a:cubicBezTo>
                  <a:pt x="7" y="54"/>
                  <a:pt x="7" y="54"/>
                  <a:pt x="7" y="54"/>
                </a:cubicBezTo>
                <a:cubicBezTo>
                  <a:pt x="0" y="61"/>
                  <a:pt x="0" y="72"/>
                  <a:pt x="7" y="78"/>
                </a:cubicBezTo>
                <a:cubicBezTo>
                  <a:pt x="15" y="86"/>
                  <a:pt x="15" y="86"/>
                  <a:pt x="15" y="86"/>
                </a:cubicBezTo>
                <a:cubicBezTo>
                  <a:pt x="21" y="93"/>
                  <a:pt x="32" y="93"/>
                  <a:pt x="39" y="86"/>
                </a:cubicBezTo>
                <a:cubicBezTo>
                  <a:pt x="52" y="73"/>
                  <a:pt x="52" y="73"/>
                  <a:pt x="52" y="73"/>
                </a:cubicBezTo>
                <a:cubicBezTo>
                  <a:pt x="48" y="73"/>
                  <a:pt x="43" y="72"/>
                  <a:pt x="39" y="70"/>
                </a:cubicBezTo>
                <a:moveTo>
                  <a:pt x="87" y="38"/>
                </a:moveTo>
                <a:cubicBezTo>
                  <a:pt x="63" y="62"/>
                  <a:pt x="63" y="62"/>
                  <a:pt x="63" y="62"/>
                </a:cubicBezTo>
                <a:cubicBezTo>
                  <a:pt x="56" y="69"/>
                  <a:pt x="45" y="69"/>
                  <a:pt x="39" y="62"/>
                </a:cubicBezTo>
                <a:cubicBezTo>
                  <a:pt x="31" y="54"/>
                  <a:pt x="31" y="54"/>
                  <a:pt x="31" y="54"/>
                </a:cubicBezTo>
                <a:cubicBezTo>
                  <a:pt x="39" y="46"/>
                  <a:pt x="39" y="46"/>
                  <a:pt x="39" y="46"/>
                </a:cubicBezTo>
                <a:cubicBezTo>
                  <a:pt x="47" y="54"/>
                  <a:pt x="47" y="54"/>
                  <a:pt x="47" y="54"/>
                </a:cubicBezTo>
                <a:cubicBezTo>
                  <a:pt x="49" y="57"/>
                  <a:pt x="53" y="57"/>
                  <a:pt x="55" y="54"/>
                </a:cubicBezTo>
                <a:cubicBezTo>
                  <a:pt x="79" y="30"/>
                  <a:pt x="79" y="30"/>
                  <a:pt x="79" y="30"/>
                </a:cubicBezTo>
                <a:cubicBezTo>
                  <a:pt x="81" y="28"/>
                  <a:pt x="81" y="25"/>
                  <a:pt x="79" y="22"/>
                </a:cubicBezTo>
                <a:cubicBezTo>
                  <a:pt x="71" y="14"/>
                  <a:pt x="71" y="14"/>
                  <a:pt x="71" y="14"/>
                </a:cubicBezTo>
                <a:cubicBezTo>
                  <a:pt x="68" y="12"/>
                  <a:pt x="65" y="12"/>
                  <a:pt x="63" y="14"/>
                </a:cubicBezTo>
                <a:cubicBezTo>
                  <a:pt x="54" y="23"/>
                  <a:pt x="54" y="23"/>
                  <a:pt x="54" y="23"/>
                </a:cubicBezTo>
                <a:cubicBezTo>
                  <a:pt x="50" y="21"/>
                  <a:pt x="46" y="20"/>
                  <a:pt x="41" y="20"/>
                </a:cubicBezTo>
                <a:cubicBezTo>
                  <a:pt x="55" y="6"/>
                  <a:pt x="55" y="6"/>
                  <a:pt x="55" y="6"/>
                </a:cubicBezTo>
                <a:cubicBezTo>
                  <a:pt x="61" y="0"/>
                  <a:pt x="72" y="0"/>
                  <a:pt x="79" y="6"/>
                </a:cubicBezTo>
                <a:cubicBezTo>
                  <a:pt x="87" y="14"/>
                  <a:pt x="87" y="14"/>
                  <a:pt x="87" y="14"/>
                </a:cubicBezTo>
                <a:cubicBezTo>
                  <a:pt x="93" y="21"/>
                  <a:pt x="93" y="32"/>
                  <a:pt x="87" y="38"/>
                </a:cubicBezTo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13346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89" name="Freeform 1"/>
          <p:cNvSpPr>
            <a:spLocks/>
          </p:cNvSpPr>
          <p:nvPr userDrawn="1"/>
        </p:nvSpPr>
        <p:spPr bwMode="auto">
          <a:xfrm flipH="1">
            <a:off x="0" y="5462701"/>
            <a:ext cx="3149600" cy="1395299"/>
          </a:xfrm>
          <a:custGeom>
            <a:avLst/>
            <a:gdLst/>
            <a:ahLst/>
            <a:cxnLst>
              <a:cxn ang="0">
                <a:pos x="1624" y="0"/>
              </a:cxn>
              <a:cxn ang="0">
                <a:pos x="1238" y="372"/>
              </a:cxn>
              <a:cxn ang="0">
                <a:pos x="1238" y="381"/>
              </a:cxn>
              <a:cxn ang="0">
                <a:pos x="936" y="638"/>
              </a:cxn>
              <a:cxn ang="0">
                <a:pos x="787" y="556"/>
              </a:cxn>
              <a:cxn ang="0">
                <a:pos x="787" y="550"/>
              </a:cxn>
              <a:cxn ang="0">
                <a:pos x="494" y="304"/>
              </a:cxn>
              <a:cxn ang="0">
                <a:pos x="201" y="550"/>
              </a:cxn>
              <a:cxn ang="0">
                <a:pos x="202" y="556"/>
              </a:cxn>
              <a:cxn ang="0">
                <a:pos x="0" y="739"/>
              </a:cxn>
              <a:cxn ang="0">
                <a:pos x="1624" y="739"/>
              </a:cxn>
              <a:cxn ang="0">
                <a:pos x="1624" y="0"/>
              </a:cxn>
            </a:cxnLst>
            <a:rect l="0" t="0" r="r" b="b"/>
            <a:pathLst>
              <a:path w="1624" h="739">
                <a:moveTo>
                  <a:pt x="1624" y="0"/>
                </a:moveTo>
                <a:cubicBezTo>
                  <a:pt x="1406" y="25"/>
                  <a:pt x="1238" y="182"/>
                  <a:pt x="1238" y="372"/>
                </a:cubicBezTo>
                <a:cubicBezTo>
                  <a:pt x="1238" y="375"/>
                  <a:pt x="1238" y="378"/>
                  <a:pt x="1238" y="381"/>
                </a:cubicBezTo>
                <a:cubicBezTo>
                  <a:pt x="1089" y="412"/>
                  <a:pt x="971" y="512"/>
                  <a:pt x="936" y="638"/>
                </a:cubicBezTo>
                <a:cubicBezTo>
                  <a:pt x="899" y="598"/>
                  <a:pt x="847" y="568"/>
                  <a:pt x="787" y="556"/>
                </a:cubicBezTo>
                <a:cubicBezTo>
                  <a:pt x="787" y="554"/>
                  <a:pt x="787" y="552"/>
                  <a:pt x="787" y="550"/>
                </a:cubicBezTo>
                <a:cubicBezTo>
                  <a:pt x="787" y="414"/>
                  <a:pt x="656" y="304"/>
                  <a:pt x="494" y="304"/>
                </a:cubicBezTo>
                <a:cubicBezTo>
                  <a:pt x="333" y="304"/>
                  <a:pt x="201" y="414"/>
                  <a:pt x="201" y="550"/>
                </a:cubicBezTo>
                <a:cubicBezTo>
                  <a:pt x="201" y="552"/>
                  <a:pt x="202" y="554"/>
                  <a:pt x="202" y="556"/>
                </a:cubicBezTo>
                <a:cubicBezTo>
                  <a:pt x="98" y="577"/>
                  <a:pt x="17" y="650"/>
                  <a:pt x="0" y="739"/>
                </a:cubicBezTo>
                <a:cubicBezTo>
                  <a:pt x="1624" y="739"/>
                  <a:pt x="1624" y="739"/>
                  <a:pt x="1624" y="739"/>
                </a:cubicBezTo>
                <a:lnTo>
                  <a:pt x="1624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90" name="Freeform 1"/>
          <p:cNvSpPr>
            <a:spLocks/>
          </p:cNvSpPr>
          <p:nvPr userDrawn="1"/>
        </p:nvSpPr>
        <p:spPr bwMode="auto">
          <a:xfrm>
            <a:off x="8432800" y="5156421"/>
            <a:ext cx="3759200" cy="1701583"/>
          </a:xfrm>
          <a:custGeom>
            <a:avLst/>
            <a:gdLst/>
            <a:ahLst/>
            <a:cxnLst>
              <a:cxn ang="0">
                <a:pos x="1624" y="0"/>
              </a:cxn>
              <a:cxn ang="0">
                <a:pos x="1238" y="372"/>
              </a:cxn>
              <a:cxn ang="0">
                <a:pos x="1238" y="381"/>
              </a:cxn>
              <a:cxn ang="0">
                <a:pos x="936" y="638"/>
              </a:cxn>
              <a:cxn ang="0">
                <a:pos x="787" y="556"/>
              </a:cxn>
              <a:cxn ang="0">
                <a:pos x="787" y="550"/>
              </a:cxn>
              <a:cxn ang="0">
                <a:pos x="494" y="304"/>
              </a:cxn>
              <a:cxn ang="0">
                <a:pos x="201" y="550"/>
              </a:cxn>
              <a:cxn ang="0">
                <a:pos x="202" y="556"/>
              </a:cxn>
              <a:cxn ang="0">
                <a:pos x="0" y="739"/>
              </a:cxn>
              <a:cxn ang="0">
                <a:pos x="1624" y="739"/>
              </a:cxn>
              <a:cxn ang="0">
                <a:pos x="1624" y="0"/>
              </a:cxn>
            </a:cxnLst>
            <a:rect l="0" t="0" r="r" b="b"/>
            <a:pathLst>
              <a:path w="1624" h="739">
                <a:moveTo>
                  <a:pt x="1624" y="0"/>
                </a:moveTo>
                <a:cubicBezTo>
                  <a:pt x="1406" y="25"/>
                  <a:pt x="1238" y="182"/>
                  <a:pt x="1238" y="372"/>
                </a:cubicBezTo>
                <a:cubicBezTo>
                  <a:pt x="1238" y="375"/>
                  <a:pt x="1238" y="378"/>
                  <a:pt x="1238" y="381"/>
                </a:cubicBezTo>
                <a:cubicBezTo>
                  <a:pt x="1089" y="412"/>
                  <a:pt x="971" y="512"/>
                  <a:pt x="936" y="638"/>
                </a:cubicBezTo>
                <a:cubicBezTo>
                  <a:pt x="899" y="598"/>
                  <a:pt x="847" y="568"/>
                  <a:pt x="787" y="556"/>
                </a:cubicBezTo>
                <a:cubicBezTo>
                  <a:pt x="787" y="554"/>
                  <a:pt x="787" y="552"/>
                  <a:pt x="787" y="550"/>
                </a:cubicBezTo>
                <a:cubicBezTo>
                  <a:pt x="787" y="414"/>
                  <a:pt x="656" y="304"/>
                  <a:pt x="494" y="304"/>
                </a:cubicBezTo>
                <a:cubicBezTo>
                  <a:pt x="333" y="304"/>
                  <a:pt x="201" y="414"/>
                  <a:pt x="201" y="550"/>
                </a:cubicBezTo>
                <a:cubicBezTo>
                  <a:pt x="201" y="552"/>
                  <a:pt x="202" y="554"/>
                  <a:pt x="202" y="556"/>
                </a:cubicBezTo>
                <a:cubicBezTo>
                  <a:pt x="98" y="577"/>
                  <a:pt x="17" y="650"/>
                  <a:pt x="0" y="739"/>
                </a:cubicBezTo>
                <a:cubicBezTo>
                  <a:pt x="1624" y="739"/>
                  <a:pt x="1624" y="739"/>
                  <a:pt x="1624" y="739"/>
                </a:cubicBezTo>
                <a:lnTo>
                  <a:pt x="1624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63804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59557" y="2311400"/>
            <a:ext cx="10318044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6880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427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55EDC-A088-4D89-AFD5-EC723D562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04371-0ECE-48A5-8591-7B8BD9416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29B12-A751-456A-8263-54ACDBDCC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0199-B013-4B9D-8120-187B04CE5FCC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15B43-39AE-48F6-9BC7-FF45362E4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512A4-D7EE-42A3-BD8A-904A4C4B2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EF71-8298-41F2-B056-A03D2B5F0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163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787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30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41667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5C7F3D6-E0A7-4732-BF0B-842AF1C89F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1667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2556489-D591-4E7D-964D-09E100570C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56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93800"/>
            <a:ext cx="9855200" cy="60960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209800"/>
            <a:ext cx="6815667" cy="3916367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2209800"/>
            <a:ext cx="4011084" cy="391636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0426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19906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01123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61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7006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833435"/>
            <a:ext cx="2743200" cy="52371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833435"/>
            <a:ext cx="8026400" cy="5237165"/>
          </a:xfrm>
        </p:spPr>
        <p:txBody>
          <a:bodyPr vert="eaVert"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4791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12930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611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0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916229"/>
            <a:ext cx="9107555" cy="3632325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66729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/>
          <p:cNvSpPr/>
          <p:nvPr userDrawn="1"/>
        </p:nvSpPr>
        <p:spPr>
          <a:xfrm>
            <a:off x="3803737" y="-65233"/>
            <a:ext cx="4584526" cy="2297766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23323" y="186061"/>
            <a:ext cx="4376615" cy="627351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Section Title Here</a:t>
            </a:r>
          </a:p>
          <a:p>
            <a:pPr lvl="1"/>
            <a:r>
              <a:rPr lang="en-US" dirty="0"/>
              <a:t>1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4206240"/>
            <a:ext cx="11658600" cy="424732"/>
          </a:xfrm>
        </p:spPr>
        <p:txBody>
          <a:bodyPr lIns="457200" rIns="4572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Add a short summary sentence here about title/statement above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737094" y="1007413"/>
            <a:ext cx="792205" cy="1200329"/>
          </a:xfrm>
        </p:spPr>
        <p:txBody>
          <a:bodyPr wrap="none" anchor="ctr"/>
          <a:lstStyle>
            <a:lvl1pPr algn="ctr">
              <a:def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24306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ACF30-A902-4D1F-B82E-629ED881D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C5961-B8BB-4E65-B896-31CAEAB78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42023-A5F2-4E96-A5F3-C726E1EB9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0199-B013-4B9D-8120-187B04CE5FCC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75E40-B5A0-4901-948D-83700BAA6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F30A0-E220-4662-8CA4-0240D6AFC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EF71-8298-41F2-B056-A03D2B5F0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238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NUT BASE SECTION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48777" y="2935629"/>
            <a:ext cx="5208335" cy="92782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dots"/>
          <p:cNvSpPr>
            <a:spLocks noChangeAspect="1"/>
          </p:cNvSpPr>
          <p:nvPr userDrawn="1"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284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dark option FLUSH LEF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23946401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dark option CENTERED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1700749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 dark option FLUSH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15076727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light option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08362" y="5335071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874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rk Callout with small Non-bullet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7273"/>
            <a:ext cx="4868985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357295"/>
          </a:xfrm>
          <a:prstGeom prst="rect">
            <a:avLst/>
          </a:prstGeom>
        </p:spPr>
        <p:txBody>
          <a:bodyPr lIns="146304" tIns="420624" rIns="146304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599498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779896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11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472751"/>
            <a:ext cx="4566001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697329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975558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5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1800"/>
            <a:ext cx="5371038" cy="1830245"/>
          </a:xfrm>
        </p:spPr>
        <p:txBody>
          <a:bodyPr wrap="square" lIns="146304" rIns="146304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93687" y="3436331"/>
            <a:ext cx="2286000" cy="1802032"/>
          </a:xfrm>
        </p:spPr>
        <p:txBody>
          <a:bodyPr lIns="182880" tIns="146304" rIns="182880"/>
          <a:lstStyle>
            <a:lvl1pPr marL="0" indent="0" algn="l">
              <a:buNone/>
              <a:defRPr sz="1600" b="1">
                <a:latin typeface="+mn-lt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100">
                <a:latin typeface="+mn-lt"/>
              </a:defRPr>
            </a:lvl4pPr>
            <a:lvl5pPr marL="0" indent="0" algn="l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6101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2834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39567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763006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1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8127"/>
            <a:ext cx="3714704" cy="2524794"/>
          </a:xfrm>
        </p:spPr>
        <p:txBody>
          <a:bodyPr lIns="91440" rIns="9144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168631" y="2598127"/>
            <a:ext cx="3840480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8158238" y="2598127"/>
            <a:ext cx="3773077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reeform: Shape 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535531"/>
          </a:xfrm>
        </p:spPr>
        <p:txBody>
          <a:bodyPr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1370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476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9728566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1"/>
            <a:ext cx="12192000" cy="535531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8658" y="2577396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9" hasCustomPrompt="1"/>
          </p:nvPr>
        </p:nvSpPr>
        <p:spPr>
          <a:xfrm>
            <a:off x="2483635" y="2577396"/>
            <a:ext cx="2377440" cy="840230"/>
          </a:xfrm>
        </p:spPr>
        <p:txBody>
          <a:bodyPr lIns="146304" rIns="146304"/>
          <a:lstStyle>
            <a:lvl1pPr algn="ctr">
              <a:defRPr lang="en-US" sz="54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#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898612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1" hasCustomPrompt="1"/>
          </p:nvPr>
        </p:nvSpPr>
        <p:spPr>
          <a:xfrm>
            <a:off x="7313589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2" hasCustomPrompt="1"/>
          </p:nvPr>
        </p:nvSpPr>
        <p:spPr>
          <a:xfrm>
            <a:off x="9728566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47304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BACCF-D081-4743-98E1-066DF6BC8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3512F-A12B-41D6-B439-EACA5DD422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5032B9-445D-4608-90AD-B860EBDCF5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2A2E44-BA71-4396-B481-95D616A15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0199-B013-4B9D-8120-187B04CE5FCC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101FC-F947-47C5-A1F3-7B02B1C57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BD773B-91F0-4555-8987-18EB2BE5C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EF71-8298-41F2-B056-A03D2B5F0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6560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/>
              <a:t>Click icon to add pictures or go online at…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805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94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37561" y="6484937"/>
            <a:ext cx="38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096000" cy="2594043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48957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10343911" y="6498718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97E989-D798-4C62-8E93-3D2D613C248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990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12930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653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4443" y="3425619"/>
            <a:ext cx="6097555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094443" y="1554163"/>
            <a:ext cx="6097556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57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80534" y="3429000"/>
            <a:ext cx="6011466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180534" y="1554163"/>
            <a:ext cx="57912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563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0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38266" y="3457545"/>
            <a:ext cx="6053733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8267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50/50 photo layout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837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0" y="2356398"/>
            <a:ext cx="6096000" cy="2145203"/>
          </a:xfr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600"/>
              </a:spcAft>
              <a:defRPr sz="2800"/>
            </a:lvl2pPr>
            <a:lvl3pPr algn="ctr">
              <a:spcBef>
                <a:spcPts val="0"/>
              </a:spcBef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600"/>
              </a:spcAft>
              <a:defRPr sz="2000" b="1"/>
            </a:lvl4pPr>
            <a:lvl5pPr algn="ctr"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437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0413" cy="6858000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r">
              <a:defRPr baseline="0"/>
            </a:lvl1pPr>
          </a:lstStyle>
          <a:p>
            <a:r>
              <a:rPr lang="en-US" dirty="0"/>
              <a:t>Full Bleed Picture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3429000"/>
            <a:ext cx="5960269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Headline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326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028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lIns="91440">
            <a:noAutofit/>
          </a:bodyPr>
          <a:lstStyle>
            <a:lvl1pPr algn="ctr">
              <a:defRPr/>
            </a:lvl1pPr>
          </a:lstStyle>
          <a:p>
            <a:r>
              <a:rPr lang="en-US" baseline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1403495"/>
          </a:xfrm>
          <a:prstGeom prst="rect">
            <a:avLst/>
          </a:prstGeom>
        </p:spPr>
        <p:txBody>
          <a:bodyPr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757130"/>
          </a:xfrm>
        </p:spPr>
        <p:txBody>
          <a:bodyPr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526782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6C576-3BC7-40C0-A91D-A6FFF423A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CB1EA-127E-4713-8520-D1EFDE3AA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C66C7E-2321-4FED-A8EA-B3CE6206F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84A9BE-3CCC-4835-9A36-7D9B2B8F33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550A13-D62D-49DA-9C4E-9DF8E85BC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6F3264-CEF8-4D9D-A73B-FBB3E1FDB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0199-B013-4B9D-8120-187B04CE5FCC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D694BA-2E00-4164-B460-1783B5DAB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2B6BDE-C43C-4278-BDF2-0808AC0C7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EF71-8298-41F2-B056-A03D2B5F0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1693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066954" cy="6858000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268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862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BDA58-9C93-4222-A4EC-4BEB46CE0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FC5E276D-531E-45A9-B450-EFEC62CDC8DF}"/>
              </a:ext>
            </a:extLst>
          </p:cNvPr>
          <p:cNvSpPr txBox="1"/>
          <p:nvPr userDrawn="1"/>
        </p:nvSpPr>
        <p:spPr>
          <a:xfrm>
            <a:off x="4961284" y="93791"/>
            <a:ext cx="2269433" cy="316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7" name="TextBox 6">
            <a:hlinkClick r:id="rId4"/>
            <a:extLst/>
          </p:cNvPr>
          <p:cNvSpPr txBox="1"/>
          <p:nvPr userDrawn="1"/>
        </p:nvSpPr>
        <p:spPr>
          <a:xfrm>
            <a:off x="0" y="6548363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1"/>
                </a:solidFill>
              </a:rPr>
              <a:t>Neal Creative 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tx1"/>
                </a:solidFill>
              </a:rPr>
              <a:t> </a:t>
            </a:r>
            <a:endParaRPr lang="en-US" sz="1000" b="1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273A61-5610-4355-89F3-7C90515BFCC9}"/>
              </a:ext>
            </a:extLst>
          </p:cNvPr>
          <p:cNvGrpSpPr/>
          <p:nvPr userDrawn="1"/>
        </p:nvGrpSpPr>
        <p:grpSpPr>
          <a:xfrm>
            <a:off x="5976075" y="3634505"/>
            <a:ext cx="1700633" cy="1798732"/>
            <a:chOff x="5976075" y="3634505"/>
            <a:chExt cx="1700633" cy="17987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49345F-7A53-4131-8BB4-087032A6CC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1135" y="4142336"/>
              <a:ext cx="860601" cy="12909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96D35F-1F19-4447-829C-790DF2B8D2DD}"/>
                </a:ext>
              </a:extLst>
            </p:cNvPr>
            <p:cNvSpPr txBox="1"/>
            <p:nvPr/>
          </p:nvSpPr>
          <p:spPr>
            <a:xfrm>
              <a:off x="5976075" y="3634505"/>
              <a:ext cx="17006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TIP 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│ Use the built-in c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olor palette with green and yellow for callouts and accents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06738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916229"/>
            <a:ext cx="9107555" cy="3632325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B60F28C6-9BA0-4632-B8B5-5A793D03AFC7}"/>
              </a:ext>
            </a:extLst>
          </p:cNvPr>
          <p:cNvSpPr txBox="1"/>
          <p:nvPr userDrawn="1"/>
        </p:nvSpPr>
        <p:spPr>
          <a:xfrm>
            <a:off x="9005881" y="6316156"/>
            <a:ext cx="2466220" cy="36787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Neal Creative</a:t>
            </a:r>
            <a:r>
              <a:rPr lang="en-US" sz="1100" baseline="0" dirty="0">
                <a:solidFill>
                  <a:schemeClr val="tx1"/>
                </a:solidFill>
              </a:rPr>
              <a:t>  | click &amp; </a:t>
            </a:r>
            <a:r>
              <a:rPr lang="en-US" sz="1100" b="1" baseline="0" dirty="0">
                <a:solidFill>
                  <a:schemeClr val="tx1"/>
                </a:solidFill>
              </a:rPr>
              <a:t>Learn more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E516C148-33F4-423B-AB9D-096AA82E12F1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420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Box 11">
            <a:hlinkClick r:id="rId3"/>
            <a:extLst>
              <a:ext uri="{FF2B5EF4-FFF2-40B4-BE49-F238E27FC236}">
                <a16:creationId xmlns:a16="http://schemas.microsoft.com/office/drawing/2014/main" id="{B2DA80A1-9E22-4BFF-8562-466123B36943}"/>
              </a:ext>
            </a:extLst>
          </p:cNvPr>
          <p:cNvSpPr txBox="1"/>
          <p:nvPr userDrawn="1"/>
        </p:nvSpPr>
        <p:spPr>
          <a:xfrm>
            <a:off x="9089198" y="6298102"/>
            <a:ext cx="2466220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19099"/>
            <a:ext cx="8917577" cy="6259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hlinkClick r:id="rId4"/>
            <a:extLst>
              <a:ext uri="{FF2B5EF4-FFF2-40B4-BE49-F238E27FC236}">
                <a16:creationId xmlns:a16="http://schemas.microsoft.com/office/drawing/2014/main" id="{1AF511EA-044E-4300-B921-D56138FE402E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1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949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19FD-E840-4B46-85EA-9C89E5D6A881}" type="datetimeFigureOut">
              <a:rPr lang="en-US" smtClean="0"/>
              <a:pPr/>
              <a:t>10/30/2018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4DCF-A2F1-4250-B762-37616E1486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6809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19FD-E840-4B46-85EA-9C89E5D6A881}" type="datetimeFigureOut">
              <a:rPr lang="en-US" smtClean="0"/>
              <a:pPr/>
              <a:t>10/30/2018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4DCF-A2F1-4250-B762-37616E1486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8152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19FD-E840-4B46-85EA-9C89E5D6A881}" type="datetimeFigureOut">
              <a:rPr lang="en-US" smtClean="0"/>
              <a:pPr/>
              <a:t>10/30/2018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4DCF-A2F1-4250-B762-37616E1486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8428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19FD-E840-4B46-85EA-9C89E5D6A881}" type="datetimeFigureOut">
              <a:rPr lang="en-US" smtClean="0"/>
              <a:pPr/>
              <a:t>10/30/2018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4DCF-A2F1-4250-B762-37616E1486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3162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8" indent="0">
              <a:buNone/>
              <a:defRPr sz="2000" b="1"/>
            </a:lvl2pPr>
            <a:lvl3pPr marL="914255" indent="0">
              <a:buNone/>
              <a:defRPr sz="1800" b="1"/>
            </a:lvl3pPr>
            <a:lvl4pPr marL="1371383" indent="0">
              <a:buNone/>
              <a:defRPr sz="1600" b="1"/>
            </a:lvl4pPr>
            <a:lvl5pPr marL="1828510" indent="0">
              <a:buNone/>
              <a:defRPr sz="1600" b="1"/>
            </a:lvl5pPr>
            <a:lvl6pPr marL="2285637" indent="0">
              <a:buNone/>
              <a:defRPr sz="1600" b="1"/>
            </a:lvl6pPr>
            <a:lvl7pPr marL="2742765" indent="0">
              <a:buNone/>
              <a:defRPr sz="1600" b="1"/>
            </a:lvl7pPr>
            <a:lvl8pPr marL="3199892" indent="0">
              <a:buNone/>
              <a:defRPr sz="1600" b="1"/>
            </a:lvl8pPr>
            <a:lvl9pPr marL="36570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8" indent="0">
              <a:buNone/>
              <a:defRPr sz="2000" b="1"/>
            </a:lvl2pPr>
            <a:lvl3pPr marL="914255" indent="0">
              <a:buNone/>
              <a:defRPr sz="1800" b="1"/>
            </a:lvl3pPr>
            <a:lvl4pPr marL="1371383" indent="0">
              <a:buNone/>
              <a:defRPr sz="1600" b="1"/>
            </a:lvl4pPr>
            <a:lvl5pPr marL="1828510" indent="0">
              <a:buNone/>
              <a:defRPr sz="1600" b="1"/>
            </a:lvl5pPr>
            <a:lvl6pPr marL="2285637" indent="0">
              <a:buNone/>
              <a:defRPr sz="1600" b="1"/>
            </a:lvl6pPr>
            <a:lvl7pPr marL="2742765" indent="0">
              <a:buNone/>
              <a:defRPr sz="1600" b="1"/>
            </a:lvl7pPr>
            <a:lvl8pPr marL="3199892" indent="0">
              <a:buNone/>
              <a:defRPr sz="1600" b="1"/>
            </a:lvl8pPr>
            <a:lvl9pPr marL="36570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19FD-E840-4B46-85EA-9C89E5D6A881}" type="datetimeFigureOut">
              <a:rPr lang="en-US" smtClean="0"/>
              <a:pPr/>
              <a:t>10/30/2018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4DCF-A2F1-4250-B762-37616E1486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05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6C53B-8BE2-45C5-A89E-FE22F0EED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D44199-ACF8-4F70-B010-ACA7C2EFC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0199-B013-4B9D-8120-187B04CE5FCC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C23899-C661-4755-A467-E17CE0F72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80A983-A88D-4496-91E3-2C41EEE4B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EF71-8298-41F2-B056-A03D2B5F0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6600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19FD-E840-4B46-85EA-9C89E5D6A881}" type="datetimeFigureOut">
              <a:rPr lang="en-US" smtClean="0"/>
              <a:pPr/>
              <a:t>10/30/2018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4DCF-A2F1-4250-B762-37616E1486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318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19FD-E840-4B46-85EA-9C89E5D6A881}" type="datetimeFigureOut">
              <a:rPr lang="en-US" smtClean="0"/>
              <a:pPr/>
              <a:t>10/30/2018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4DCF-A2F1-4250-B762-37616E1486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4740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28" indent="0">
              <a:buNone/>
              <a:defRPr sz="1200"/>
            </a:lvl2pPr>
            <a:lvl3pPr marL="914255" indent="0">
              <a:buNone/>
              <a:defRPr sz="1000"/>
            </a:lvl3pPr>
            <a:lvl4pPr marL="1371383" indent="0">
              <a:buNone/>
              <a:defRPr sz="900"/>
            </a:lvl4pPr>
            <a:lvl5pPr marL="1828510" indent="0">
              <a:buNone/>
              <a:defRPr sz="900"/>
            </a:lvl5pPr>
            <a:lvl6pPr marL="2285637" indent="0">
              <a:buNone/>
              <a:defRPr sz="900"/>
            </a:lvl6pPr>
            <a:lvl7pPr marL="2742765" indent="0">
              <a:buNone/>
              <a:defRPr sz="900"/>
            </a:lvl7pPr>
            <a:lvl8pPr marL="3199892" indent="0">
              <a:buNone/>
              <a:defRPr sz="900"/>
            </a:lvl8pPr>
            <a:lvl9pPr marL="36570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19FD-E840-4B46-85EA-9C89E5D6A881}" type="datetimeFigureOut">
              <a:rPr lang="en-US" smtClean="0"/>
              <a:pPr/>
              <a:t>10/30/2018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4DCF-A2F1-4250-B762-37616E1486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3378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28" indent="0">
              <a:buNone/>
              <a:defRPr sz="2800"/>
            </a:lvl2pPr>
            <a:lvl3pPr marL="914255" indent="0">
              <a:buNone/>
              <a:defRPr sz="2400"/>
            </a:lvl3pPr>
            <a:lvl4pPr marL="1371383" indent="0">
              <a:buNone/>
              <a:defRPr sz="2000"/>
            </a:lvl4pPr>
            <a:lvl5pPr marL="1828510" indent="0">
              <a:buNone/>
              <a:defRPr sz="2000"/>
            </a:lvl5pPr>
            <a:lvl6pPr marL="2285637" indent="0">
              <a:buNone/>
              <a:defRPr sz="2000"/>
            </a:lvl6pPr>
            <a:lvl7pPr marL="2742765" indent="0">
              <a:buNone/>
              <a:defRPr sz="2000"/>
            </a:lvl7pPr>
            <a:lvl8pPr marL="3199892" indent="0">
              <a:buNone/>
              <a:defRPr sz="2000"/>
            </a:lvl8pPr>
            <a:lvl9pPr marL="365702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28" indent="0">
              <a:buNone/>
              <a:defRPr sz="1200"/>
            </a:lvl2pPr>
            <a:lvl3pPr marL="914255" indent="0">
              <a:buNone/>
              <a:defRPr sz="1000"/>
            </a:lvl3pPr>
            <a:lvl4pPr marL="1371383" indent="0">
              <a:buNone/>
              <a:defRPr sz="900"/>
            </a:lvl4pPr>
            <a:lvl5pPr marL="1828510" indent="0">
              <a:buNone/>
              <a:defRPr sz="900"/>
            </a:lvl5pPr>
            <a:lvl6pPr marL="2285637" indent="0">
              <a:buNone/>
              <a:defRPr sz="900"/>
            </a:lvl6pPr>
            <a:lvl7pPr marL="2742765" indent="0">
              <a:buNone/>
              <a:defRPr sz="900"/>
            </a:lvl7pPr>
            <a:lvl8pPr marL="3199892" indent="0">
              <a:buNone/>
              <a:defRPr sz="900"/>
            </a:lvl8pPr>
            <a:lvl9pPr marL="36570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19FD-E840-4B46-85EA-9C89E5D6A881}" type="datetimeFigureOut">
              <a:rPr lang="en-US" smtClean="0"/>
              <a:pPr/>
              <a:t>10/30/2018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4DCF-A2F1-4250-B762-37616E1486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1069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19FD-E840-4B46-85EA-9C89E5D6A881}" type="datetimeFigureOut">
              <a:rPr lang="en-US" smtClean="0"/>
              <a:pPr/>
              <a:t>10/30/2018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4DCF-A2F1-4250-B762-37616E1486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6879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19FD-E840-4B46-85EA-9C89E5D6A881}" type="datetimeFigureOut">
              <a:rPr lang="en-US" smtClean="0"/>
              <a:pPr/>
              <a:t>10/30/2018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4DCF-A2F1-4250-B762-37616E1486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962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437A81-8168-4128-9435-E014CBAD3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0199-B013-4B9D-8120-187B04CE5FCC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8435E8-55D7-49C1-B71C-5C31D51DA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D9AFA-C5C7-49B5-8D18-4FCDF60EF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EF71-8298-41F2-B056-A03D2B5F0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20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DA25C-9E71-4B48-AA46-FCA85B554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73893-FD11-47E1-8EB0-97B63F6D3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487A51-0F2E-4160-AE72-A890B8FB4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3D3D00-5A02-4C67-A9A2-D3B5D794B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0199-B013-4B9D-8120-187B04CE5FCC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56384-99F2-4AF8-9AFA-C8BE0C236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8DE58-05D3-4ADD-BC4F-B63FCF017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EF71-8298-41F2-B056-A03D2B5F0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910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B3BB5-D8FE-4F6E-BEA1-F30FA0657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9FE9E7-FE97-4471-BD91-0A7DFB5862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F3D03-360A-4F61-BB55-7B96CC1FA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93755-3467-4827-B16D-A1AB37F32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0199-B013-4B9D-8120-187B04CE5FCC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99FD4-8C9E-4D49-A537-0C2B14613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7A275-4761-482C-B4A9-DC23967A9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EF71-8298-41F2-B056-A03D2B5F0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04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B55EE3-2F3F-4264-BB6B-FFF8C7FF1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F4DE9-DEF0-4A60-AE97-AC8B7876E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FE3F6-55B7-4226-84D4-B868AD2AFB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10199-B013-4B9D-8120-187B04CE5FCC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91784-9FBB-4C1C-BB69-D5B74096F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71382-9F8F-441B-98ED-2721DD6D6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DEF71-8298-41F2-B056-A03D2B5F0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91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10972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89" name="Group 288"/>
          <p:cNvGrpSpPr/>
          <p:nvPr userDrawn="1"/>
        </p:nvGrpSpPr>
        <p:grpSpPr>
          <a:xfrm>
            <a:off x="48677" y="0"/>
            <a:ext cx="9196923" cy="6858000"/>
            <a:chOff x="36508" y="0"/>
            <a:chExt cx="9107495" cy="5143500"/>
          </a:xfrm>
        </p:grpSpPr>
        <p:grpSp>
          <p:nvGrpSpPr>
            <p:cNvPr id="1028" name="Group 4"/>
            <p:cNvGrpSpPr>
              <a:grpSpLocks noChangeAspect="1"/>
            </p:cNvGrpSpPr>
            <p:nvPr/>
          </p:nvGrpSpPr>
          <p:grpSpPr bwMode="auto">
            <a:xfrm>
              <a:off x="36508" y="0"/>
              <a:ext cx="9107495" cy="5143500"/>
              <a:chOff x="2485" y="0"/>
              <a:chExt cx="5737" cy="4320"/>
            </a:xfrm>
          </p:grpSpPr>
          <p:sp>
            <p:nvSpPr>
              <p:cNvPr id="1027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2485" y="0"/>
                <a:ext cx="790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grpSp>
            <p:nvGrpSpPr>
              <p:cNvPr id="1229" name="Group 205"/>
              <p:cNvGrpSpPr>
                <a:grpSpLocks/>
              </p:cNvGrpSpPr>
              <p:nvPr userDrawn="1"/>
            </p:nvGrpSpPr>
            <p:grpSpPr bwMode="auto">
              <a:xfrm>
                <a:off x="2485" y="0"/>
                <a:ext cx="5737" cy="4320"/>
                <a:chOff x="2485" y="0"/>
                <a:chExt cx="5737" cy="4320"/>
              </a:xfrm>
            </p:grpSpPr>
            <p:sp>
              <p:nvSpPr>
                <p:cNvPr id="1029" name="Freeform 5"/>
                <p:cNvSpPr>
                  <a:spLocks noEditPoints="1"/>
                </p:cNvSpPr>
                <p:nvPr userDrawn="1"/>
              </p:nvSpPr>
              <p:spPr bwMode="auto">
                <a:xfrm>
                  <a:off x="3637" y="192"/>
                  <a:ext cx="103" cy="104"/>
                </a:xfrm>
                <a:custGeom>
                  <a:avLst/>
                  <a:gdLst/>
                  <a:ahLst/>
                  <a:cxnLst>
                    <a:cxn ang="0">
                      <a:pos x="53" y="38"/>
                    </a:cxn>
                    <a:cxn ang="0">
                      <a:pos x="27" y="53"/>
                    </a:cxn>
                    <a:cxn ang="0">
                      <a:pos x="27" y="23"/>
                    </a:cxn>
                    <a:cxn ang="0">
                      <a:pos x="53" y="38"/>
                    </a:cxn>
                    <a:cxn ang="0">
                      <a:pos x="74" y="38"/>
                    </a:cxn>
                    <a:cxn ang="0">
                      <a:pos x="37" y="0"/>
                    </a:cxn>
                    <a:cxn ang="0">
                      <a:pos x="0" y="38"/>
                    </a:cxn>
                    <a:cxn ang="0">
                      <a:pos x="37" y="75"/>
                    </a:cxn>
                    <a:cxn ang="0">
                      <a:pos x="74" y="38"/>
                    </a:cxn>
                  </a:cxnLst>
                  <a:rect l="0" t="0" r="r" b="b"/>
                  <a:pathLst>
                    <a:path w="74" h="75">
                      <a:moveTo>
                        <a:pt x="53" y="38"/>
                      </a:moveTo>
                      <a:cubicBezTo>
                        <a:pt x="27" y="53"/>
                        <a:pt x="27" y="53"/>
                        <a:pt x="27" y="53"/>
                      </a:cubicBezTo>
                      <a:cubicBezTo>
                        <a:pt x="27" y="23"/>
                        <a:pt x="27" y="23"/>
                        <a:pt x="27" y="23"/>
                      </a:cubicBezTo>
                      <a:lnTo>
                        <a:pt x="53" y="38"/>
                      </a:lnTo>
                      <a:close/>
                      <a:moveTo>
                        <a:pt x="74" y="38"/>
                      </a:moveTo>
                      <a:cubicBezTo>
                        <a:pt x="74" y="17"/>
                        <a:pt x="57" y="0"/>
                        <a:pt x="37" y="0"/>
                      </a:cubicBezTo>
                      <a:cubicBezTo>
                        <a:pt x="16" y="0"/>
                        <a:pt x="0" y="17"/>
                        <a:pt x="0" y="38"/>
                      </a:cubicBezTo>
                      <a:cubicBezTo>
                        <a:pt x="0" y="58"/>
                        <a:pt x="16" y="75"/>
                        <a:pt x="37" y="75"/>
                      </a:cubicBezTo>
                      <a:cubicBezTo>
                        <a:pt x="57" y="75"/>
                        <a:pt x="74" y="58"/>
                        <a:pt x="74" y="38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30" name="Freeform 6"/>
                <p:cNvSpPr>
                  <a:spLocks noEditPoints="1"/>
                </p:cNvSpPr>
                <p:nvPr userDrawn="1"/>
              </p:nvSpPr>
              <p:spPr bwMode="auto">
                <a:xfrm>
                  <a:off x="3637" y="4032"/>
                  <a:ext cx="103" cy="102"/>
                </a:xfrm>
                <a:custGeom>
                  <a:avLst/>
                  <a:gdLst/>
                  <a:ahLst/>
                  <a:cxnLst>
                    <a:cxn ang="0">
                      <a:pos x="53" y="37"/>
                    </a:cxn>
                    <a:cxn ang="0">
                      <a:pos x="27" y="52"/>
                    </a:cxn>
                    <a:cxn ang="0">
                      <a:pos x="27" y="22"/>
                    </a:cxn>
                    <a:cxn ang="0">
                      <a:pos x="53" y="37"/>
                    </a:cxn>
                    <a:cxn ang="0">
                      <a:pos x="74" y="37"/>
                    </a:cxn>
                    <a:cxn ang="0">
                      <a:pos x="37" y="0"/>
                    </a:cxn>
                    <a:cxn ang="0">
                      <a:pos x="0" y="37"/>
                    </a:cxn>
                    <a:cxn ang="0">
                      <a:pos x="37" y="74"/>
                    </a:cxn>
                    <a:cxn ang="0">
                      <a:pos x="74" y="37"/>
                    </a:cxn>
                  </a:cxnLst>
                  <a:rect l="0" t="0" r="r" b="b"/>
                  <a:pathLst>
                    <a:path w="74" h="74">
                      <a:moveTo>
                        <a:pt x="53" y="37"/>
                      </a:moveTo>
                      <a:cubicBezTo>
                        <a:pt x="27" y="52"/>
                        <a:pt x="27" y="52"/>
                        <a:pt x="27" y="52"/>
                      </a:cubicBezTo>
                      <a:cubicBezTo>
                        <a:pt x="27" y="22"/>
                        <a:pt x="27" y="22"/>
                        <a:pt x="27" y="22"/>
                      </a:cubicBezTo>
                      <a:lnTo>
                        <a:pt x="53" y="37"/>
                      </a:lnTo>
                      <a:close/>
                      <a:moveTo>
                        <a:pt x="74" y="37"/>
                      </a:moveTo>
                      <a:cubicBezTo>
                        <a:pt x="74" y="17"/>
                        <a:pt x="58" y="0"/>
                        <a:pt x="37" y="0"/>
                      </a:cubicBezTo>
                      <a:cubicBezTo>
                        <a:pt x="17" y="0"/>
                        <a:pt x="0" y="17"/>
                        <a:pt x="0" y="37"/>
                      </a:cubicBezTo>
                      <a:cubicBezTo>
                        <a:pt x="0" y="58"/>
                        <a:pt x="17" y="74"/>
                        <a:pt x="37" y="74"/>
                      </a:cubicBezTo>
                      <a:cubicBezTo>
                        <a:pt x="58" y="74"/>
                        <a:pt x="74" y="58"/>
                        <a:pt x="74" y="37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31" name="Freeform 7"/>
                <p:cNvSpPr>
                  <a:spLocks noEditPoints="1"/>
                </p:cNvSpPr>
                <p:nvPr userDrawn="1"/>
              </p:nvSpPr>
              <p:spPr bwMode="auto">
                <a:xfrm>
                  <a:off x="4831" y="4170"/>
                  <a:ext cx="102" cy="102"/>
                </a:xfrm>
                <a:custGeom>
                  <a:avLst/>
                  <a:gdLst/>
                  <a:ahLst/>
                  <a:cxnLst>
                    <a:cxn ang="0">
                      <a:pos x="52" y="37"/>
                    </a:cxn>
                    <a:cxn ang="0">
                      <a:pos x="27" y="52"/>
                    </a:cxn>
                    <a:cxn ang="0">
                      <a:pos x="27" y="22"/>
                    </a:cxn>
                    <a:cxn ang="0">
                      <a:pos x="52" y="37"/>
                    </a:cxn>
                    <a:cxn ang="0">
                      <a:pos x="74" y="37"/>
                    </a:cxn>
                    <a:cxn ang="0">
                      <a:pos x="37" y="0"/>
                    </a:cxn>
                    <a:cxn ang="0">
                      <a:pos x="0" y="37"/>
                    </a:cxn>
                    <a:cxn ang="0">
                      <a:pos x="37" y="74"/>
                    </a:cxn>
                    <a:cxn ang="0">
                      <a:pos x="74" y="37"/>
                    </a:cxn>
                  </a:cxnLst>
                  <a:rect l="0" t="0" r="r" b="b"/>
                  <a:pathLst>
                    <a:path w="74" h="74">
                      <a:moveTo>
                        <a:pt x="52" y="37"/>
                      </a:moveTo>
                      <a:cubicBezTo>
                        <a:pt x="27" y="52"/>
                        <a:pt x="27" y="52"/>
                        <a:pt x="27" y="52"/>
                      </a:cubicBezTo>
                      <a:cubicBezTo>
                        <a:pt x="27" y="22"/>
                        <a:pt x="27" y="22"/>
                        <a:pt x="27" y="22"/>
                      </a:cubicBezTo>
                      <a:lnTo>
                        <a:pt x="52" y="37"/>
                      </a:lnTo>
                      <a:close/>
                      <a:moveTo>
                        <a:pt x="74" y="37"/>
                      </a:moveTo>
                      <a:cubicBezTo>
                        <a:pt x="74" y="16"/>
                        <a:pt x="57" y="0"/>
                        <a:pt x="37" y="0"/>
                      </a:cubicBezTo>
                      <a:cubicBezTo>
                        <a:pt x="16" y="0"/>
                        <a:pt x="0" y="16"/>
                        <a:pt x="0" y="37"/>
                      </a:cubicBezTo>
                      <a:cubicBezTo>
                        <a:pt x="0" y="57"/>
                        <a:pt x="16" y="74"/>
                        <a:pt x="37" y="74"/>
                      </a:cubicBezTo>
                      <a:cubicBezTo>
                        <a:pt x="57" y="74"/>
                        <a:pt x="74" y="57"/>
                        <a:pt x="74" y="37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32" name="Freeform 8"/>
                <p:cNvSpPr>
                  <a:spLocks noEditPoints="1"/>
                </p:cNvSpPr>
                <p:nvPr userDrawn="1"/>
              </p:nvSpPr>
              <p:spPr bwMode="auto">
                <a:xfrm>
                  <a:off x="4165" y="40"/>
                  <a:ext cx="151" cy="152"/>
                </a:xfrm>
                <a:custGeom>
                  <a:avLst/>
                  <a:gdLst/>
                  <a:ahLst/>
                  <a:cxnLst>
                    <a:cxn ang="0">
                      <a:pos x="53" y="37"/>
                    </a:cxn>
                    <a:cxn ang="0">
                      <a:pos x="27" y="52"/>
                    </a:cxn>
                    <a:cxn ang="0">
                      <a:pos x="27" y="22"/>
                    </a:cxn>
                    <a:cxn ang="0">
                      <a:pos x="53" y="37"/>
                    </a:cxn>
                    <a:cxn ang="0">
                      <a:pos x="74" y="37"/>
                    </a:cxn>
                    <a:cxn ang="0">
                      <a:pos x="37" y="0"/>
                    </a:cxn>
                    <a:cxn ang="0">
                      <a:pos x="0" y="37"/>
                    </a:cxn>
                    <a:cxn ang="0">
                      <a:pos x="37" y="75"/>
                    </a:cxn>
                    <a:cxn ang="0">
                      <a:pos x="74" y="37"/>
                    </a:cxn>
                  </a:cxnLst>
                  <a:rect l="0" t="0" r="r" b="b"/>
                  <a:pathLst>
                    <a:path w="74" h="75">
                      <a:moveTo>
                        <a:pt x="53" y="37"/>
                      </a:moveTo>
                      <a:cubicBezTo>
                        <a:pt x="27" y="52"/>
                        <a:pt x="27" y="52"/>
                        <a:pt x="27" y="52"/>
                      </a:cubicBezTo>
                      <a:cubicBezTo>
                        <a:pt x="27" y="22"/>
                        <a:pt x="27" y="22"/>
                        <a:pt x="27" y="22"/>
                      </a:cubicBezTo>
                      <a:lnTo>
                        <a:pt x="53" y="37"/>
                      </a:lnTo>
                      <a:close/>
                      <a:moveTo>
                        <a:pt x="74" y="37"/>
                      </a:moveTo>
                      <a:cubicBezTo>
                        <a:pt x="74" y="17"/>
                        <a:pt x="58" y="0"/>
                        <a:pt x="37" y="0"/>
                      </a:cubicBezTo>
                      <a:cubicBezTo>
                        <a:pt x="17" y="0"/>
                        <a:pt x="0" y="17"/>
                        <a:pt x="0" y="37"/>
                      </a:cubicBezTo>
                      <a:cubicBezTo>
                        <a:pt x="0" y="58"/>
                        <a:pt x="17" y="75"/>
                        <a:pt x="37" y="75"/>
                      </a:cubicBezTo>
                      <a:cubicBezTo>
                        <a:pt x="58" y="75"/>
                        <a:pt x="74" y="58"/>
                        <a:pt x="74" y="37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33" name="Freeform 9"/>
                <p:cNvSpPr>
                  <a:spLocks noEditPoints="1"/>
                </p:cNvSpPr>
                <p:nvPr userDrawn="1"/>
              </p:nvSpPr>
              <p:spPr bwMode="auto">
                <a:xfrm>
                  <a:off x="2865" y="3998"/>
                  <a:ext cx="102" cy="102"/>
                </a:xfrm>
                <a:custGeom>
                  <a:avLst/>
                  <a:gdLst/>
                  <a:ahLst/>
                  <a:cxnLst>
                    <a:cxn ang="0">
                      <a:pos x="53" y="37"/>
                    </a:cxn>
                    <a:cxn ang="0">
                      <a:pos x="27" y="52"/>
                    </a:cxn>
                    <a:cxn ang="0">
                      <a:pos x="27" y="22"/>
                    </a:cxn>
                    <a:cxn ang="0">
                      <a:pos x="53" y="37"/>
                    </a:cxn>
                    <a:cxn ang="0">
                      <a:pos x="74" y="37"/>
                    </a:cxn>
                    <a:cxn ang="0">
                      <a:pos x="37" y="0"/>
                    </a:cxn>
                    <a:cxn ang="0">
                      <a:pos x="0" y="37"/>
                    </a:cxn>
                    <a:cxn ang="0">
                      <a:pos x="37" y="74"/>
                    </a:cxn>
                    <a:cxn ang="0">
                      <a:pos x="74" y="37"/>
                    </a:cxn>
                  </a:cxnLst>
                  <a:rect l="0" t="0" r="r" b="b"/>
                  <a:pathLst>
                    <a:path w="74" h="74">
                      <a:moveTo>
                        <a:pt x="53" y="37"/>
                      </a:moveTo>
                      <a:cubicBezTo>
                        <a:pt x="27" y="52"/>
                        <a:pt x="27" y="52"/>
                        <a:pt x="27" y="52"/>
                      </a:cubicBezTo>
                      <a:cubicBezTo>
                        <a:pt x="27" y="22"/>
                        <a:pt x="27" y="22"/>
                        <a:pt x="27" y="22"/>
                      </a:cubicBezTo>
                      <a:lnTo>
                        <a:pt x="53" y="37"/>
                      </a:lnTo>
                      <a:close/>
                      <a:moveTo>
                        <a:pt x="74" y="37"/>
                      </a:moveTo>
                      <a:cubicBezTo>
                        <a:pt x="74" y="17"/>
                        <a:pt x="58" y="0"/>
                        <a:pt x="37" y="0"/>
                      </a:cubicBezTo>
                      <a:cubicBezTo>
                        <a:pt x="17" y="0"/>
                        <a:pt x="0" y="17"/>
                        <a:pt x="0" y="37"/>
                      </a:cubicBezTo>
                      <a:cubicBezTo>
                        <a:pt x="0" y="58"/>
                        <a:pt x="17" y="74"/>
                        <a:pt x="37" y="74"/>
                      </a:cubicBezTo>
                      <a:cubicBezTo>
                        <a:pt x="58" y="74"/>
                        <a:pt x="74" y="58"/>
                        <a:pt x="74" y="37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34" name="Freeform 10"/>
                <p:cNvSpPr>
                  <a:spLocks noEditPoints="1"/>
                </p:cNvSpPr>
                <p:nvPr userDrawn="1"/>
              </p:nvSpPr>
              <p:spPr bwMode="auto">
                <a:xfrm>
                  <a:off x="7429" y="4176"/>
                  <a:ext cx="104" cy="102"/>
                </a:xfrm>
                <a:custGeom>
                  <a:avLst/>
                  <a:gdLst/>
                  <a:ahLst/>
                  <a:cxnLst>
                    <a:cxn ang="0">
                      <a:pos x="53" y="37"/>
                    </a:cxn>
                    <a:cxn ang="0">
                      <a:pos x="27" y="52"/>
                    </a:cxn>
                    <a:cxn ang="0">
                      <a:pos x="27" y="22"/>
                    </a:cxn>
                    <a:cxn ang="0">
                      <a:pos x="53" y="37"/>
                    </a:cxn>
                    <a:cxn ang="0">
                      <a:pos x="75" y="37"/>
                    </a:cxn>
                    <a:cxn ang="0">
                      <a:pos x="37" y="0"/>
                    </a:cxn>
                    <a:cxn ang="0">
                      <a:pos x="0" y="37"/>
                    </a:cxn>
                    <a:cxn ang="0">
                      <a:pos x="37" y="74"/>
                    </a:cxn>
                    <a:cxn ang="0">
                      <a:pos x="75" y="37"/>
                    </a:cxn>
                  </a:cxnLst>
                  <a:rect l="0" t="0" r="r" b="b"/>
                  <a:pathLst>
                    <a:path w="75" h="74">
                      <a:moveTo>
                        <a:pt x="53" y="37"/>
                      </a:moveTo>
                      <a:cubicBezTo>
                        <a:pt x="27" y="52"/>
                        <a:pt x="27" y="52"/>
                        <a:pt x="27" y="52"/>
                      </a:cubicBezTo>
                      <a:cubicBezTo>
                        <a:pt x="27" y="22"/>
                        <a:pt x="27" y="22"/>
                        <a:pt x="27" y="22"/>
                      </a:cubicBezTo>
                      <a:lnTo>
                        <a:pt x="53" y="37"/>
                      </a:lnTo>
                      <a:close/>
                      <a:moveTo>
                        <a:pt x="75" y="37"/>
                      </a:moveTo>
                      <a:cubicBezTo>
                        <a:pt x="75" y="17"/>
                        <a:pt x="58" y="0"/>
                        <a:pt x="37" y="0"/>
                      </a:cubicBezTo>
                      <a:cubicBezTo>
                        <a:pt x="17" y="0"/>
                        <a:pt x="0" y="17"/>
                        <a:pt x="0" y="37"/>
                      </a:cubicBezTo>
                      <a:cubicBezTo>
                        <a:pt x="0" y="58"/>
                        <a:pt x="17" y="74"/>
                        <a:pt x="37" y="74"/>
                      </a:cubicBezTo>
                      <a:cubicBezTo>
                        <a:pt x="58" y="74"/>
                        <a:pt x="75" y="58"/>
                        <a:pt x="75" y="37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35" name="Freeform 11"/>
                <p:cNvSpPr>
                  <a:spLocks noEditPoints="1"/>
                </p:cNvSpPr>
                <p:nvPr userDrawn="1"/>
              </p:nvSpPr>
              <p:spPr bwMode="auto">
                <a:xfrm>
                  <a:off x="6151" y="192"/>
                  <a:ext cx="103" cy="103"/>
                </a:xfrm>
                <a:custGeom>
                  <a:avLst/>
                  <a:gdLst/>
                  <a:ahLst/>
                  <a:cxnLst>
                    <a:cxn ang="0">
                      <a:pos x="53" y="37"/>
                    </a:cxn>
                    <a:cxn ang="0">
                      <a:pos x="27" y="52"/>
                    </a:cxn>
                    <a:cxn ang="0">
                      <a:pos x="27" y="22"/>
                    </a:cxn>
                    <a:cxn ang="0">
                      <a:pos x="53" y="37"/>
                    </a:cxn>
                    <a:cxn ang="0">
                      <a:pos x="74" y="37"/>
                    </a:cxn>
                    <a:cxn ang="0">
                      <a:pos x="37" y="0"/>
                    </a:cxn>
                    <a:cxn ang="0">
                      <a:pos x="0" y="37"/>
                    </a:cxn>
                    <a:cxn ang="0">
                      <a:pos x="37" y="74"/>
                    </a:cxn>
                    <a:cxn ang="0">
                      <a:pos x="74" y="37"/>
                    </a:cxn>
                  </a:cxnLst>
                  <a:rect l="0" t="0" r="r" b="b"/>
                  <a:pathLst>
                    <a:path w="74" h="74">
                      <a:moveTo>
                        <a:pt x="53" y="37"/>
                      </a:moveTo>
                      <a:cubicBezTo>
                        <a:pt x="27" y="52"/>
                        <a:pt x="27" y="52"/>
                        <a:pt x="27" y="52"/>
                      </a:cubicBezTo>
                      <a:cubicBezTo>
                        <a:pt x="27" y="22"/>
                        <a:pt x="27" y="22"/>
                        <a:pt x="27" y="22"/>
                      </a:cubicBezTo>
                      <a:lnTo>
                        <a:pt x="53" y="37"/>
                      </a:lnTo>
                      <a:close/>
                      <a:moveTo>
                        <a:pt x="74" y="37"/>
                      </a:moveTo>
                      <a:cubicBezTo>
                        <a:pt x="74" y="17"/>
                        <a:pt x="58" y="0"/>
                        <a:pt x="37" y="0"/>
                      </a:cubicBezTo>
                      <a:cubicBezTo>
                        <a:pt x="17" y="0"/>
                        <a:pt x="0" y="17"/>
                        <a:pt x="0" y="37"/>
                      </a:cubicBezTo>
                      <a:cubicBezTo>
                        <a:pt x="0" y="58"/>
                        <a:pt x="17" y="74"/>
                        <a:pt x="37" y="74"/>
                      </a:cubicBezTo>
                      <a:cubicBezTo>
                        <a:pt x="58" y="74"/>
                        <a:pt x="74" y="58"/>
                        <a:pt x="74" y="37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36" name="Freeform 12"/>
                <p:cNvSpPr>
                  <a:spLocks noEditPoints="1"/>
                </p:cNvSpPr>
                <p:nvPr userDrawn="1"/>
              </p:nvSpPr>
              <p:spPr bwMode="auto">
                <a:xfrm>
                  <a:off x="2838" y="144"/>
                  <a:ext cx="104" cy="103"/>
                </a:xfrm>
                <a:custGeom>
                  <a:avLst/>
                  <a:gdLst/>
                  <a:ahLst/>
                  <a:cxnLst>
                    <a:cxn ang="0">
                      <a:pos x="53" y="38"/>
                    </a:cxn>
                    <a:cxn ang="0">
                      <a:pos x="27" y="52"/>
                    </a:cxn>
                    <a:cxn ang="0">
                      <a:pos x="27" y="23"/>
                    </a:cxn>
                    <a:cxn ang="0">
                      <a:pos x="53" y="38"/>
                    </a:cxn>
                    <a:cxn ang="0">
                      <a:pos x="75" y="38"/>
                    </a:cxn>
                    <a:cxn ang="0">
                      <a:pos x="37" y="0"/>
                    </a:cxn>
                    <a:cxn ang="0">
                      <a:pos x="0" y="38"/>
                    </a:cxn>
                    <a:cxn ang="0">
                      <a:pos x="37" y="75"/>
                    </a:cxn>
                    <a:cxn ang="0">
                      <a:pos x="75" y="38"/>
                    </a:cxn>
                  </a:cxnLst>
                  <a:rect l="0" t="0" r="r" b="b"/>
                  <a:pathLst>
                    <a:path w="75" h="75">
                      <a:moveTo>
                        <a:pt x="53" y="38"/>
                      </a:moveTo>
                      <a:cubicBezTo>
                        <a:pt x="27" y="52"/>
                        <a:pt x="27" y="52"/>
                        <a:pt x="27" y="52"/>
                      </a:cubicBezTo>
                      <a:cubicBezTo>
                        <a:pt x="27" y="23"/>
                        <a:pt x="27" y="23"/>
                        <a:pt x="27" y="23"/>
                      </a:cubicBezTo>
                      <a:lnTo>
                        <a:pt x="53" y="38"/>
                      </a:lnTo>
                      <a:close/>
                      <a:moveTo>
                        <a:pt x="75" y="38"/>
                      </a:moveTo>
                      <a:cubicBezTo>
                        <a:pt x="75" y="17"/>
                        <a:pt x="58" y="0"/>
                        <a:pt x="37" y="0"/>
                      </a:cubicBezTo>
                      <a:cubicBezTo>
                        <a:pt x="17" y="0"/>
                        <a:pt x="0" y="17"/>
                        <a:pt x="0" y="38"/>
                      </a:cubicBezTo>
                      <a:cubicBezTo>
                        <a:pt x="0" y="58"/>
                        <a:pt x="17" y="75"/>
                        <a:pt x="37" y="75"/>
                      </a:cubicBezTo>
                      <a:cubicBezTo>
                        <a:pt x="58" y="75"/>
                        <a:pt x="75" y="58"/>
                        <a:pt x="75" y="38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37" name="Freeform 13"/>
                <p:cNvSpPr>
                  <a:spLocks noEditPoints="1"/>
                </p:cNvSpPr>
                <p:nvPr userDrawn="1"/>
              </p:nvSpPr>
              <p:spPr bwMode="auto">
                <a:xfrm>
                  <a:off x="4453" y="4170"/>
                  <a:ext cx="103" cy="102"/>
                </a:xfrm>
                <a:custGeom>
                  <a:avLst/>
                  <a:gdLst/>
                  <a:ahLst/>
                  <a:cxnLst>
                    <a:cxn ang="0">
                      <a:pos x="53" y="37"/>
                    </a:cxn>
                    <a:cxn ang="0">
                      <a:pos x="27" y="52"/>
                    </a:cxn>
                    <a:cxn ang="0">
                      <a:pos x="27" y="22"/>
                    </a:cxn>
                    <a:cxn ang="0">
                      <a:pos x="53" y="37"/>
                    </a:cxn>
                    <a:cxn ang="0">
                      <a:pos x="74" y="37"/>
                    </a:cxn>
                    <a:cxn ang="0">
                      <a:pos x="37" y="0"/>
                    </a:cxn>
                    <a:cxn ang="0">
                      <a:pos x="0" y="37"/>
                    </a:cxn>
                    <a:cxn ang="0">
                      <a:pos x="37" y="74"/>
                    </a:cxn>
                    <a:cxn ang="0">
                      <a:pos x="74" y="37"/>
                    </a:cxn>
                  </a:cxnLst>
                  <a:rect l="0" t="0" r="r" b="b"/>
                  <a:pathLst>
                    <a:path w="74" h="74">
                      <a:moveTo>
                        <a:pt x="53" y="37"/>
                      </a:moveTo>
                      <a:cubicBezTo>
                        <a:pt x="27" y="52"/>
                        <a:pt x="27" y="52"/>
                        <a:pt x="27" y="52"/>
                      </a:cubicBezTo>
                      <a:cubicBezTo>
                        <a:pt x="27" y="22"/>
                        <a:pt x="27" y="22"/>
                        <a:pt x="27" y="22"/>
                      </a:cubicBezTo>
                      <a:lnTo>
                        <a:pt x="53" y="37"/>
                      </a:lnTo>
                      <a:close/>
                      <a:moveTo>
                        <a:pt x="74" y="37"/>
                      </a:moveTo>
                      <a:cubicBezTo>
                        <a:pt x="74" y="17"/>
                        <a:pt x="58" y="0"/>
                        <a:pt x="37" y="0"/>
                      </a:cubicBezTo>
                      <a:cubicBezTo>
                        <a:pt x="17" y="0"/>
                        <a:pt x="0" y="17"/>
                        <a:pt x="0" y="37"/>
                      </a:cubicBezTo>
                      <a:cubicBezTo>
                        <a:pt x="0" y="58"/>
                        <a:pt x="17" y="74"/>
                        <a:pt x="37" y="74"/>
                      </a:cubicBezTo>
                      <a:cubicBezTo>
                        <a:pt x="58" y="74"/>
                        <a:pt x="74" y="58"/>
                        <a:pt x="74" y="37"/>
                      </a:cubicBezTo>
                    </a:path>
                  </a:pathLst>
                </a:custGeom>
                <a:solidFill>
                  <a:srgbClr val="E2EC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38" name="Freeform 14"/>
                <p:cNvSpPr>
                  <a:spLocks noEditPoints="1"/>
                </p:cNvSpPr>
                <p:nvPr userDrawn="1"/>
              </p:nvSpPr>
              <p:spPr bwMode="auto">
                <a:xfrm>
                  <a:off x="2558" y="3971"/>
                  <a:ext cx="57" cy="58"/>
                </a:xfrm>
                <a:custGeom>
                  <a:avLst/>
                  <a:gdLst/>
                  <a:ahLst/>
                  <a:cxnLst>
                    <a:cxn ang="0">
                      <a:pos x="20" y="8"/>
                    </a:cxn>
                    <a:cxn ang="0">
                      <a:pos x="34" y="8"/>
                    </a:cxn>
                    <a:cxn ang="0">
                      <a:pos x="34" y="21"/>
                    </a:cxn>
                    <a:cxn ang="0">
                      <a:pos x="20" y="21"/>
                    </a:cxn>
                    <a:cxn ang="0">
                      <a:pos x="20" y="8"/>
                    </a:cxn>
                    <a:cxn ang="0">
                      <a:pos x="6" y="40"/>
                    </a:cxn>
                    <a:cxn ang="0">
                      <a:pos x="16" y="31"/>
                    </a:cxn>
                    <a:cxn ang="0">
                      <a:pos x="17" y="28"/>
                    </a:cxn>
                    <a:cxn ang="0">
                      <a:pos x="19" y="25"/>
                    </a:cxn>
                    <a:cxn ang="0">
                      <a:pos x="36" y="24"/>
                    </a:cxn>
                    <a:cxn ang="0">
                      <a:pos x="36" y="6"/>
                    </a:cxn>
                    <a:cxn ang="0">
                      <a:pos x="18" y="6"/>
                    </a:cxn>
                    <a:cxn ang="0">
                      <a:pos x="16" y="23"/>
                    </a:cxn>
                    <a:cxn ang="0">
                      <a:pos x="14" y="25"/>
                    </a:cxn>
                    <a:cxn ang="0">
                      <a:pos x="11" y="26"/>
                    </a:cxn>
                    <a:cxn ang="0">
                      <a:pos x="1" y="36"/>
                    </a:cxn>
                    <a:cxn ang="0">
                      <a:pos x="1" y="40"/>
                    </a:cxn>
                    <a:cxn ang="0">
                      <a:pos x="6" y="40"/>
                    </a:cxn>
                  </a:cxnLst>
                  <a:rect l="0" t="0" r="r" b="b"/>
                  <a:pathLst>
                    <a:path w="41" h="42">
                      <a:moveTo>
                        <a:pt x="20" y="8"/>
                      </a:moveTo>
                      <a:cubicBezTo>
                        <a:pt x="24" y="5"/>
                        <a:pt x="30" y="5"/>
                        <a:pt x="34" y="8"/>
                      </a:cubicBezTo>
                      <a:cubicBezTo>
                        <a:pt x="37" y="12"/>
                        <a:pt x="37" y="18"/>
                        <a:pt x="34" y="21"/>
                      </a:cubicBezTo>
                      <a:cubicBezTo>
                        <a:pt x="30" y="25"/>
                        <a:pt x="24" y="25"/>
                        <a:pt x="20" y="21"/>
                      </a:cubicBezTo>
                      <a:cubicBezTo>
                        <a:pt x="17" y="18"/>
                        <a:pt x="17" y="12"/>
                        <a:pt x="20" y="8"/>
                      </a:cubicBezTo>
                      <a:moveTo>
                        <a:pt x="6" y="40"/>
                      </a:move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7" y="30"/>
                        <a:pt x="17" y="29"/>
                        <a:pt x="17" y="28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24" y="29"/>
                        <a:pt x="32" y="29"/>
                        <a:pt x="36" y="24"/>
                      </a:cubicBezTo>
                      <a:cubicBezTo>
                        <a:pt x="41" y="19"/>
                        <a:pt x="41" y="11"/>
                        <a:pt x="36" y="6"/>
                      </a:cubicBezTo>
                      <a:cubicBezTo>
                        <a:pt x="31" y="0"/>
                        <a:pt x="23" y="0"/>
                        <a:pt x="18" y="6"/>
                      </a:cubicBezTo>
                      <a:cubicBezTo>
                        <a:pt x="13" y="10"/>
                        <a:pt x="13" y="18"/>
                        <a:pt x="16" y="23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3" y="25"/>
                        <a:pt x="12" y="25"/>
                        <a:pt x="11" y="26"/>
                      </a:cubicBezTo>
                      <a:cubicBezTo>
                        <a:pt x="1" y="36"/>
                        <a:pt x="1" y="36"/>
                        <a:pt x="1" y="36"/>
                      </a:cubicBezTo>
                      <a:cubicBezTo>
                        <a:pt x="0" y="37"/>
                        <a:pt x="0" y="39"/>
                        <a:pt x="1" y="40"/>
                      </a:cubicBezTo>
                      <a:cubicBezTo>
                        <a:pt x="3" y="42"/>
                        <a:pt x="5" y="42"/>
                        <a:pt x="6" y="40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39" name="Rectangle 15"/>
                <p:cNvSpPr>
                  <a:spLocks noChangeArrowheads="1"/>
                </p:cNvSpPr>
                <p:nvPr userDrawn="1"/>
              </p:nvSpPr>
              <p:spPr bwMode="auto">
                <a:xfrm>
                  <a:off x="2632" y="3967"/>
                  <a:ext cx="7" cy="67"/>
                </a:xfrm>
                <a:prstGeom prst="rect">
                  <a:avLst/>
                </a:prstGeom>
                <a:solidFill>
                  <a:srgbClr val="EDEC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40" name="Freeform 16"/>
                <p:cNvSpPr>
                  <a:spLocks/>
                </p:cNvSpPr>
                <p:nvPr userDrawn="1"/>
              </p:nvSpPr>
              <p:spPr bwMode="auto">
                <a:xfrm>
                  <a:off x="2617" y="3978"/>
                  <a:ext cx="7" cy="56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1" y="10"/>
                    </a:cxn>
                    <a:cxn ang="0">
                      <a:pos x="0" y="14"/>
                    </a:cxn>
                    <a:cxn ang="0">
                      <a:pos x="0" y="41"/>
                    </a:cxn>
                    <a:cxn ang="0">
                      <a:pos x="5" y="4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41">
                      <a:moveTo>
                        <a:pt x="5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7"/>
                        <a:pt x="1" y="9"/>
                        <a:pt x="1" y="10"/>
                      </a:cubicBezTo>
                      <a:cubicBezTo>
                        <a:pt x="1" y="11"/>
                        <a:pt x="1" y="13"/>
                        <a:pt x="0" y="14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5" y="41"/>
                        <a:pt x="5" y="41"/>
                        <a:pt x="5" y="41"/>
                      </a:cubicBez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41" name="Freeform 17"/>
                <p:cNvSpPr>
                  <a:spLocks/>
                </p:cNvSpPr>
                <p:nvPr userDrawn="1"/>
              </p:nvSpPr>
              <p:spPr bwMode="auto">
                <a:xfrm>
                  <a:off x="2601" y="4009"/>
                  <a:ext cx="7" cy="25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5" y="18"/>
                    </a:cxn>
                    <a:cxn ang="0">
                      <a:pos x="5" y="0"/>
                    </a:cxn>
                    <a:cxn ang="0">
                      <a:pos x="0" y="2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5" h="18">
                      <a:moveTo>
                        <a:pt x="0" y="18"/>
                      </a:move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1"/>
                        <a:pt x="2" y="2"/>
                        <a:pt x="0" y="2"/>
                      </a:cubicBez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 userDrawn="1"/>
              </p:nvSpPr>
              <p:spPr bwMode="auto">
                <a:xfrm>
                  <a:off x="2586" y="4012"/>
                  <a:ext cx="7" cy="22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5" y="16"/>
                    </a:cxn>
                    <a:cxn ang="0">
                      <a:pos x="5" y="1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5" h="16">
                      <a:moveTo>
                        <a:pt x="0" y="16"/>
                      </a:move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 userDrawn="1"/>
              </p:nvSpPr>
              <p:spPr bwMode="auto">
                <a:xfrm>
                  <a:off x="2571" y="4023"/>
                  <a:ext cx="7" cy="11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7" y="11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0" y="6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7" h="11">
                      <a:moveTo>
                        <a:pt x="0" y="11"/>
                      </a:moveTo>
                      <a:lnTo>
                        <a:pt x="7" y="11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0" y="6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44" name="Freeform 20"/>
                <p:cNvSpPr>
                  <a:spLocks noEditPoints="1"/>
                </p:cNvSpPr>
                <p:nvPr userDrawn="1"/>
              </p:nvSpPr>
              <p:spPr bwMode="auto">
                <a:xfrm>
                  <a:off x="3829" y="192"/>
                  <a:ext cx="97" cy="96"/>
                </a:xfrm>
                <a:custGeom>
                  <a:avLst/>
                  <a:gdLst/>
                  <a:ahLst/>
                  <a:cxnLst>
                    <a:cxn ang="0">
                      <a:pos x="34" y="13"/>
                    </a:cxn>
                    <a:cxn ang="0">
                      <a:pos x="56" y="13"/>
                    </a:cxn>
                    <a:cxn ang="0">
                      <a:pos x="56" y="36"/>
                    </a:cxn>
                    <a:cxn ang="0">
                      <a:pos x="34" y="36"/>
                    </a:cxn>
                    <a:cxn ang="0">
                      <a:pos x="34" y="13"/>
                    </a:cxn>
                    <a:cxn ang="0">
                      <a:pos x="10" y="67"/>
                    </a:cxn>
                    <a:cxn ang="0">
                      <a:pos x="27" y="51"/>
                    </a:cxn>
                    <a:cxn ang="0">
                      <a:pos x="28" y="46"/>
                    </a:cxn>
                    <a:cxn ang="0">
                      <a:pos x="32" y="42"/>
                    </a:cxn>
                    <a:cxn ang="0">
                      <a:pos x="61" y="40"/>
                    </a:cxn>
                    <a:cxn ang="0">
                      <a:pos x="61" y="9"/>
                    </a:cxn>
                    <a:cxn ang="0">
                      <a:pos x="30" y="9"/>
                    </a:cxn>
                    <a:cxn ang="0">
                      <a:pos x="28" y="38"/>
                    </a:cxn>
                    <a:cxn ang="0">
                      <a:pos x="24" y="42"/>
                    </a:cxn>
                    <a:cxn ang="0">
                      <a:pos x="19" y="43"/>
                    </a:cxn>
                    <a:cxn ang="0">
                      <a:pos x="2" y="59"/>
                    </a:cxn>
                    <a:cxn ang="0">
                      <a:pos x="2" y="67"/>
                    </a:cxn>
                    <a:cxn ang="0">
                      <a:pos x="10" y="67"/>
                    </a:cxn>
                  </a:cxnLst>
                  <a:rect l="0" t="0" r="r" b="b"/>
                  <a:pathLst>
                    <a:path w="70" h="70">
                      <a:moveTo>
                        <a:pt x="34" y="13"/>
                      </a:moveTo>
                      <a:cubicBezTo>
                        <a:pt x="40" y="7"/>
                        <a:pt x="50" y="7"/>
                        <a:pt x="56" y="13"/>
                      </a:cubicBezTo>
                      <a:cubicBezTo>
                        <a:pt x="63" y="20"/>
                        <a:pt x="63" y="30"/>
                        <a:pt x="56" y="36"/>
                      </a:cubicBezTo>
                      <a:cubicBezTo>
                        <a:pt x="50" y="42"/>
                        <a:pt x="40" y="42"/>
                        <a:pt x="34" y="36"/>
                      </a:cubicBezTo>
                      <a:cubicBezTo>
                        <a:pt x="28" y="30"/>
                        <a:pt x="28" y="20"/>
                        <a:pt x="34" y="13"/>
                      </a:cubicBezTo>
                      <a:moveTo>
                        <a:pt x="10" y="67"/>
                      </a:moveTo>
                      <a:cubicBezTo>
                        <a:pt x="27" y="51"/>
                        <a:pt x="27" y="51"/>
                        <a:pt x="27" y="51"/>
                      </a:cubicBezTo>
                      <a:cubicBezTo>
                        <a:pt x="28" y="50"/>
                        <a:pt x="29" y="48"/>
                        <a:pt x="28" y="46"/>
                      </a:cubicBezTo>
                      <a:cubicBezTo>
                        <a:pt x="32" y="42"/>
                        <a:pt x="32" y="42"/>
                        <a:pt x="32" y="42"/>
                      </a:cubicBezTo>
                      <a:cubicBezTo>
                        <a:pt x="41" y="49"/>
                        <a:pt x="53" y="48"/>
                        <a:pt x="61" y="40"/>
                      </a:cubicBezTo>
                      <a:cubicBezTo>
                        <a:pt x="70" y="32"/>
                        <a:pt x="70" y="18"/>
                        <a:pt x="61" y="9"/>
                      </a:cubicBezTo>
                      <a:cubicBezTo>
                        <a:pt x="52" y="0"/>
                        <a:pt x="38" y="0"/>
                        <a:pt x="30" y="9"/>
                      </a:cubicBezTo>
                      <a:cubicBezTo>
                        <a:pt x="22" y="17"/>
                        <a:pt x="21" y="29"/>
                        <a:pt x="28" y="38"/>
                      </a:cubicBezTo>
                      <a:cubicBezTo>
                        <a:pt x="24" y="42"/>
                        <a:pt x="24" y="42"/>
                        <a:pt x="24" y="42"/>
                      </a:cubicBezTo>
                      <a:cubicBezTo>
                        <a:pt x="22" y="41"/>
                        <a:pt x="20" y="42"/>
                        <a:pt x="19" y="43"/>
                      </a:cubicBezTo>
                      <a:cubicBezTo>
                        <a:pt x="2" y="59"/>
                        <a:pt x="2" y="59"/>
                        <a:pt x="2" y="59"/>
                      </a:cubicBezTo>
                      <a:cubicBezTo>
                        <a:pt x="0" y="62"/>
                        <a:pt x="0" y="65"/>
                        <a:pt x="2" y="67"/>
                      </a:cubicBezTo>
                      <a:cubicBezTo>
                        <a:pt x="5" y="70"/>
                        <a:pt x="8" y="70"/>
                        <a:pt x="10" y="67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45" name="Rectangle 21"/>
                <p:cNvSpPr>
                  <a:spLocks noChangeArrowheads="1"/>
                </p:cNvSpPr>
                <p:nvPr userDrawn="1"/>
              </p:nvSpPr>
              <p:spPr bwMode="auto">
                <a:xfrm>
                  <a:off x="3951" y="185"/>
                  <a:ext cx="13" cy="112"/>
                </a:xfrm>
                <a:prstGeom prst="rect">
                  <a:avLst/>
                </a:prstGeom>
                <a:solidFill>
                  <a:srgbClr val="EDEC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46" name="Freeform 22"/>
                <p:cNvSpPr>
                  <a:spLocks/>
                </p:cNvSpPr>
                <p:nvPr userDrawn="1"/>
              </p:nvSpPr>
              <p:spPr bwMode="auto">
                <a:xfrm>
                  <a:off x="3928" y="204"/>
                  <a:ext cx="11" cy="93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0" y="0"/>
                    </a:cxn>
                    <a:cxn ang="0">
                      <a:pos x="0" y="9"/>
                    </a:cxn>
                    <a:cxn ang="0">
                      <a:pos x="1" y="16"/>
                    </a:cxn>
                    <a:cxn ang="0">
                      <a:pos x="0" y="22"/>
                    </a:cxn>
                    <a:cxn ang="0">
                      <a:pos x="0" y="67"/>
                    </a:cxn>
                    <a:cxn ang="0">
                      <a:pos x="8" y="67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 h="67">
                      <a:moveTo>
                        <a:pt x="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11"/>
                        <a:pt x="1" y="14"/>
                        <a:pt x="1" y="16"/>
                      </a:cubicBezTo>
                      <a:cubicBezTo>
                        <a:pt x="1" y="18"/>
                        <a:pt x="1" y="20"/>
                        <a:pt x="0" y="22"/>
                      </a:cubicBez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8" y="67"/>
                        <a:pt x="8" y="67"/>
                        <a:pt x="8" y="67"/>
                      </a:cubicBez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47" name="Freeform 23"/>
                <p:cNvSpPr>
                  <a:spLocks/>
                </p:cNvSpPr>
                <p:nvPr userDrawn="1"/>
              </p:nvSpPr>
              <p:spPr bwMode="auto">
                <a:xfrm>
                  <a:off x="3903" y="255"/>
                  <a:ext cx="11" cy="42"/>
                </a:xfrm>
                <a:custGeom>
                  <a:avLst/>
                  <a:gdLst/>
                  <a:ahLst/>
                  <a:cxnLst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0"/>
                    </a:cxn>
                    <a:cxn ang="0">
                      <a:pos x="0" y="4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8" h="30">
                      <a:moveTo>
                        <a:pt x="0" y="30"/>
                      </a:moveTo>
                      <a:cubicBezTo>
                        <a:pt x="8" y="30"/>
                        <a:pt x="8" y="30"/>
                        <a:pt x="8" y="3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6" y="2"/>
                        <a:pt x="3" y="3"/>
                        <a:pt x="0" y="4"/>
                      </a:cubicBez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48" name="Freeform 24"/>
                <p:cNvSpPr>
                  <a:spLocks/>
                </p:cNvSpPr>
                <p:nvPr userDrawn="1"/>
              </p:nvSpPr>
              <p:spPr bwMode="auto">
                <a:xfrm>
                  <a:off x="3877" y="261"/>
                  <a:ext cx="11" cy="36"/>
                </a:xfrm>
                <a:custGeom>
                  <a:avLst/>
                  <a:gdLst/>
                  <a:ahLst/>
                  <a:cxnLst>
                    <a:cxn ang="0">
                      <a:pos x="0" y="26"/>
                    </a:cxn>
                    <a:cxn ang="0">
                      <a:pos x="8" y="26"/>
                    </a:cxn>
                    <a:cxn ang="0">
                      <a:pos x="8" y="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26"/>
                    </a:cxn>
                  </a:cxnLst>
                  <a:rect l="0" t="0" r="r" b="b"/>
                  <a:pathLst>
                    <a:path w="8" h="26">
                      <a:moveTo>
                        <a:pt x="0" y="26"/>
                      </a:move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7" y="1"/>
                        <a:pt x="5" y="1"/>
                        <a:pt x="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49" name="Freeform 25"/>
                <p:cNvSpPr>
                  <a:spLocks/>
                </p:cNvSpPr>
                <p:nvPr userDrawn="1"/>
              </p:nvSpPr>
              <p:spPr bwMode="auto">
                <a:xfrm>
                  <a:off x="3850" y="279"/>
                  <a:ext cx="11" cy="18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1" y="18"/>
                    </a:cxn>
                    <a:cxn ang="0">
                      <a:pos x="11" y="0"/>
                    </a:cxn>
                    <a:cxn ang="0">
                      <a:pos x="9" y="0"/>
                    </a:cxn>
                    <a:cxn ang="0">
                      <a:pos x="0" y="9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11" h="18">
                      <a:moveTo>
                        <a:pt x="0" y="18"/>
                      </a:moveTo>
                      <a:lnTo>
                        <a:pt x="11" y="18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0" y="9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50" name="Freeform 26"/>
                <p:cNvSpPr>
                  <a:spLocks noEditPoints="1"/>
                </p:cNvSpPr>
                <p:nvPr userDrawn="1"/>
              </p:nvSpPr>
              <p:spPr bwMode="auto">
                <a:xfrm>
                  <a:off x="4357" y="48"/>
                  <a:ext cx="95" cy="97"/>
                </a:xfrm>
                <a:custGeom>
                  <a:avLst/>
                  <a:gdLst/>
                  <a:ahLst/>
                  <a:cxnLst>
                    <a:cxn ang="0">
                      <a:pos x="34" y="13"/>
                    </a:cxn>
                    <a:cxn ang="0">
                      <a:pos x="56" y="13"/>
                    </a:cxn>
                    <a:cxn ang="0">
                      <a:pos x="56" y="35"/>
                    </a:cxn>
                    <a:cxn ang="0">
                      <a:pos x="34" y="35"/>
                    </a:cxn>
                    <a:cxn ang="0">
                      <a:pos x="34" y="13"/>
                    </a:cxn>
                    <a:cxn ang="0">
                      <a:pos x="10" y="67"/>
                    </a:cxn>
                    <a:cxn ang="0">
                      <a:pos x="26" y="51"/>
                    </a:cxn>
                    <a:cxn ang="0">
                      <a:pos x="28" y="46"/>
                    </a:cxn>
                    <a:cxn ang="0">
                      <a:pos x="32" y="42"/>
                    </a:cxn>
                    <a:cxn ang="0">
                      <a:pos x="60" y="40"/>
                    </a:cxn>
                    <a:cxn ang="0">
                      <a:pos x="60" y="9"/>
                    </a:cxn>
                    <a:cxn ang="0">
                      <a:pos x="29" y="9"/>
                    </a:cxn>
                    <a:cxn ang="0">
                      <a:pos x="27" y="38"/>
                    </a:cxn>
                    <a:cxn ang="0">
                      <a:pos x="23" y="41"/>
                    </a:cxn>
                    <a:cxn ang="0">
                      <a:pos x="18" y="43"/>
                    </a:cxn>
                    <a:cxn ang="0">
                      <a:pos x="2" y="59"/>
                    </a:cxn>
                    <a:cxn ang="0">
                      <a:pos x="2" y="67"/>
                    </a:cxn>
                    <a:cxn ang="0">
                      <a:pos x="10" y="67"/>
                    </a:cxn>
                  </a:cxnLst>
                  <a:rect l="0" t="0" r="r" b="b"/>
                  <a:pathLst>
                    <a:path w="69" h="70">
                      <a:moveTo>
                        <a:pt x="34" y="13"/>
                      </a:moveTo>
                      <a:cubicBezTo>
                        <a:pt x="40" y="7"/>
                        <a:pt x="50" y="7"/>
                        <a:pt x="56" y="13"/>
                      </a:cubicBezTo>
                      <a:cubicBezTo>
                        <a:pt x="62" y="19"/>
                        <a:pt x="62" y="29"/>
                        <a:pt x="56" y="35"/>
                      </a:cubicBezTo>
                      <a:cubicBezTo>
                        <a:pt x="50" y="42"/>
                        <a:pt x="40" y="42"/>
                        <a:pt x="34" y="35"/>
                      </a:cubicBezTo>
                      <a:cubicBezTo>
                        <a:pt x="28" y="29"/>
                        <a:pt x="28" y="19"/>
                        <a:pt x="34" y="13"/>
                      </a:cubicBezTo>
                      <a:moveTo>
                        <a:pt x="10" y="67"/>
                      </a:moveTo>
                      <a:cubicBezTo>
                        <a:pt x="26" y="51"/>
                        <a:pt x="26" y="51"/>
                        <a:pt x="26" y="51"/>
                      </a:cubicBezTo>
                      <a:cubicBezTo>
                        <a:pt x="28" y="50"/>
                        <a:pt x="28" y="48"/>
                        <a:pt x="28" y="46"/>
                      </a:cubicBezTo>
                      <a:cubicBezTo>
                        <a:pt x="32" y="42"/>
                        <a:pt x="32" y="42"/>
                        <a:pt x="32" y="42"/>
                      </a:cubicBezTo>
                      <a:cubicBezTo>
                        <a:pt x="40" y="48"/>
                        <a:pt x="52" y="48"/>
                        <a:pt x="60" y="40"/>
                      </a:cubicBezTo>
                      <a:cubicBezTo>
                        <a:pt x="69" y="31"/>
                        <a:pt x="69" y="17"/>
                        <a:pt x="60" y="9"/>
                      </a:cubicBezTo>
                      <a:cubicBezTo>
                        <a:pt x="52" y="0"/>
                        <a:pt x="38" y="0"/>
                        <a:pt x="29" y="9"/>
                      </a:cubicBezTo>
                      <a:cubicBezTo>
                        <a:pt x="21" y="17"/>
                        <a:pt x="21" y="29"/>
                        <a:pt x="27" y="38"/>
                      </a:cubicBezTo>
                      <a:cubicBezTo>
                        <a:pt x="23" y="41"/>
                        <a:pt x="23" y="41"/>
                        <a:pt x="23" y="41"/>
                      </a:cubicBezTo>
                      <a:cubicBezTo>
                        <a:pt x="22" y="41"/>
                        <a:pt x="20" y="41"/>
                        <a:pt x="18" y="43"/>
                      </a:cubicBezTo>
                      <a:cubicBezTo>
                        <a:pt x="2" y="59"/>
                        <a:pt x="2" y="59"/>
                        <a:pt x="2" y="59"/>
                      </a:cubicBezTo>
                      <a:cubicBezTo>
                        <a:pt x="0" y="62"/>
                        <a:pt x="0" y="65"/>
                        <a:pt x="2" y="67"/>
                      </a:cubicBezTo>
                      <a:cubicBezTo>
                        <a:pt x="4" y="70"/>
                        <a:pt x="8" y="70"/>
                        <a:pt x="10" y="67"/>
                      </a:cubicBezTo>
                    </a:path>
                  </a:pathLst>
                </a:custGeom>
                <a:solidFill>
                  <a:srgbClr val="E2EC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51" name="Rectangle 27"/>
                <p:cNvSpPr>
                  <a:spLocks noChangeArrowheads="1"/>
                </p:cNvSpPr>
                <p:nvPr userDrawn="1"/>
              </p:nvSpPr>
              <p:spPr bwMode="auto">
                <a:xfrm>
                  <a:off x="4479" y="41"/>
                  <a:ext cx="11" cy="112"/>
                </a:xfrm>
                <a:prstGeom prst="rect">
                  <a:avLst/>
                </a:prstGeom>
                <a:solidFill>
                  <a:srgbClr val="E2ECF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52" name="Freeform 28"/>
                <p:cNvSpPr>
                  <a:spLocks/>
                </p:cNvSpPr>
                <p:nvPr userDrawn="1"/>
              </p:nvSpPr>
              <p:spPr bwMode="auto">
                <a:xfrm>
                  <a:off x="4454" y="59"/>
                  <a:ext cx="12" cy="94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0" y="0"/>
                    </a:cxn>
                    <a:cxn ang="0">
                      <a:pos x="0" y="10"/>
                    </a:cxn>
                    <a:cxn ang="0">
                      <a:pos x="1" y="17"/>
                    </a:cxn>
                    <a:cxn ang="0">
                      <a:pos x="0" y="23"/>
                    </a:cxn>
                    <a:cxn ang="0">
                      <a:pos x="0" y="68"/>
                    </a:cxn>
                    <a:cxn ang="0">
                      <a:pos x="9" y="68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9" h="68">
                      <a:moveTo>
                        <a:pt x="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1" y="12"/>
                        <a:pt x="1" y="14"/>
                        <a:pt x="1" y="17"/>
                      </a:cubicBezTo>
                      <a:cubicBezTo>
                        <a:pt x="1" y="19"/>
                        <a:pt x="1" y="21"/>
                        <a:pt x="0" y="23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9" y="68"/>
                        <a:pt x="9" y="68"/>
                        <a:pt x="9" y="68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E2EC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53" name="Freeform 29"/>
                <p:cNvSpPr>
                  <a:spLocks/>
                </p:cNvSpPr>
                <p:nvPr userDrawn="1"/>
              </p:nvSpPr>
              <p:spPr bwMode="auto">
                <a:xfrm>
                  <a:off x="4429" y="111"/>
                  <a:ext cx="12" cy="42"/>
                </a:xfrm>
                <a:custGeom>
                  <a:avLst/>
                  <a:gdLst/>
                  <a:ahLst/>
                  <a:cxnLst>
                    <a:cxn ang="0">
                      <a:pos x="0" y="30"/>
                    </a:cxn>
                    <a:cxn ang="0">
                      <a:pos x="9" y="30"/>
                    </a:cxn>
                    <a:cxn ang="0">
                      <a:pos x="9" y="0"/>
                    </a:cxn>
                    <a:cxn ang="0">
                      <a:pos x="0" y="4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9" h="30">
                      <a:moveTo>
                        <a:pt x="0" y="30"/>
                      </a:move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6" y="2"/>
                        <a:pt x="3" y="3"/>
                        <a:pt x="0" y="4"/>
                      </a:cubicBez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2EC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54" name="Freeform 30"/>
                <p:cNvSpPr>
                  <a:spLocks/>
                </p:cNvSpPr>
                <p:nvPr userDrawn="1"/>
              </p:nvSpPr>
              <p:spPr bwMode="auto">
                <a:xfrm>
                  <a:off x="4402" y="117"/>
                  <a:ext cx="13" cy="36"/>
                </a:xfrm>
                <a:custGeom>
                  <a:avLst/>
                  <a:gdLst/>
                  <a:ahLst/>
                  <a:cxnLst>
                    <a:cxn ang="0">
                      <a:pos x="0" y="26"/>
                    </a:cxn>
                    <a:cxn ang="0">
                      <a:pos x="9" y="26"/>
                    </a:cxn>
                    <a:cxn ang="0">
                      <a:pos x="9" y="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26"/>
                    </a:cxn>
                  </a:cxnLst>
                  <a:rect l="0" t="0" r="r" b="b"/>
                  <a:pathLst>
                    <a:path w="9" h="26">
                      <a:moveTo>
                        <a:pt x="0" y="26"/>
                      </a:move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7" y="1"/>
                        <a:pt x="6" y="1"/>
                        <a:pt x="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E2EC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55" name="Freeform 31"/>
                <p:cNvSpPr>
                  <a:spLocks/>
                </p:cNvSpPr>
                <p:nvPr userDrawn="1"/>
              </p:nvSpPr>
              <p:spPr bwMode="auto">
                <a:xfrm>
                  <a:off x="4376" y="135"/>
                  <a:ext cx="13" cy="18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3" y="0"/>
                    </a:cxn>
                    <a:cxn ang="0">
                      <a:pos x="10" y="0"/>
                    </a:cxn>
                    <a:cxn ang="0">
                      <a:pos x="0" y="10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13" h="18">
                      <a:moveTo>
                        <a:pt x="0" y="18"/>
                      </a:moveTo>
                      <a:lnTo>
                        <a:pt x="13" y="18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0" y="1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E2EC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56" name="Freeform 32"/>
                <p:cNvSpPr>
                  <a:spLocks noEditPoints="1"/>
                </p:cNvSpPr>
                <p:nvPr userDrawn="1"/>
              </p:nvSpPr>
              <p:spPr bwMode="auto">
                <a:xfrm>
                  <a:off x="2491" y="287"/>
                  <a:ext cx="97" cy="95"/>
                </a:xfrm>
                <a:custGeom>
                  <a:avLst/>
                  <a:gdLst/>
                  <a:ahLst/>
                  <a:cxnLst>
                    <a:cxn ang="0">
                      <a:pos x="35" y="13"/>
                    </a:cxn>
                    <a:cxn ang="0">
                      <a:pos x="57" y="13"/>
                    </a:cxn>
                    <a:cxn ang="0">
                      <a:pos x="57" y="35"/>
                    </a:cxn>
                    <a:cxn ang="0">
                      <a:pos x="35" y="35"/>
                    </a:cxn>
                    <a:cxn ang="0">
                      <a:pos x="35" y="13"/>
                    </a:cxn>
                    <a:cxn ang="0">
                      <a:pos x="11" y="67"/>
                    </a:cxn>
                    <a:cxn ang="0">
                      <a:pos x="27" y="50"/>
                    </a:cxn>
                    <a:cxn ang="0">
                      <a:pos x="29" y="45"/>
                    </a:cxn>
                    <a:cxn ang="0">
                      <a:pos x="32" y="41"/>
                    </a:cxn>
                    <a:cxn ang="0">
                      <a:pos x="61" y="39"/>
                    </a:cxn>
                    <a:cxn ang="0">
                      <a:pos x="61" y="8"/>
                    </a:cxn>
                    <a:cxn ang="0">
                      <a:pos x="30" y="8"/>
                    </a:cxn>
                    <a:cxn ang="0">
                      <a:pos x="28" y="37"/>
                    </a:cxn>
                    <a:cxn ang="0">
                      <a:pos x="24" y="41"/>
                    </a:cxn>
                    <a:cxn ang="0">
                      <a:pos x="19" y="42"/>
                    </a:cxn>
                    <a:cxn ang="0">
                      <a:pos x="3" y="59"/>
                    </a:cxn>
                    <a:cxn ang="0">
                      <a:pos x="3" y="67"/>
                    </a:cxn>
                    <a:cxn ang="0">
                      <a:pos x="11" y="67"/>
                    </a:cxn>
                  </a:cxnLst>
                  <a:rect l="0" t="0" r="r" b="b"/>
                  <a:pathLst>
                    <a:path w="70" h="69">
                      <a:moveTo>
                        <a:pt x="35" y="13"/>
                      </a:moveTo>
                      <a:cubicBezTo>
                        <a:pt x="41" y="6"/>
                        <a:pt x="51" y="6"/>
                        <a:pt x="57" y="13"/>
                      </a:cubicBezTo>
                      <a:cubicBezTo>
                        <a:pt x="63" y="19"/>
                        <a:pt x="63" y="29"/>
                        <a:pt x="57" y="35"/>
                      </a:cubicBezTo>
                      <a:cubicBezTo>
                        <a:pt x="51" y="41"/>
                        <a:pt x="41" y="41"/>
                        <a:pt x="35" y="35"/>
                      </a:cubicBezTo>
                      <a:cubicBezTo>
                        <a:pt x="28" y="29"/>
                        <a:pt x="28" y="19"/>
                        <a:pt x="35" y="13"/>
                      </a:cubicBezTo>
                      <a:moveTo>
                        <a:pt x="11" y="67"/>
                      </a:moveTo>
                      <a:cubicBezTo>
                        <a:pt x="27" y="50"/>
                        <a:pt x="27" y="50"/>
                        <a:pt x="27" y="50"/>
                      </a:cubicBezTo>
                      <a:cubicBezTo>
                        <a:pt x="28" y="49"/>
                        <a:pt x="29" y="47"/>
                        <a:pt x="29" y="45"/>
                      </a:cubicBezTo>
                      <a:cubicBezTo>
                        <a:pt x="32" y="41"/>
                        <a:pt x="32" y="41"/>
                        <a:pt x="32" y="41"/>
                      </a:cubicBezTo>
                      <a:cubicBezTo>
                        <a:pt x="41" y="48"/>
                        <a:pt x="53" y="47"/>
                        <a:pt x="61" y="39"/>
                      </a:cubicBezTo>
                      <a:cubicBezTo>
                        <a:pt x="70" y="31"/>
                        <a:pt x="70" y="17"/>
                        <a:pt x="61" y="8"/>
                      </a:cubicBezTo>
                      <a:cubicBezTo>
                        <a:pt x="53" y="0"/>
                        <a:pt x="39" y="0"/>
                        <a:pt x="30" y="8"/>
                      </a:cubicBezTo>
                      <a:cubicBezTo>
                        <a:pt x="22" y="16"/>
                        <a:pt x="22" y="28"/>
                        <a:pt x="28" y="37"/>
                      </a:cubicBezTo>
                      <a:cubicBezTo>
                        <a:pt x="24" y="41"/>
                        <a:pt x="24" y="41"/>
                        <a:pt x="24" y="41"/>
                      </a:cubicBezTo>
                      <a:cubicBezTo>
                        <a:pt x="22" y="40"/>
                        <a:pt x="20" y="41"/>
                        <a:pt x="19" y="42"/>
                      </a:cubicBezTo>
                      <a:cubicBezTo>
                        <a:pt x="3" y="59"/>
                        <a:pt x="3" y="59"/>
                        <a:pt x="3" y="59"/>
                      </a:cubicBezTo>
                      <a:cubicBezTo>
                        <a:pt x="0" y="61"/>
                        <a:pt x="0" y="64"/>
                        <a:pt x="3" y="67"/>
                      </a:cubicBezTo>
                      <a:cubicBezTo>
                        <a:pt x="5" y="69"/>
                        <a:pt x="8" y="69"/>
                        <a:pt x="11" y="67"/>
                      </a:cubicBezTo>
                    </a:path>
                  </a:pathLst>
                </a:custGeom>
                <a:solidFill>
                  <a:srgbClr val="E2EC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57" name="Rectangle 33"/>
                <p:cNvSpPr>
                  <a:spLocks noChangeArrowheads="1"/>
                </p:cNvSpPr>
                <p:nvPr userDrawn="1"/>
              </p:nvSpPr>
              <p:spPr bwMode="auto">
                <a:xfrm>
                  <a:off x="2614" y="280"/>
                  <a:ext cx="11" cy="112"/>
                </a:xfrm>
                <a:prstGeom prst="rect">
                  <a:avLst/>
                </a:prstGeom>
                <a:solidFill>
                  <a:srgbClr val="E2ECF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58" name="Freeform 34"/>
                <p:cNvSpPr>
                  <a:spLocks/>
                </p:cNvSpPr>
                <p:nvPr userDrawn="1"/>
              </p:nvSpPr>
              <p:spPr bwMode="auto">
                <a:xfrm>
                  <a:off x="2589" y="298"/>
                  <a:ext cx="12" cy="94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0" y="0"/>
                    </a:cxn>
                    <a:cxn ang="0">
                      <a:pos x="0" y="9"/>
                    </a:cxn>
                    <a:cxn ang="0">
                      <a:pos x="1" y="16"/>
                    </a:cxn>
                    <a:cxn ang="0">
                      <a:pos x="0" y="23"/>
                    </a:cxn>
                    <a:cxn ang="0">
                      <a:pos x="0" y="68"/>
                    </a:cxn>
                    <a:cxn ang="0">
                      <a:pos x="9" y="68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9" h="68">
                      <a:moveTo>
                        <a:pt x="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12"/>
                        <a:pt x="1" y="14"/>
                        <a:pt x="1" y="16"/>
                      </a:cubicBezTo>
                      <a:cubicBezTo>
                        <a:pt x="1" y="18"/>
                        <a:pt x="1" y="21"/>
                        <a:pt x="0" y="23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9" y="68"/>
                        <a:pt x="9" y="68"/>
                        <a:pt x="9" y="68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E2EC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59" name="Freeform 35"/>
                <p:cNvSpPr>
                  <a:spLocks/>
                </p:cNvSpPr>
                <p:nvPr userDrawn="1"/>
              </p:nvSpPr>
              <p:spPr bwMode="auto">
                <a:xfrm>
                  <a:off x="2564" y="349"/>
                  <a:ext cx="11" cy="43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8" y="31"/>
                    </a:cxn>
                    <a:cxn ang="0">
                      <a:pos x="8" y="0"/>
                    </a:cxn>
                    <a:cxn ang="0">
                      <a:pos x="0" y="4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8" h="31">
                      <a:moveTo>
                        <a:pt x="0" y="31"/>
                      </a:move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6" y="2"/>
                        <a:pt x="3" y="4"/>
                        <a:pt x="0" y="4"/>
                      </a:cubicBez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E2EC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60" name="Freeform 36"/>
                <p:cNvSpPr>
                  <a:spLocks/>
                </p:cNvSpPr>
                <p:nvPr userDrawn="1"/>
              </p:nvSpPr>
              <p:spPr bwMode="auto">
                <a:xfrm>
                  <a:off x="2538" y="355"/>
                  <a:ext cx="12" cy="37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9" y="27"/>
                    </a:cxn>
                    <a:cxn ang="0">
                      <a:pos x="9" y="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9" h="27">
                      <a:moveTo>
                        <a:pt x="0" y="27"/>
                      </a:move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7" y="1"/>
                        <a:pt x="6" y="1"/>
                        <a:pt x="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E2EC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61" name="Freeform 37"/>
                <p:cNvSpPr>
                  <a:spLocks/>
                </p:cNvSpPr>
                <p:nvPr userDrawn="1"/>
              </p:nvSpPr>
              <p:spPr bwMode="auto">
                <a:xfrm>
                  <a:off x="2511" y="373"/>
                  <a:ext cx="13" cy="19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3" y="19"/>
                    </a:cxn>
                    <a:cxn ang="0">
                      <a:pos x="13" y="0"/>
                    </a:cxn>
                    <a:cxn ang="0">
                      <a:pos x="10" y="0"/>
                    </a:cxn>
                    <a:cxn ang="0">
                      <a:pos x="0" y="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13" h="19">
                      <a:moveTo>
                        <a:pt x="0" y="19"/>
                      </a:moveTo>
                      <a:lnTo>
                        <a:pt x="13" y="19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0" y="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2EC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62" name="Freeform 38"/>
                <p:cNvSpPr>
                  <a:spLocks noEditPoints="1"/>
                </p:cNvSpPr>
                <p:nvPr userDrawn="1"/>
              </p:nvSpPr>
              <p:spPr bwMode="auto">
                <a:xfrm>
                  <a:off x="4213" y="4023"/>
                  <a:ext cx="96" cy="97"/>
                </a:xfrm>
                <a:custGeom>
                  <a:avLst/>
                  <a:gdLst/>
                  <a:ahLst/>
                  <a:cxnLst>
                    <a:cxn ang="0">
                      <a:pos x="34" y="13"/>
                    </a:cxn>
                    <a:cxn ang="0">
                      <a:pos x="56" y="13"/>
                    </a:cxn>
                    <a:cxn ang="0">
                      <a:pos x="56" y="36"/>
                    </a:cxn>
                    <a:cxn ang="0">
                      <a:pos x="34" y="36"/>
                    </a:cxn>
                    <a:cxn ang="0">
                      <a:pos x="34" y="13"/>
                    </a:cxn>
                    <a:cxn ang="0">
                      <a:pos x="10" y="67"/>
                    </a:cxn>
                    <a:cxn ang="0">
                      <a:pos x="26" y="51"/>
                    </a:cxn>
                    <a:cxn ang="0">
                      <a:pos x="28" y="46"/>
                    </a:cxn>
                    <a:cxn ang="0">
                      <a:pos x="32" y="42"/>
                    </a:cxn>
                    <a:cxn ang="0">
                      <a:pos x="60" y="40"/>
                    </a:cxn>
                    <a:cxn ang="0">
                      <a:pos x="60" y="9"/>
                    </a:cxn>
                    <a:cxn ang="0">
                      <a:pos x="29" y="9"/>
                    </a:cxn>
                    <a:cxn ang="0">
                      <a:pos x="27" y="38"/>
                    </a:cxn>
                    <a:cxn ang="0">
                      <a:pos x="23" y="41"/>
                    </a:cxn>
                    <a:cxn ang="0">
                      <a:pos x="18" y="43"/>
                    </a:cxn>
                    <a:cxn ang="0">
                      <a:pos x="2" y="59"/>
                    </a:cxn>
                    <a:cxn ang="0">
                      <a:pos x="2" y="67"/>
                    </a:cxn>
                    <a:cxn ang="0">
                      <a:pos x="10" y="67"/>
                    </a:cxn>
                  </a:cxnLst>
                  <a:rect l="0" t="0" r="r" b="b"/>
                  <a:pathLst>
                    <a:path w="69" h="70">
                      <a:moveTo>
                        <a:pt x="34" y="13"/>
                      </a:moveTo>
                      <a:cubicBezTo>
                        <a:pt x="40" y="7"/>
                        <a:pt x="50" y="7"/>
                        <a:pt x="56" y="13"/>
                      </a:cubicBezTo>
                      <a:cubicBezTo>
                        <a:pt x="62" y="20"/>
                        <a:pt x="62" y="29"/>
                        <a:pt x="56" y="36"/>
                      </a:cubicBezTo>
                      <a:cubicBezTo>
                        <a:pt x="50" y="42"/>
                        <a:pt x="40" y="42"/>
                        <a:pt x="34" y="36"/>
                      </a:cubicBezTo>
                      <a:cubicBezTo>
                        <a:pt x="28" y="29"/>
                        <a:pt x="28" y="20"/>
                        <a:pt x="34" y="13"/>
                      </a:cubicBezTo>
                      <a:moveTo>
                        <a:pt x="10" y="67"/>
                      </a:moveTo>
                      <a:cubicBezTo>
                        <a:pt x="26" y="51"/>
                        <a:pt x="26" y="51"/>
                        <a:pt x="26" y="51"/>
                      </a:cubicBezTo>
                      <a:cubicBezTo>
                        <a:pt x="28" y="50"/>
                        <a:pt x="28" y="48"/>
                        <a:pt x="28" y="46"/>
                      </a:cubicBezTo>
                      <a:cubicBezTo>
                        <a:pt x="32" y="42"/>
                        <a:pt x="32" y="42"/>
                        <a:pt x="32" y="42"/>
                      </a:cubicBezTo>
                      <a:cubicBezTo>
                        <a:pt x="40" y="49"/>
                        <a:pt x="53" y="48"/>
                        <a:pt x="60" y="40"/>
                      </a:cubicBezTo>
                      <a:cubicBezTo>
                        <a:pt x="69" y="31"/>
                        <a:pt x="69" y="18"/>
                        <a:pt x="60" y="9"/>
                      </a:cubicBezTo>
                      <a:cubicBezTo>
                        <a:pt x="52" y="0"/>
                        <a:pt x="38" y="0"/>
                        <a:pt x="29" y="9"/>
                      </a:cubicBezTo>
                      <a:cubicBezTo>
                        <a:pt x="21" y="17"/>
                        <a:pt x="21" y="29"/>
                        <a:pt x="27" y="38"/>
                      </a:cubicBezTo>
                      <a:cubicBezTo>
                        <a:pt x="23" y="41"/>
                        <a:pt x="23" y="41"/>
                        <a:pt x="23" y="41"/>
                      </a:cubicBezTo>
                      <a:cubicBezTo>
                        <a:pt x="22" y="41"/>
                        <a:pt x="20" y="42"/>
                        <a:pt x="18" y="43"/>
                      </a:cubicBezTo>
                      <a:cubicBezTo>
                        <a:pt x="2" y="59"/>
                        <a:pt x="2" y="59"/>
                        <a:pt x="2" y="59"/>
                      </a:cubicBezTo>
                      <a:cubicBezTo>
                        <a:pt x="0" y="62"/>
                        <a:pt x="0" y="65"/>
                        <a:pt x="2" y="67"/>
                      </a:cubicBezTo>
                      <a:cubicBezTo>
                        <a:pt x="4" y="70"/>
                        <a:pt x="8" y="70"/>
                        <a:pt x="10" y="67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63" name="Rectangle 39"/>
                <p:cNvSpPr>
                  <a:spLocks noChangeArrowheads="1"/>
                </p:cNvSpPr>
                <p:nvPr userDrawn="1"/>
              </p:nvSpPr>
              <p:spPr bwMode="auto">
                <a:xfrm>
                  <a:off x="4335" y="4016"/>
                  <a:ext cx="11" cy="112"/>
                </a:xfrm>
                <a:prstGeom prst="rect">
                  <a:avLst/>
                </a:prstGeom>
                <a:solidFill>
                  <a:srgbClr val="EDEC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64" name="Freeform 40"/>
                <p:cNvSpPr>
                  <a:spLocks/>
                </p:cNvSpPr>
                <p:nvPr userDrawn="1"/>
              </p:nvSpPr>
              <p:spPr bwMode="auto">
                <a:xfrm>
                  <a:off x="4310" y="4036"/>
                  <a:ext cx="13" cy="92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0" y="0"/>
                    </a:cxn>
                    <a:cxn ang="0">
                      <a:pos x="0" y="9"/>
                    </a:cxn>
                    <a:cxn ang="0">
                      <a:pos x="1" y="16"/>
                    </a:cxn>
                    <a:cxn ang="0">
                      <a:pos x="0" y="22"/>
                    </a:cxn>
                    <a:cxn ang="0">
                      <a:pos x="0" y="67"/>
                    </a:cxn>
                    <a:cxn ang="0">
                      <a:pos x="9" y="67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9" h="67">
                      <a:moveTo>
                        <a:pt x="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11"/>
                        <a:pt x="1" y="14"/>
                        <a:pt x="1" y="16"/>
                      </a:cubicBezTo>
                      <a:cubicBezTo>
                        <a:pt x="1" y="18"/>
                        <a:pt x="1" y="20"/>
                        <a:pt x="0" y="22"/>
                      </a:cubicBez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9" y="67"/>
                        <a:pt x="9" y="67"/>
                        <a:pt x="9" y="67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65" name="Freeform 41"/>
                <p:cNvSpPr>
                  <a:spLocks/>
                </p:cNvSpPr>
                <p:nvPr userDrawn="1"/>
              </p:nvSpPr>
              <p:spPr bwMode="auto">
                <a:xfrm>
                  <a:off x="4285" y="4087"/>
                  <a:ext cx="13" cy="41"/>
                </a:xfrm>
                <a:custGeom>
                  <a:avLst/>
                  <a:gdLst/>
                  <a:ahLst/>
                  <a:cxnLst>
                    <a:cxn ang="0">
                      <a:pos x="0" y="30"/>
                    </a:cxn>
                    <a:cxn ang="0">
                      <a:pos x="9" y="30"/>
                    </a:cxn>
                    <a:cxn ang="0">
                      <a:pos x="9" y="0"/>
                    </a:cxn>
                    <a:cxn ang="0">
                      <a:pos x="0" y="4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9" h="30">
                      <a:moveTo>
                        <a:pt x="0" y="30"/>
                      </a:move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6" y="2"/>
                        <a:pt x="3" y="3"/>
                        <a:pt x="0" y="4"/>
                      </a:cubicBez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66" name="Freeform 42"/>
                <p:cNvSpPr>
                  <a:spLocks/>
                </p:cNvSpPr>
                <p:nvPr userDrawn="1"/>
              </p:nvSpPr>
              <p:spPr bwMode="auto">
                <a:xfrm>
                  <a:off x="4260" y="4092"/>
                  <a:ext cx="11" cy="36"/>
                </a:xfrm>
                <a:custGeom>
                  <a:avLst/>
                  <a:gdLst/>
                  <a:ahLst/>
                  <a:cxnLst>
                    <a:cxn ang="0">
                      <a:pos x="0" y="26"/>
                    </a:cxn>
                    <a:cxn ang="0">
                      <a:pos x="8" y="26"/>
                    </a:cxn>
                    <a:cxn ang="0">
                      <a:pos x="8" y="1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26"/>
                    </a:cxn>
                  </a:cxnLst>
                  <a:rect l="0" t="0" r="r" b="b"/>
                  <a:pathLst>
                    <a:path w="8" h="26">
                      <a:moveTo>
                        <a:pt x="0" y="26"/>
                      </a:move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6" y="1"/>
                        <a:pt x="5" y="1"/>
                        <a:pt x="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67" name="Freeform 43"/>
                <p:cNvSpPr>
                  <a:spLocks/>
                </p:cNvSpPr>
                <p:nvPr userDrawn="1"/>
              </p:nvSpPr>
              <p:spPr bwMode="auto">
                <a:xfrm>
                  <a:off x="4232" y="4110"/>
                  <a:ext cx="13" cy="18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3" y="0"/>
                    </a:cxn>
                    <a:cxn ang="0">
                      <a:pos x="10" y="0"/>
                    </a:cxn>
                    <a:cxn ang="0">
                      <a:pos x="0" y="10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13" h="18">
                      <a:moveTo>
                        <a:pt x="0" y="18"/>
                      </a:moveTo>
                      <a:lnTo>
                        <a:pt x="13" y="18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0" y="1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68" name="Freeform 44"/>
                <p:cNvSpPr>
                  <a:spLocks/>
                </p:cNvSpPr>
                <p:nvPr userDrawn="1"/>
              </p:nvSpPr>
              <p:spPr bwMode="auto">
                <a:xfrm>
                  <a:off x="2522" y="15"/>
                  <a:ext cx="145" cy="111"/>
                </a:xfrm>
                <a:custGeom>
                  <a:avLst/>
                  <a:gdLst/>
                  <a:ahLst/>
                  <a:cxnLst>
                    <a:cxn ang="0">
                      <a:pos x="101" y="3"/>
                    </a:cxn>
                    <a:cxn ang="0">
                      <a:pos x="94" y="0"/>
                    </a:cxn>
                    <a:cxn ang="0">
                      <a:pos x="9" y="0"/>
                    </a:cxn>
                    <a:cxn ang="0">
                      <a:pos x="0" y="9"/>
                    </a:cxn>
                    <a:cxn ang="0">
                      <a:pos x="0" y="27"/>
                    </a:cxn>
                    <a:cxn ang="0">
                      <a:pos x="8" y="27"/>
                    </a:cxn>
                    <a:cxn ang="0">
                      <a:pos x="8" y="9"/>
                    </a:cxn>
                    <a:cxn ang="0">
                      <a:pos x="9" y="9"/>
                    </a:cxn>
                    <a:cxn ang="0">
                      <a:pos x="94" y="9"/>
                    </a:cxn>
                    <a:cxn ang="0">
                      <a:pos x="95" y="9"/>
                    </a:cxn>
                    <a:cxn ang="0">
                      <a:pos x="95" y="71"/>
                    </a:cxn>
                    <a:cxn ang="0">
                      <a:pos x="94" y="72"/>
                    </a:cxn>
                    <a:cxn ang="0">
                      <a:pos x="83" y="72"/>
                    </a:cxn>
                    <a:cxn ang="0">
                      <a:pos x="83" y="80"/>
                    </a:cxn>
                    <a:cxn ang="0">
                      <a:pos x="94" y="80"/>
                    </a:cxn>
                    <a:cxn ang="0">
                      <a:pos x="101" y="77"/>
                    </a:cxn>
                    <a:cxn ang="0">
                      <a:pos x="104" y="71"/>
                    </a:cxn>
                    <a:cxn ang="0">
                      <a:pos x="104" y="9"/>
                    </a:cxn>
                    <a:cxn ang="0">
                      <a:pos x="101" y="3"/>
                    </a:cxn>
                  </a:cxnLst>
                  <a:rect l="0" t="0" r="r" b="b"/>
                  <a:pathLst>
                    <a:path w="104" h="80">
                      <a:moveTo>
                        <a:pt x="101" y="3"/>
                      </a:moveTo>
                      <a:cubicBezTo>
                        <a:pt x="99" y="1"/>
                        <a:pt x="97" y="0"/>
                        <a:pt x="94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9" y="9"/>
                        <a:pt x="9" y="9"/>
                      </a:cubicBezTo>
                      <a:cubicBezTo>
                        <a:pt x="94" y="9"/>
                        <a:pt x="94" y="9"/>
                        <a:pt x="94" y="9"/>
                      </a:cubicBezTo>
                      <a:cubicBezTo>
                        <a:pt x="95" y="9"/>
                        <a:pt x="95" y="9"/>
                        <a:pt x="95" y="9"/>
                      </a:cubicBezTo>
                      <a:cubicBezTo>
                        <a:pt x="95" y="71"/>
                        <a:pt x="95" y="71"/>
                        <a:pt x="95" y="71"/>
                      </a:cubicBezTo>
                      <a:cubicBezTo>
                        <a:pt x="95" y="71"/>
                        <a:pt x="95" y="72"/>
                        <a:pt x="94" y="72"/>
                      </a:cubicBezTo>
                      <a:cubicBezTo>
                        <a:pt x="83" y="72"/>
                        <a:pt x="83" y="72"/>
                        <a:pt x="83" y="72"/>
                      </a:cubicBezTo>
                      <a:cubicBezTo>
                        <a:pt x="83" y="80"/>
                        <a:pt x="83" y="80"/>
                        <a:pt x="83" y="80"/>
                      </a:cubicBezTo>
                      <a:cubicBezTo>
                        <a:pt x="94" y="80"/>
                        <a:pt x="94" y="80"/>
                        <a:pt x="94" y="80"/>
                      </a:cubicBezTo>
                      <a:cubicBezTo>
                        <a:pt x="97" y="80"/>
                        <a:pt x="99" y="79"/>
                        <a:pt x="101" y="77"/>
                      </a:cubicBezTo>
                      <a:cubicBezTo>
                        <a:pt x="103" y="76"/>
                        <a:pt x="104" y="73"/>
                        <a:pt x="104" y="71"/>
                      </a:cubicBezTo>
                      <a:cubicBezTo>
                        <a:pt x="104" y="9"/>
                        <a:pt x="104" y="9"/>
                        <a:pt x="104" y="9"/>
                      </a:cubicBezTo>
                      <a:cubicBezTo>
                        <a:pt x="104" y="7"/>
                        <a:pt x="103" y="5"/>
                        <a:pt x="101" y="3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69" name="Freeform 45"/>
                <p:cNvSpPr>
                  <a:spLocks noEditPoints="1"/>
                </p:cNvSpPr>
                <p:nvPr userDrawn="1"/>
              </p:nvSpPr>
              <p:spPr bwMode="auto">
                <a:xfrm>
                  <a:off x="2485" y="65"/>
                  <a:ext cx="144" cy="134"/>
                </a:xfrm>
                <a:custGeom>
                  <a:avLst/>
                  <a:gdLst/>
                  <a:ahLst/>
                  <a:cxnLst>
                    <a:cxn ang="0">
                      <a:pos x="95" y="71"/>
                    </a:cxn>
                    <a:cxn ang="0">
                      <a:pos x="94" y="72"/>
                    </a:cxn>
                    <a:cxn ang="0">
                      <a:pos x="77" y="72"/>
                    </a:cxn>
                    <a:cxn ang="0">
                      <a:pos x="68" y="72"/>
                    </a:cxn>
                    <a:cxn ang="0">
                      <a:pos x="68" y="80"/>
                    </a:cxn>
                    <a:cxn ang="0">
                      <a:pos x="68" y="82"/>
                    </a:cxn>
                    <a:cxn ang="0">
                      <a:pos x="52" y="73"/>
                    </a:cxn>
                    <a:cxn ang="0">
                      <a:pos x="50" y="72"/>
                    </a:cxn>
                    <a:cxn ang="0">
                      <a:pos x="48" y="72"/>
                    </a:cxn>
                    <a:cxn ang="0">
                      <a:pos x="9" y="72"/>
                    </a:cxn>
                    <a:cxn ang="0">
                      <a:pos x="8" y="71"/>
                    </a:cxn>
                    <a:cxn ang="0">
                      <a:pos x="8" y="10"/>
                    </a:cxn>
                    <a:cxn ang="0">
                      <a:pos x="9" y="9"/>
                    </a:cxn>
                    <a:cxn ang="0">
                      <a:pos x="94" y="9"/>
                    </a:cxn>
                    <a:cxn ang="0">
                      <a:pos x="95" y="10"/>
                    </a:cxn>
                    <a:cxn ang="0">
                      <a:pos x="95" y="71"/>
                    </a:cxn>
                    <a:cxn ang="0">
                      <a:pos x="94" y="0"/>
                    </a:cxn>
                    <a:cxn ang="0">
                      <a:pos x="9" y="0"/>
                    </a:cxn>
                    <a:cxn ang="0">
                      <a:pos x="2" y="3"/>
                    </a:cxn>
                    <a:cxn ang="0">
                      <a:pos x="0" y="10"/>
                    </a:cxn>
                    <a:cxn ang="0">
                      <a:pos x="0" y="71"/>
                    </a:cxn>
                    <a:cxn ang="0">
                      <a:pos x="2" y="78"/>
                    </a:cxn>
                    <a:cxn ang="0">
                      <a:pos x="9" y="80"/>
                    </a:cxn>
                    <a:cxn ang="0">
                      <a:pos x="48" y="80"/>
                    </a:cxn>
                    <a:cxn ang="0">
                      <a:pos x="77" y="97"/>
                    </a:cxn>
                    <a:cxn ang="0">
                      <a:pos x="77" y="80"/>
                    </a:cxn>
                    <a:cxn ang="0">
                      <a:pos x="94" y="80"/>
                    </a:cxn>
                    <a:cxn ang="0">
                      <a:pos x="101" y="78"/>
                    </a:cxn>
                    <a:cxn ang="0">
                      <a:pos x="104" y="71"/>
                    </a:cxn>
                    <a:cxn ang="0">
                      <a:pos x="104" y="10"/>
                    </a:cxn>
                    <a:cxn ang="0">
                      <a:pos x="101" y="3"/>
                    </a:cxn>
                    <a:cxn ang="0">
                      <a:pos x="94" y="0"/>
                    </a:cxn>
                  </a:cxnLst>
                  <a:rect l="0" t="0" r="r" b="b"/>
                  <a:pathLst>
                    <a:path w="104" h="97">
                      <a:moveTo>
                        <a:pt x="95" y="71"/>
                      </a:moveTo>
                      <a:cubicBezTo>
                        <a:pt x="95" y="72"/>
                        <a:pt x="95" y="72"/>
                        <a:pt x="94" y="72"/>
                      </a:cubicBezTo>
                      <a:cubicBezTo>
                        <a:pt x="77" y="72"/>
                        <a:pt x="77" y="72"/>
                        <a:pt x="77" y="72"/>
                      </a:cubicBezTo>
                      <a:cubicBezTo>
                        <a:pt x="68" y="72"/>
                        <a:pt x="68" y="72"/>
                        <a:pt x="68" y="72"/>
                      </a:cubicBezTo>
                      <a:cubicBezTo>
                        <a:pt x="68" y="80"/>
                        <a:pt x="68" y="80"/>
                        <a:pt x="68" y="80"/>
                      </a:cubicBezTo>
                      <a:cubicBezTo>
                        <a:pt x="68" y="82"/>
                        <a:pt x="68" y="82"/>
                        <a:pt x="68" y="82"/>
                      </a:cubicBezTo>
                      <a:cubicBezTo>
                        <a:pt x="52" y="73"/>
                        <a:pt x="52" y="73"/>
                        <a:pt x="52" y="73"/>
                      </a:cubicBezTo>
                      <a:cubicBezTo>
                        <a:pt x="50" y="72"/>
                        <a:pt x="50" y="72"/>
                        <a:pt x="50" y="72"/>
                      </a:cubicBezTo>
                      <a:cubicBezTo>
                        <a:pt x="48" y="72"/>
                        <a:pt x="48" y="72"/>
                        <a:pt x="48" y="72"/>
                      </a:cubicBezTo>
                      <a:cubicBezTo>
                        <a:pt x="9" y="72"/>
                        <a:pt x="9" y="72"/>
                        <a:pt x="9" y="72"/>
                      </a:cubicBezTo>
                      <a:cubicBezTo>
                        <a:pt x="9" y="72"/>
                        <a:pt x="8" y="72"/>
                        <a:pt x="8" y="71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9"/>
                        <a:pt x="9" y="9"/>
                        <a:pt x="9" y="9"/>
                      </a:cubicBezTo>
                      <a:cubicBezTo>
                        <a:pt x="94" y="9"/>
                        <a:pt x="94" y="9"/>
                        <a:pt x="94" y="9"/>
                      </a:cubicBezTo>
                      <a:cubicBezTo>
                        <a:pt x="95" y="9"/>
                        <a:pt x="95" y="9"/>
                        <a:pt x="95" y="10"/>
                      </a:cubicBezTo>
                      <a:lnTo>
                        <a:pt x="95" y="71"/>
                      </a:lnTo>
                      <a:close/>
                      <a:moveTo>
                        <a:pt x="94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6" y="0"/>
                        <a:pt x="4" y="1"/>
                        <a:pt x="2" y="3"/>
                      </a:cubicBezTo>
                      <a:cubicBezTo>
                        <a:pt x="1" y="5"/>
                        <a:pt x="0" y="7"/>
                        <a:pt x="0" y="10"/>
                      </a:cubicBezTo>
                      <a:cubicBezTo>
                        <a:pt x="0" y="71"/>
                        <a:pt x="0" y="71"/>
                        <a:pt x="0" y="71"/>
                      </a:cubicBezTo>
                      <a:cubicBezTo>
                        <a:pt x="0" y="74"/>
                        <a:pt x="1" y="76"/>
                        <a:pt x="2" y="78"/>
                      </a:cubicBezTo>
                      <a:cubicBezTo>
                        <a:pt x="4" y="80"/>
                        <a:pt x="6" y="80"/>
                        <a:pt x="9" y="80"/>
                      </a:cubicBezTo>
                      <a:cubicBezTo>
                        <a:pt x="48" y="80"/>
                        <a:pt x="48" y="80"/>
                        <a:pt x="48" y="80"/>
                      </a:cubicBezTo>
                      <a:cubicBezTo>
                        <a:pt x="77" y="97"/>
                        <a:pt x="77" y="97"/>
                        <a:pt x="77" y="97"/>
                      </a:cubicBezTo>
                      <a:cubicBezTo>
                        <a:pt x="77" y="80"/>
                        <a:pt x="77" y="80"/>
                        <a:pt x="77" y="80"/>
                      </a:cubicBezTo>
                      <a:cubicBezTo>
                        <a:pt x="94" y="80"/>
                        <a:pt x="94" y="80"/>
                        <a:pt x="94" y="80"/>
                      </a:cubicBezTo>
                      <a:cubicBezTo>
                        <a:pt x="97" y="80"/>
                        <a:pt x="99" y="80"/>
                        <a:pt x="101" y="78"/>
                      </a:cubicBezTo>
                      <a:cubicBezTo>
                        <a:pt x="103" y="76"/>
                        <a:pt x="104" y="74"/>
                        <a:pt x="104" y="71"/>
                      </a:cubicBezTo>
                      <a:cubicBezTo>
                        <a:pt x="104" y="10"/>
                        <a:pt x="104" y="10"/>
                        <a:pt x="104" y="10"/>
                      </a:cubicBezTo>
                      <a:cubicBezTo>
                        <a:pt x="104" y="7"/>
                        <a:pt x="103" y="5"/>
                        <a:pt x="101" y="3"/>
                      </a:cubicBezTo>
                      <a:cubicBezTo>
                        <a:pt x="99" y="1"/>
                        <a:pt x="97" y="0"/>
                        <a:pt x="94" y="0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70" name="Freeform 46"/>
                <p:cNvSpPr>
                  <a:spLocks/>
                </p:cNvSpPr>
                <p:nvPr userDrawn="1"/>
              </p:nvSpPr>
              <p:spPr bwMode="auto">
                <a:xfrm>
                  <a:off x="2545" y="128"/>
                  <a:ext cx="54" cy="11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4" y="8"/>
                    </a:cxn>
                    <a:cxn ang="0">
                      <a:pos x="35" y="8"/>
                    </a:cxn>
                    <a:cxn ang="0">
                      <a:pos x="39" y="4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39" h="8">
                      <a:moveTo>
                        <a:pt x="35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"/>
                        <a:pt x="2" y="8"/>
                        <a:pt x="4" y="8"/>
                      </a:cubicBezTo>
                      <a:cubicBezTo>
                        <a:pt x="35" y="8"/>
                        <a:pt x="35" y="8"/>
                        <a:pt x="35" y="8"/>
                      </a:cubicBezTo>
                      <a:cubicBezTo>
                        <a:pt x="37" y="8"/>
                        <a:pt x="39" y="6"/>
                        <a:pt x="39" y="4"/>
                      </a:cubicBezTo>
                      <a:cubicBezTo>
                        <a:pt x="39" y="2"/>
                        <a:pt x="37" y="0"/>
                        <a:pt x="35" y="0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71" name="Freeform 47"/>
                <p:cNvSpPr>
                  <a:spLocks/>
                </p:cNvSpPr>
                <p:nvPr userDrawn="1"/>
              </p:nvSpPr>
              <p:spPr bwMode="auto">
                <a:xfrm>
                  <a:off x="2514" y="102"/>
                  <a:ext cx="85" cy="11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4" y="8"/>
                    </a:cxn>
                    <a:cxn ang="0">
                      <a:pos x="57" y="8"/>
                    </a:cxn>
                    <a:cxn ang="0">
                      <a:pos x="61" y="4"/>
                    </a:cxn>
                    <a:cxn ang="0">
                      <a:pos x="57" y="0"/>
                    </a:cxn>
                  </a:cxnLst>
                  <a:rect l="0" t="0" r="r" b="b"/>
                  <a:pathLst>
                    <a:path w="61" h="8">
                      <a:moveTo>
                        <a:pt x="57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"/>
                        <a:pt x="2" y="8"/>
                        <a:pt x="4" y="8"/>
                      </a:cubicBezTo>
                      <a:cubicBezTo>
                        <a:pt x="57" y="8"/>
                        <a:pt x="57" y="8"/>
                        <a:pt x="57" y="8"/>
                      </a:cubicBezTo>
                      <a:cubicBezTo>
                        <a:pt x="59" y="8"/>
                        <a:pt x="61" y="6"/>
                        <a:pt x="61" y="4"/>
                      </a:cubicBezTo>
                      <a:cubicBezTo>
                        <a:pt x="61" y="2"/>
                        <a:pt x="59" y="0"/>
                        <a:pt x="57" y="0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72" name="Freeform 48"/>
                <p:cNvSpPr>
                  <a:spLocks/>
                </p:cNvSpPr>
                <p:nvPr userDrawn="1"/>
              </p:nvSpPr>
              <p:spPr bwMode="auto">
                <a:xfrm>
                  <a:off x="5438" y="0"/>
                  <a:ext cx="102" cy="78"/>
                </a:xfrm>
                <a:custGeom>
                  <a:avLst/>
                  <a:gdLst/>
                  <a:ahLst/>
                  <a:cxnLst>
                    <a:cxn ang="0">
                      <a:pos x="71" y="2"/>
                    </a:cxn>
                    <a:cxn ang="0">
                      <a:pos x="66" y="0"/>
                    </a:cxn>
                    <a:cxn ang="0">
                      <a:pos x="7" y="0"/>
                    </a:cxn>
                    <a:cxn ang="0">
                      <a:pos x="0" y="7"/>
                    </a:cxn>
                    <a:cxn ang="0">
                      <a:pos x="0" y="19"/>
                    </a:cxn>
                    <a:cxn ang="0">
                      <a:pos x="7" y="19"/>
                    </a:cxn>
                    <a:cxn ang="0">
                      <a:pos x="7" y="7"/>
                    </a:cxn>
                    <a:cxn ang="0">
                      <a:pos x="7" y="6"/>
                    </a:cxn>
                    <a:cxn ang="0">
                      <a:pos x="66" y="6"/>
                    </a:cxn>
                    <a:cxn ang="0">
                      <a:pos x="67" y="7"/>
                    </a:cxn>
                    <a:cxn ang="0">
                      <a:pos x="67" y="49"/>
                    </a:cxn>
                    <a:cxn ang="0">
                      <a:pos x="66" y="50"/>
                    </a:cxn>
                    <a:cxn ang="0">
                      <a:pos x="58" y="50"/>
                    </a:cxn>
                    <a:cxn ang="0">
                      <a:pos x="58" y="56"/>
                    </a:cxn>
                    <a:cxn ang="0">
                      <a:pos x="66" y="56"/>
                    </a:cxn>
                    <a:cxn ang="0">
                      <a:pos x="71" y="54"/>
                    </a:cxn>
                    <a:cxn ang="0">
                      <a:pos x="73" y="49"/>
                    </a:cxn>
                    <a:cxn ang="0">
                      <a:pos x="73" y="7"/>
                    </a:cxn>
                    <a:cxn ang="0">
                      <a:pos x="71" y="2"/>
                    </a:cxn>
                  </a:cxnLst>
                  <a:rect l="0" t="0" r="r" b="b"/>
                  <a:pathLst>
                    <a:path w="73" h="56">
                      <a:moveTo>
                        <a:pt x="71" y="2"/>
                      </a:moveTo>
                      <a:cubicBezTo>
                        <a:pt x="70" y="1"/>
                        <a:pt x="68" y="0"/>
                        <a:pt x="66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66" y="6"/>
                        <a:pt x="66" y="6"/>
                        <a:pt x="66" y="6"/>
                      </a:cubicBezTo>
                      <a:cubicBezTo>
                        <a:pt x="67" y="6"/>
                        <a:pt x="67" y="6"/>
                        <a:pt x="67" y="7"/>
                      </a:cubicBezTo>
                      <a:cubicBezTo>
                        <a:pt x="67" y="49"/>
                        <a:pt x="67" y="49"/>
                        <a:pt x="67" y="49"/>
                      </a:cubicBezTo>
                      <a:cubicBezTo>
                        <a:pt x="67" y="50"/>
                        <a:pt x="67" y="50"/>
                        <a:pt x="66" y="50"/>
                      </a:cubicBezTo>
                      <a:cubicBezTo>
                        <a:pt x="58" y="50"/>
                        <a:pt x="58" y="50"/>
                        <a:pt x="58" y="50"/>
                      </a:cubicBezTo>
                      <a:cubicBezTo>
                        <a:pt x="58" y="56"/>
                        <a:pt x="58" y="56"/>
                        <a:pt x="58" y="56"/>
                      </a:cubicBezTo>
                      <a:cubicBezTo>
                        <a:pt x="66" y="56"/>
                        <a:pt x="66" y="56"/>
                        <a:pt x="66" y="56"/>
                      </a:cubicBezTo>
                      <a:cubicBezTo>
                        <a:pt x="68" y="56"/>
                        <a:pt x="70" y="55"/>
                        <a:pt x="71" y="54"/>
                      </a:cubicBezTo>
                      <a:cubicBezTo>
                        <a:pt x="72" y="53"/>
                        <a:pt x="73" y="51"/>
                        <a:pt x="73" y="49"/>
                      </a:cubicBezTo>
                      <a:cubicBezTo>
                        <a:pt x="73" y="7"/>
                        <a:pt x="73" y="7"/>
                        <a:pt x="73" y="7"/>
                      </a:cubicBezTo>
                      <a:cubicBezTo>
                        <a:pt x="73" y="5"/>
                        <a:pt x="72" y="3"/>
                        <a:pt x="71" y="2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73" name="Freeform 49"/>
                <p:cNvSpPr>
                  <a:spLocks noEditPoints="1"/>
                </p:cNvSpPr>
                <p:nvPr userDrawn="1"/>
              </p:nvSpPr>
              <p:spPr bwMode="auto">
                <a:xfrm>
                  <a:off x="5413" y="35"/>
                  <a:ext cx="100" cy="92"/>
                </a:xfrm>
                <a:custGeom>
                  <a:avLst/>
                  <a:gdLst/>
                  <a:ahLst/>
                  <a:cxnLst>
                    <a:cxn ang="0">
                      <a:pos x="66" y="49"/>
                    </a:cxn>
                    <a:cxn ang="0">
                      <a:pos x="66" y="50"/>
                    </a:cxn>
                    <a:cxn ang="0">
                      <a:pos x="53" y="50"/>
                    </a:cxn>
                    <a:cxn ang="0">
                      <a:pos x="47" y="50"/>
                    </a:cxn>
                    <a:cxn ang="0">
                      <a:pos x="47" y="56"/>
                    </a:cxn>
                    <a:cxn ang="0">
                      <a:pos x="47" y="57"/>
                    </a:cxn>
                    <a:cxn ang="0">
                      <a:pos x="36" y="51"/>
                    </a:cxn>
                    <a:cxn ang="0">
                      <a:pos x="35" y="50"/>
                    </a:cxn>
                    <a:cxn ang="0">
                      <a:pos x="33" y="50"/>
                    </a:cxn>
                    <a:cxn ang="0">
                      <a:pos x="6" y="50"/>
                    </a:cxn>
                    <a:cxn ang="0">
                      <a:pos x="6" y="49"/>
                    </a:cxn>
                    <a:cxn ang="0">
                      <a:pos x="6" y="7"/>
                    </a:cxn>
                    <a:cxn ang="0">
                      <a:pos x="6" y="6"/>
                    </a:cxn>
                    <a:cxn ang="0">
                      <a:pos x="66" y="6"/>
                    </a:cxn>
                    <a:cxn ang="0">
                      <a:pos x="66" y="7"/>
                    </a:cxn>
                    <a:cxn ang="0">
                      <a:pos x="66" y="49"/>
                    </a:cxn>
                    <a:cxn ang="0">
                      <a:pos x="66" y="0"/>
                    </a:cxn>
                    <a:cxn ang="0">
                      <a:pos x="6" y="0"/>
                    </a:cxn>
                    <a:cxn ang="0">
                      <a:pos x="2" y="2"/>
                    </a:cxn>
                    <a:cxn ang="0">
                      <a:pos x="0" y="7"/>
                    </a:cxn>
                    <a:cxn ang="0">
                      <a:pos x="0" y="49"/>
                    </a:cxn>
                    <a:cxn ang="0">
                      <a:pos x="2" y="54"/>
                    </a:cxn>
                    <a:cxn ang="0">
                      <a:pos x="6" y="56"/>
                    </a:cxn>
                    <a:cxn ang="0">
                      <a:pos x="33" y="56"/>
                    </a:cxn>
                    <a:cxn ang="0">
                      <a:pos x="53" y="67"/>
                    </a:cxn>
                    <a:cxn ang="0">
                      <a:pos x="53" y="56"/>
                    </a:cxn>
                    <a:cxn ang="0">
                      <a:pos x="66" y="56"/>
                    </a:cxn>
                    <a:cxn ang="0">
                      <a:pos x="70" y="54"/>
                    </a:cxn>
                    <a:cxn ang="0">
                      <a:pos x="72" y="49"/>
                    </a:cxn>
                    <a:cxn ang="0">
                      <a:pos x="72" y="7"/>
                    </a:cxn>
                    <a:cxn ang="0">
                      <a:pos x="70" y="2"/>
                    </a:cxn>
                    <a:cxn ang="0">
                      <a:pos x="66" y="0"/>
                    </a:cxn>
                  </a:cxnLst>
                  <a:rect l="0" t="0" r="r" b="b"/>
                  <a:pathLst>
                    <a:path w="72" h="67">
                      <a:moveTo>
                        <a:pt x="66" y="49"/>
                      </a:moveTo>
                      <a:cubicBezTo>
                        <a:pt x="66" y="50"/>
                        <a:pt x="66" y="50"/>
                        <a:pt x="66" y="50"/>
                      </a:cubicBezTo>
                      <a:cubicBezTo>
                        <a:pt x="53" y="50"/>
                        <a:pt x="53" y="50"/>
                        <a:pt x="53" y="50"/>
                      </a:cubicBezTo>
                      <a:cubicBezTo>
                        <a:pt x="47" y="50"/>
                        <a:pt x="47" y="50"/>
                        <a:pt x="47" y="50"/>
                      </a:cubicBezTo>
                      <a:cubicBezTo>
                        <a:pt x="47" y="56"/>
                        <a:pt x="47" y="56"/>
                        <a:pt x="47" y="56"/>
                      </a:cubicBezTo>
                      <a:cubicBezTo>
                        <a:pt x="47" y="57"/>
                        <a:pt x="47" y="57"/>
                        <a:pt x="47" y="57"/>
                      </a:cubicBezTo>
                      <a:cubicBezTo>
                        <a:pt x="36" y="51"/>
                        <a:pt x="36" y="51"/>
                        <a:pt x="36" y="51"/>
                      </a:cubicBezTo>
                      <a:cubicBezTo>
                        <a:pt x="35" y="50"/>
                        <a:pt x="35" y="50"/>
                        <a:pt x="35" y="50"/>
                      </a:cubicBezTo>
                      <a:cubicBezTo>
                        <a:pt x="33" y="50"/>
                        <a:pt x="33" y="50"/>
                        <a:pt x="33" y="50"/>
                      </a:cubicBezTo>
                      <a:cubicBezTo>
                        <a:pt x="6" y="50"/>
                        <a:pt x="6" y="50"/>
                        <a:pt x="6" y="50"/>
                      </a:cubicBezTo>
                      <a:cubicBezTo>
                        <a:pt x="6" y="50"/>
                        <a:pt x="6" y="50"/>
                        <a:pt x="6" y="49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6" y="6"/>
                        <a:pt x="66" y="6"/>
                        <a:pt x="66" y="6"/>
                      </a:cubicBezTo>
                      <a:cubicBezTo>
                        <a:pt x="66" y="6"/>
                        <a:pt x="66" y="6"/>
                        <a:pt x="66" y="7"/>
                      </a:cubicBezTo>
                      <a:lnTo>
                        <a:pt x="66" y="49"/>
                      </a:lnTo>
                      <a:close/>
                      <a:moveTo>
                        <a:pt x="6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0"/>
                        <a:pt x="3" y="1"/>
                        <a:pt x="2" y="2"/>
                      </a:cubicBezTo>
                      <a:cubicBezTo>
                        <a:pt x="0" y="3"/>
                        <a:pt x="0" y="5"/>
                        <a:pt x="0" y="7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51"/>
                        <a:pt x="0" y="53"/>
                        <a:pt x="2" y="54"/>
                      </a:cubicBezTo>
                      <a:cubicBezTo>
                        <a:pt x="3" y="55"/>
                        <a:pt x="4" y="56"/>
                        <a:pt x="6" y="56"/>
                      </a:cubicBezTo>
                      <a:cubicBezTo>
                        <a:pt x="33" y="56"/>
                        <a:pt x="33" y="56"/>
                        <a:pt x="33" y="56"/>
                      </a:cubicBezTo>
                      <a:cubicBezTo>
                        <a:pt x="53" y="67"/>
                        <a:pt x="53" y="67"/>
                        <a:pt x="53" y="67"/>
                      </a:cubicBezTo>
                      <a:cubicBezTo>
                        <a:pt x="53" y="56"/>
                        <a:pt x="53" y="56"/>
                        <a:pt x="53" y="56"/>
                      </a:cubicBezTo>
                      <a:cubicBezTo>
                        <a:pt x="66" y="56"/>
                        <a:pt x="66" y="56"/>
                        <a:pt x="66" y="56"/>
                      </a:cubicBezTo>
                      <a:cubicBezTo>
                        <a:pt x="67" y="56"/>
                        <a:pt x="69" y="55"/>
                        <a:pt x="70" y="54"/>
                      </a:cubicBezTo>
                      <a:cubicBezTo>
                        <a:pt x="71" y="53"/>
                        <a:pt x="72" y="51"/>
                        <a:pt x="72" y="49"/>
                      </a:cubicBezTo>
                      <a:cubicBezTo>
                        <a:pt x="72" y="7"/>
                        <a:pt x="72" y="7"/>
                        <a:pt x="72" y="7"/>
                      </a:cubicBezTo>
                      <a:cubicBezTo>
                        <a:pt x="72" y="5"/>
                        <a:pt x="71" y="3"/>
                        <a:pt x="70" y="2"/>
                      </a:cubicBezTo>
                      <a:cubicBezTo>
                        <a:pt x="69" y="1"/>
                        <a:pt x="67" y="0"/>
                        <a:pt x="66" y="0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74" name="Freeform 50"/>
                <p:cNvSpPr>
                  <a:spLocks/>
                </p:cNvSpPr>
                <p:nvPr userDrawn="1"/>
              </p:nvSpPr>
              <p:spPr bwMode="auto">
                <a:xfrm>
                  <a:off x="5455" y="79"/>
                  <a:ext cx="37" cy="8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3" y="6"/>
                    </a:cxn>
                    <a:cxn ang="0">
                      <a:pos x="24" y="6"/>
                    </a:cxn>
                    <a:cxn ang="0">
                      <a:pos x="27" y="3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7" h="6">
                      <a:moveTo>
                        <a:pt x="24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6"/>
                        <a:pt x="3" y="6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6" y="6"/>
                        <a:pt x="27" y="4"/>
                        <a:pt x="27" y="3"/>
                      </a:cubicBezTo>
                      <a:cubicBezTo>
                        <a:pt x="27" y="1"/>
                        <a:pt x="26" y="0"/>
                        <a:pt x="24" y="0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75" name="Freeform 51"/>
                <p:cNvSpPr>
                  <a:spLocks/>
                </p:cNvSpPr>
                <p:nvPr userDrawn="1"/>
              </p:nvSpPr>
              <p:spPr bwMode="auto">
                <a:xfrm>
                  <a:off x="5434" y="61"/>
                  <a:ext cx="58" cy="8"/>
                </a:xfrm>
                <a:custGeom>
                  <a:avLst/>
                  <a:gdLst/>
                  <a:ahLst/>
                  <a:cxnLst>
                    <a:cxn ang="0">
                      <a:pos x="39" y="0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3" y="6"/>
                    </a:cxn>
                    <a:cxn ang="0">
                      <a:pos x="39" y="6"/>
                    </a:cxn>
                    <a:cxn ang="0">
                      <a:pos x="42" y="3"/>
                    </a:cxn>
                    <a:cxn ang="0">
                      <a:pos x="39" y="0"/>
                    </a:cxn>
                  </a:cxnLst>
                  <a:rect l="0" t="0" r="r" b="b"/>
                  <a:pathLst>
                    <a:path w="42" h="6">
                      <a:moveTo>
                        <a:pt x="39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6"/>
                        <a:pt x="3" y="6"/>
                      </a:cubicBezTo>
                      <a:cubicBezTo>
                        <a:pt x="39" y="6"/>
                        <a:pt x="39" y="6"/>
                        <a:pt x="39" y="6"/>
                      </a:cubicBezTo>
                      <a:cubicBezTo>
                        <a:pt x="41" y="6"/>
                        <a:pt x="42" y="4"/>
                        <a:pt x="42" y="3"/>
                      </a:cubicBezTo>
                      <a:cubicBezTo>
                        <a:pt x="42" y="1"/>
                        <a:pt x="41" y="0"/>
                        <a:pt x="39" y="0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76" name="Freeform 52"/>
                <p:cNvSpPr>
                  <a:spLocks/>
                </p:cNvSpPr>
                <p:nvPr userDrawn="1"/>
              </p:nvSpPr>
              <p:spPr bwMode="auto">
                <a:xfrm>
                  <a:off x="3138" y="4004"/>
                  <a:ext cx="130" cy="99"/>
                </a:xfrm>
                <a:custGeom>
                  <a:avLst/>
                  <a:gdLst/>
                  <a:ahLst/>
                  <a:cxnLst>
                    <a:cxn ang="0">
                      <a:pos x="91" y="3"/>
                    </a:cxn>
                    <a:cxn ang="0">
                      <a:pos x="85" y="0"/>
                    </a:cxn>
                    <a:cxn ang="0">
                      <a:pos x="9" y="0"/>
                    </a:cxn>
                    <a:cxn ang="0">
                      <a:pos x="0" y="9"/>
                    </a:cxn>
                    <a:cxn ang="0">
                      <a:pos x="0" y="25"/>
                    </a:cxn>
                    <a:cxn ang="0">
                      <a:pos x="8" y="25"/>
                    </a:cxn>
                    <a:cxn ang="0">
                      <a:pos x="8" y="9"/>
                    </a:cxn>
                    <a:cxn ang="0">
                      <a:pos x="9" y="8"/>
                    </a:cxn>
                    <a:cxn ang="0">
                      <a:pos x="85" y="8"/>
                    </a:cxn>
                    <a:cxn ang="0">
                      <a:pos x="86" y="9"/>
                    </a:cxn>
                    <a:cxn ang="0">
                      <a:pos x="86" y="64"/>
                    </a:cxn>
                    <a:cxn ang="0">
                      <a:pos x="85" y="65"/>
                    </a:cxn>
                    <a:cxn ang="0">
                      <a:pos x="75" y="65"/>
                    </a:cxn>
                    <a:cxn ang="0">
                      <a:pos x="75" y="72"/>
                    </a:cxn>
                    <a:cxn ang="0">
                      <a:pos x="85" y="72"/>
                    </a:cxn>
                    <a:cxn ang="0">
                      <a:pos x="91" y="70"/>
                    </a:cxn>
                    <a:cxn ang="0">
                      <a:pos x="94" y="64"/>
                    </a:cxn>
                    <a:cxn ang="0">
                      <a:pos x="94" y="9"/>
                    </a:cxn>
                    <a:cxn ang="0">
                      <a:pos x="91" y="3"/>
                    </a:cxn>
                  </a:cxnLst>
                  <a:rect l="0" t="0" r="r" b="b"/>
                  <a:pathLst>
                    <a:path w="94" h="72">
                      <a:moveTo>
                        <a:pt x="91" y="3"/>
                      </a:moveTo>
                      <a:cubicBezTo>
                        <a:pt x="90" y="1"/>
                        <a:pt x="88" y="0"/>
                        <a:pt x="85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8"/>
                        <a:pt x="8" y="8"/>
                        <a:pt x="9" y="8"/>
                      </a:cubicBezTo>
                      <a:cubicBezTo>
                        <a:pt x="85" y="8"/>
                        <a:pt x="85" y="8"/>
                        <a:pt x="85" y="8"/>
                      </a:cubicBezTo>
                      <a:cubicBezTo>
                        <a:pt x="86" y="8"/>
                        <a:pt x="86" y="8"/>
                        <a:pt x="86" y="9"/>
                      </a:cubicBezTo>
                      <a:cubicBezTo>
                        <a:pt x="86" y="64"/>
                        <a:pt x="86" y="64"/>
                        <a:pt x="86" y="64"/>
                      </a:cubicBezTo>
                      <a:cubicBezTo>
                        <a:pt x="86" y="64"/>
                        <a:pt x="86" y="65"/>
                        <a:pt x="85" y="65"/>
                      </a:cubicBezTo>
                      <a:cubicBezTo>
                        <a:pt x="75" y="65"/>
                        <a:pt x="75" y="65"/>
                        <a:pt x="75" y="65"/>
                      </a:cubicBezTo>
                      <a:cubicBezTo>
                        <a:pt x="75" y="72"/>
                        <a:pt x="75" y="72"/>
                        <a:pt x="75" y="72"/>
                      </a:cubicBezTo>
                      <a:cubicBezTo>
                        <a:pt x="85" y="72"/>
                        <a:pt x="85" y="72"/>
                        <a:pt x="85" y="72"/>
                      </a:cubicBezTo>
                      <a:cubicBezTo>
                        <a:pt x="88" y="72"/>
                        <a:pt x="90" y="71"/>
                        <a:pt x="91" y="70"/>
                      </a:cubicBezTo>
                      <a:cubicBezTo>
                        <a:pt x="93" y="68"/>
                        <a:pt x="94" y="66"/>
                        <a:pt x="94" y="64"/>
                      </a:cubicBezTo>
                      <a:cubicBezTo>
                        <a:pt x="94" y="9"/>
                        <a:pt x="94" y="9"/>
                        <a:pt x="94" y="9"/>
                      </a:cubicBezTo>
                      <a:cubicBezTo>
                        <a:pt x="94" y="6"/>
                        <a:pt x="93" y="4"/>
                        <a:pt x="91" y="3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77" name="Freeform 53"/>
                <p:cNvSpPr>
                  <a:spLocks noEditPoints="1"/>
                </p:cNvSpPr>
                <p:nvPr userDrawn="1"/>
              </p:nvSpPr>
              <p:spPr bwMode="auto">
                <a:xfrm>
                  <a:off x="3104" y="4049"/>
                  <a:ext cx="129" cy="121"/>
                </a:xfrm>
                <a:custGeom>
                  <a:avLst/>
                  <a:gdLst/>
                  <a:ahLst/>
                  <a:cxnLst>
                    <a:cxn ang="0">
                      <a:pos x="86" y="64"/>
                    </a:cxn>
                    <a:cxn ang="0">
                      <a:pos x="85" y="64"/>
                    </a:cxn>
                    <a:cxn ang="0">
                      <a:pos x="69" y="64"/>
                    </a:cxn>
                    <a:cxn ang="0">
                      <a:pos x="61" y="64"/>
                    </a:cxn>
                    <a:cxn ang="0">
                      <a:pos x="61" y="72"/>
                    </a:cxn>
                    <a:cxn ang="0">
                      <a:pos x="61" y="74"/>
                    </a:cxn>
                    <a:cxn ang="0">
                      <a:pos x="47" y="65"/>
                    </a:cxn>
                    <a:cxn ang="0">
                      <a:pos x="45" y="64"/>
                    </a:cxn>
                    <a:cxn ang="0">
                      <a:pos x="43" y="64"/>
                    </a:cxn>
                    <a:cxn ang="0">
                      <a:pos x="8" y="64"/>
                    </a:cxn>
                    <a:cxn ang="0">
                      <a:pos x="8" y="64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85" y="8"/>
                    </a:cxn>
                    <a:cxn ang="0">
                      <a:pos x="86" y="8"/>
                    </a:cxn>
                    <a:cxn ang="0">
                      <a:pos x="86" y="64"/>
                    </a:cxn>
                    <a:cxn ang="0">
                      <a:pos x="85" y="0"/>
                    </a:cxn>
                    <a:cxn ang="0">
                      <a:pos x="8" y="0"/>
                    </a:cxn>
                    <a:cxn ang="0">
                      <a:pos x="2" y="2"/>
                    </a:cxn>
                    <a:cxn ang="0">
                      <a:pos x="0" y="8"/>
                    </a:cxn>
                    <a:cxn ang="0">
                      <a:pos x="0" y="64"/>
                    </a:cxn>
                    <a:cxn ang="0">
                      <a:pos x="2" y="70"/>
                    </a:cxn>
                    <a:cxn ang="0">
                      <a:pos x="8" y="72"/>
                    </a:cxn>
                    <a:cxn ang="0">
                      <a:pos x="43" y="72"/>
                    </a:cxn>
                    <a:cxn ang="0">
                      <a:pos x="69" y="87"/>
                    </a:cxn>
                    <a:cxn ang="0">
                      <a:pos x="69" y="72"/>
                    </a:cxn>
                    <a:cxn ang="0">
                      <a:pos x="85" y="72"/>
                    </a:cxn>
                    <a:cxn ang="0">
                      <a:pos x="91" y="70"/>
                    </a:cxn>
                    <a:cxn ang="0">
                      <a:pos x="93" y="64"/>
                    </a:cxn>
                    <a:cxn ang="0">
                      <a:pos x="93" y="8"/>
                    </a:cxn>
                    <a:cxn ang="0">
                      <a:pos x="91" y="2"/>
                    </a:cxn>
                    <a:cxn ang="0">
                      <a:pos x="85" y="0"/>
                    </a:cxn>
                  </a:cxnLst>
                  <a:rect l="0" t="0" r="r" b="b"/>
                  <a:pathLst>
                    <a:path w="93" h="87">
                      <a:moveTo>
                        <a:pt x="86" y="64"/>
                      </a:moveTo>
                      <a:cubicBezTo>
                        <a:pt x="86" y="64"/>
                        <a:pt x="86" y="64"/>
                        <a:pt x="85" y="64"/>
                      </a:cubicBezTo>
                      <a:cubicBezTo>
                        <a:pt x="69" y="64"/>
                        <a:pt x="69" y="64"/>
                        <a:pt x="69" y="64"/>
                      </a:cubicBezTo>
                      <a:cubicBezTo>
                        <a:pt x="61" y="64"/>
                        <a:pt x="61" y="64"/>
                        <a:pt x="61" y="64"/>
                      </a:cubicBezTo>
                      <a:cubicBezTo>
                        <a:pt x="61" y="72"/>
                        <a:pt x="61" y="72"/>
                        <a:pt x="61" y="72"/>
                      </a:cubicBezTo>
                      <a:cubicBezTo>
                        <a:pt x="61" y="74"/>
                        <a:pt x="61" y="74"/>
                        <a:pt x="61" y="74"/>
                      </a:cubicBezTo>
                      <a:cubicBezTo>
                        <a:pt x="47" y="65"/>
                        <a:pt x="47" y="65"/>
                        <a:pt x="47" y="65"/>
                      </a:cubicBezTo>
                      <a:cubicBezTo>
                        <a:pt x="45" y="64"/>
                        <a:pt x="45" y="64"/>
                        <a:pt x="45" y="64"/>
                      </a:cubicBezTo>
                      <a:cubicBezTo>
                        <a:pt x="43" y="64"/>
                        <a:pt x="43" y="64"/>
                        <a:pt x="43" y="64"/>
                      </a:cubicBezTo>
                      <a:cubicBezTo>
                        <a:pt x="8" y="64"/>
                        <a:pt x="8" y="64"/>
                        <a:pt x="8" y="64"/>
                      </a:cubicBezTo>
                      <a:cubicBezTo>
                        <a:pt x="8" y="64"/>
                        <a:pt x="8" y="64"/>
                        <a:pt x="8" y="64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5" y="8"/>
                        <a:pt x="85" y="8"/>
                        <a:pt x="85" y="8"/>
                      </a:cubicBezTo>
                      <a:cubicBezTo>
                        <a:pt x="86" y="8"/>
                        <a:pt x="86" y="8"/>
                        <a:pt x="86" y="8"/>
                      </a:cubicBezTo>
                      <a:lnTo>
                        <a:pt x="86" y="64"/>
                      </a:lnTo>
                      <a:close/>
                      <a:moveTo>
                        <a:pt x="85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6" y="0"/>
                        <a:pt x="4" y="1"/>
                        <a:pt x="2" y="2"/>
                      </a:cubicBezTo>
                      <a:cubicBezTo>
                        <a:pt x="1" y="4"/>
                        <a:pt x="0" y="6"/>
                        <a:pt x="0" y="8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0" y="66"/>
                        <a:pt x="1" y="68"/>
                        <a:pt x="2" y="70"/>
                      </a:cubicBezTo>
                      <a:cubicBezTo>
                        <a:pt x="4" y="71"/>
                        <a:pt x="6" y="72"/>
                        <a:pt x="8" y="72"/>
                      </a:cubicBezTo>
                      <a:cubicBezTo>
                        <a:pt x="43" y="72"/>
                        <a:pt x="43" y="72"/>
                        <a:pt x="43" y="72"/>
                      </a:cubicBezTo>
                      <a:cubicBezTo>
                        <a:pt x="69" y="87"/>
                        <a:pt x="69" y="87"/>
                        <a:pt x="69" y="87"/>
                      </a:cubicBezTo>
                      <a:cubicBezTo>
                        <a:pt x="69" y="72"/>
                        <a:pt x="69" y="72"/>
                        <a:pt x="69" y="72"/>
                      </a:cubicBezTo>
                      <a:cubicBezTo>
                        <a:pt x="85" y="72"/>
                        <a:pt x="85" y="72"/>
                        <a:pt x="85" y="72"/>
                      </a:cubicBezTo>
                      <a:cubicBezTo>
                        <a:pt x="87" y="72"/>
                        <a:pt x="89" y="71"/>
                        <a:pt x="91" y="70"/>
                      </a:cubicBezTo>
                      <a:cubicBezTo>
                        <a:pt x="93" y="68"/>
                        <a:pt x="93" y="66"/>
                        <a:pt x="93" y="64"/>
                      </a:cubicBezTo>
                      <a:cubicBezTo>
                        <a:pt x="93" y="8"/>
                        <a:pt x="93" y="8"/>
                        <a:pt x="93" y="8"/>
                      </a:cubicBezTo>
                      <a:cubicBezTo>
                        <a:pt x="93" y="6"/>
                        <a:pt x="93" y="4"/>
                        <a:pt x="91" y="2"/>
                      </a:cubicBezTo>
                      <a:cubicBezTo>
                        <a:pt x="89" y="1"/>
                        <a:pt x="87" y="0"/>
                        <a:pt x="85" y="0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78" name="Freeform 54"/>
                <p:cNvSpPr>
                  <a:spLocks/>
                </p:cNvSpPr>
                <p:nvPr userDrawn="1"/>
              </p:nvSpPr>
              <p:spPr bwMode="auto">
                <a:xfrm>
                  <a:off x="3159" y="4106"/>
                  <a:ext cx="48" cy="10"/>
                </a:xfrm>
                <a:custGeom>
                  <a:avLst/>
                  <a:gdLst/>
                  <a:ahLst/>
                  <a:cxnLst>
                    <a:cxn ang="0">
                      <a:pos x="31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4" y="7"/>
                    </a:cxn>
                    <a:cxn ang="0">
                      <a:pos x="31" y="7"/>
                    </a:cxn>
                    <a:cxn ang="0">
                      <a:pos x="35" y="4"/>
                    </a:cxn>
                    <a:cxn ang="0">
                      <a:pos x="31" y="0"/>
                    </a:cxn>
                  </a:cxnLst>
                  <a:rect l="0" t="0" r="r" b="b"/>
                  <a:pathLst>
                    <a:path w="35" h="7">
                      <a:moveTo>
                        <a:pt x="31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6"/>
                        <a:pt x="2" y="7"/>
                        <a:pt x="4" y="7"/>
                      </a:cubicBezTo>
                      <a:cubicBezTo>
                        <a:pt x="31" y="7"/>
                        <a:pt x="31" y="7"/>
                        <a:pt x="31" y="7"/>
                      </a:cubicBezTo>
                      <a:cubicBezTo>
                        <a:pt x="33" y="7"/>
                        <a:pt x="35" y="6"/>
                        <a:pt x="35" y="4"/>
                      </a:cubicBezTo>
                      <a:cubicBezTo>
                        <a:pt x="35" y="1"/>
                        <a:pt x="33" y="0"/>
                        <a:pt x="31" y="0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79" name="Freeform 55"/>
                <p:cNvSpPr>
                  <a:spLocks/>
                </p:cNvSpPr>
                <p:nvPr userDrawn="1"/>
              </p:nvSpPr>
              <p:spPr bwMode="auto">
                <a:xfrm>
                  <a:off x="3131" y="4083"/>
                  <a:ext cx="76" cy="9"/>
                </a:xfrm>
                <a:custGeom>
                  <a:avLst/>
                  <a:gdLst/>
                  <a:ahLst/>
                  <a:cxnLst>
                    <a:cxn ang="0">
                      <a:pos x="51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4" y="7"/>
                    </a:cxn>
                    <a:cxn ang="0">
                      <a:pos x="51" y="7"/>
                    </a:cxn>
                    <a:cxn ang="0">
                      <a:pos x="55" y="4"/>
                    </a:cxn>
                    <a:cxn ang="0">
                      <a:pos x="51" y="0"/>
                    </a:cxn>
                  </a:cxnLst>
                  <a:rect l="0" t="0" r="r" b="b"/>
                  <a:pathLst>
                    <a:path w="55" h="7">
                      <a:moveTo>
                        <a:pt x="51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6"/>
                        <a:pt x="2" y="7"/>
                        <a:pt x="4" y="7"/>
                      </a:cubicBezTo>
                      <a:cubicBezTo>
                        <a:pt x="51" y="7"/>
                        <a:pt x="51" y="7"/>
                        <a:pt x="51" y="7"/>
                      </a:cubicBezTo>
                      <a:cubicBezTo>
                        <a:pt x="53" y="7"/>
                        <a:pt x="55" y="6"/>
                        <a:pt x="55" y="4"/>
                      </a:cubicBezTo>
                      <a:cubicBezTo>
                        <a:pt x="55" y="1"/>
                        <a:pt x="53" y="0"/>
                        <a:pt x="51" y="0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80" name="Freeform 56"/>
                <p:cNvSpPr>
                  <a:spLocks/>
                </p:cNvSpPr>
                <p:nvPr userDrawn="1"/>
              </p:nvSpPr>
              <p:spPr bwMode="auto">
                <a:xfrm>
                  <a:off x="2988" y="199"/>
                  <a:ext cx="141" cy="108"/>
                </a:xfrm>
                <a:custGeom>
                  <a:avLst/>
                  <a:gdLst/>
                  <a:ahLst/>
                  <a:cxnLst>
                    <a:cxn ang="0">
                      <a:pos x="100" y="2"/>
                    </a:cxn>
                    <a:cxn ang="0">
                      <a:pos x="93" y="0"/>
                    </a:cxn>
                    <a:cxn ang="0">
                      <a:pos x="9" y="0"/>
                    </a:cxn>
                    <a:cxn ang="0">
                      <a:pos x="0" y="9"/>
                    </a:cxn>
                    <a:cxn ang="0">
                      <a:pos x="0" y="26"/>
                    </a:cxn>
                    <a:cxn ang="0">
                      <a:pos x="9" y="26"/>
                    </a:cxn>
                    <a:cxn ang="0">
                      <a:pos x="9" y="9"/>
                    </a:cxn>
                    <a:cxn ang="0">
                      <a:pos x="9" y="8"/>
                    </a:cxn>
                    <a:cxn ang="0">
                      <a:pos x="93" y="8"/>
                    </a:cxn>
                    <a:cxn ang="0">
                      <a:pos x="94" y="9"/>
                    </a:cxn>
                    <a:cxn ang="0">
                      <a:pos x="94" y="69"/>
                    </a:cxn>
                    <a:cxn ang="0">
                      <a:pos x="93" y="70"/>
                    </a:cxn>
                    <a:cxn ang="0">
                      <a:pos x="82" y="70"/>
                    </a:cxn>
                    <a:cxn ang="0">
                      <a:pos x="82" y="78"/>
                    </a:cxn>
                    <a:cxn ang="0">
                      <a:pos x="93" y="78"/>
                    </a:cxn>
                    <a:cxn ang="0">
                      <a:pos x="100" y="75"/>
                    </a:cxn>
                    <a:cxn ang="0">
                      <a:pos x="102" y="69"/>
                    </a:cxn>
                    <a:cxn ang="0">
                      <a:pos x="102" y="9"/>
                    </a:cxn>
                    <a:cxn ang="0">
                      <a:pos x="100" y="2"/>
                    </a:cxn>
                  </a:cxnLst>
                  <a:rect l="0" t="0" r="r" b="b"/>
                  <a:pathLst>
                    <a:path w="102" h="78">
                      <a:moveTo>
                        <a:pt x="100" y="2"/>
                      </a:moveTo>
                      <a:cubicBezTo>
                        <a:pt x="98" y="1"/>
                        <a:pt x="96" y="0"/>
                        <a:pt x="93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93" y="8"/>
                        <a:pt x="93" y="8"/>
                        <a:pt x="93" y="8"/>
                      </a:cubicBezTo>
                      <a:cubicBezTo>
                        <a:pt x="94" y="8"/>
                        <a:pt x="94" y="8"/>
                        <a:pt x="94" y="9"/>
                      </a:cubicBezTo>
                      <a:cubicBezTo>
                        <a:pt x="94" y="69"/>
                        <a:pt x="94" y="69"/>
                        <a:pt x="94" y="69"/>
                      </a:cubicBezTo>
                      <a:cubicBezTo>
                        <a:pt x="94" y="69"/>
                        <a:pt x="94" y="70"/>
                        <a:pt x="93" y="70"/>
                      </a:cubicBezTo>
                      <a:cubicBezTo>
                        <a:pt x="82" y="70"/>
                        <a:pt x="82" y="70"/>
                        <a:pt x="82" y="70"/>
                      </a:cubicBezTo>
                      <a:cubicBezTo>
                        <a:pt x="82" y="78"/>
                        <a:pt x="82" y="78"/>
                        <a:pt x="82" y="78"/>
                      </a:cubicBezTo>
                      <a:cubicBezTo>
                        <a:pt x="93" y="78"/>
                        <a:pt x="93" y="78"/>
                        <a:pt x="93" y="78"/>
                      </a:cubicBezTo>
                      <a:cubicBezTo>
                        <a:pt x="96" y="78"/>
                        <a:pt x="98" y="77"/>
                        <a:pt x="100" y="75"/>
                      </a:cubicBezTo>
                      <a:cubicBezTo>
                        <a:pt x="101" y="74"/>
                        <a:pt x="102" y="72"/>
                        <a:pt x="102" y="69"/>
                      </a:cubicBezTo>
                      <a:cubicBezTo>
                        <a:pt x="102" y="9"/>
                        <a:pt x="102" y="9"/>
                        <a:pt x="102" y="9"/>
                      </a:cubicBezTo>
                      <a:cubicBezTo>
                        <a:pt x="102" y="6"/>
                        <a:pt x="101" y="4"/>
                        <a:pt x="100" y="2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81" name="Freeform 57"/>
                <p:cNvSpPr>
                  <a:spLocks noEditPoints="1"/>
                </p:cNvSpPr>
                <p:nvPr userDrawn="1"/>
              </p:nvSpPr>
              <p:spPr bwMode="auto">
                <a:xfrm>
                  <a:off x="2952" y="247"/>
                  <a:ext cx="141" cy="131"/>
                </a:xfrm>
                <a:custGeom>
                  <a:avLst/>
                  <a:gdLst/>
                  <a:ahLst/>
                  <a:cxnLst>
                    <a:cxn ang="0">
                      <a:pos x="93" y="70"/>
                    </a:cxn>
                    <a:cxn ang="0">
                      <a:pos x="93" y="70"/>
                    </a:cxn>
                    <a:cxn ang="0">
                      <a:pos x="75" y="70"/>
                    </a:cxn>
                    <a:cxn ang="0">
                      <a:pos x="67" y="70"/>
                    </a:cxn>
                    <a:cxn ang="0">
                      <a:pos x="67" y="79"/>
                    </a:cxn>
                    <a:cxn ang="0">
                      <a:pos x="67" y="80"/>
                    </a:cxn>
                    <a:cxn ang="0">
                      <a:pos x="51" y="71"/>
                    </a:cxn>
                    <a:cxn ang="0">
                      <a:pos x="49" y="70"/>
                    </a:cxn>
                    <a:cxn ang="0">
                      <a:pos x="47" y="70"/>
                    </a:cxn>
                    <a:cxn ang="0">
                      <a:pos x="9" y="70"/>
                    </a:cxn>
                    <a:cxn ang="0">
                      <a:pos x="8" y="70"/>
                    </a:cxn>
                    <a:cxn ang="0">
                      <a:pos x="8" y="9"/>
                    </a:cxn>
                    <a:cxn ang="0">
                      <a:pos x="9" y="8"/>
                    </a:cxn>
                    <a:cxn ang="0">
                      <a:pos x="93" y="8"/>
                    </a:cxn>
                    <a:cxn ang="0">
                      <a:pos x="93" y="9"/>
                    </a:cxn>
                    <a:cxn ang="0">
                      <a:pos x="93" y="70"/>
                    </a:cxn>
                    <a:cxn ang="0">
                      <a:pos x="93" y="0"/>
                    </a:cxn>
                    <a:cxn ang="0">
                      <a:pos x="9" y="0"/>
                    </a:cxn>
                    <a:cxn ang="0">
                      <a:pos x="2" y="3"/>
                    </a:cxn>
                    <a:cxn ang="0">
                      <a:pos x="0" y="9"/>
                    </a:cxn>
                    <a:cxn ang="0">
                      <a:pos x="0" y="70"/>
                    </a:cxn>
                    <a:cxn ang="0">
                      <a:pos x="2" y="76"/>
                    </a:cxn>
                    <a:cxn ang="0">
                      <a:pos x="9" y="79"/>
                    </a:cxn>
                    <a:cxn ang="0">
                      <a:pos x="47" y="79"/>
                    </a:cxn>
                    <a:cxn ang="0">
                      <a:pos x="75" y="95"/>
                    </a:cxn>
                    <a:cxn ang="0">
                      <a:pos x="75" y="79"/>
                    </a:cxn>
                    <a:cxn ang="0">
                      <a:pos x="93" y="79"/>
                    </a:cxn>
                    <a:cxn ang="0">
                      <a:pos x="99" y="76"/>
                    </a:cxn>
                    <a:cxn ang="0">
                      <a:pos x="102" y="70"/>
                    </a:cxn>
                    <a:cxn ang="0">
                      <a:pos x="102" y="9"/>
                    </a:cxn>
                    <a:cxn ang="0">
                      <a:pos x="99" y="3"/>
                    </a:cxn>
                    <a:cxn ang="0">
                      <a:pos x="93" y="0"/>
                    </a:cxn>
                  </a:cxnLst>
                  <a:rect l="0" t="0" r="r" b="b"/>
                  <a:pathLst>
                    <a:path w="102" h="95">
                      <a:moveTo>
                        <a:pt x="93" y="70"/>
                      </a:moveTo>
                      <a:cubicBezTo>
                        <a:pt x="93" y="70"/>
                        <a:pt x="93" y="70"/>
                        <a:pt x="93" y="70"/>
                      </a:cubicBezTo>
                      <a:cubicBezTo>
                        <a:pt x="75" y="70"/>
                        <a:pt x="75" y="70"/>
                        <a:pt x="75" y="70"/>
                      </a:cubicBezTo>
                      <a:cubicBezTo>
                        <a:pt x="67" y="70"/>
                        <a:pt x="67" y="70"/>
                        <a:pt x="67" y="70"/>
                      </a:cubicBezTo>
                      <a:cubicBezTo>
                        <a:pt x="67" y="79"/>
                        <a:pt x="67" y="79"/>
                        <a:pt x="67" y="79"/>
                      </a:cubicBezTo>
                      <a:cubicBezTo>
                        <a:pt x="67" y="80"/>
                        <a:pt x="67" y="80"/>
                        <a:pt x="67" y="80"/>
                      </a:cubicBezTo>
                      <a:cubicBezTo>
                        <a:pt x="51" y="71"/>
                        <a:pt x="51" y="71"/>
                        <a:pt x="51" y="71"/>
                      </a:cubicBezTo>
                      <a:cubicBezTo>
                        <a:pt x="49" y="70"/>
                        <a:pt x="49" y="70"/>
                        <a:pt x="49" y="70"/>
                      </a:cubicBezTo>
                      <a:cubicBezTo>
                        <a:pt x="47" y="70"/>
                        <a:pt x="47" y="70"/>
                        <a:pt x="47" y="70"/>
                      </a:cubicBezTo>
                      <a:cubicBezTo>
                        <a:pt x="9" y="70"/>
                        <a:pt x="9" y="70"/>
                        <a:pt x="9" y="70"/>
                      </a:cubicBezTo>
                      <a:cubicBezTo>
                        <a:pt x="8" y="70"/>
                        <a:pt x="8" y="70"/>
                        <a:pt x="8" y="70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8" y="8"/>
                        <a:pt x="9" y="8"/>
                      </a:cubicBezTo>
                      <a:cubicBezTo>
                        <a:pt x="93" y="8"/>
                        <a:pt x="93" y="8"/>
                        <a:pt x="93" y="8"/>
                      </a:cubicBezTo>
                      <a:cubicBezTo>
                        <a:pt x="93" y="8"/>
                        <a:pt x="93" y="9"/>
                        <a:pt x="93" y="9"/>
                      </a:cubicBezTo>
                      <a:lnTo>
                        <a:pt x="93" y="70"/>
                      </a:lnTo>
                      <a:close/>
                      <a:moveTo>
                        <a:pt x="93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6" y="0"/>
                        <a:pt x="4" y="1"/>
                        <a:pt x="2" y="3"/>
                      </a:cubicBezTo>
                      <a:cubicBezTo>
                        <a:pt x="1" y="5"/>
                        <a:pt x="0" y="7"/>
                        <a:pt x="0" y="9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72"/>
                        <a:pt x="1" y="74"/>
                        <a:pt x="2" y="76"/>
                      </a:cubicBezTo>
                      <a:cubicBezTo>
                        <a:pt x="4" y="78"/>
                        <a:pt x="6" y="79"/>
                        <a:pt x="9" y="79"/>
                      </a:cubicBezTo>
                      <a:cubicBezTo>
                        <a:pt x="47" y="79"/>
                        <a:pt x="47" y="79"/>
                        <a:pt x="47" y="79"/>
                      </a:cubicBezTo>
                      <a:cubicBezTo>
                        <a:pt x="75" y="95"/>
                        <a:pt x="75" y="95"/>
                        <a:pt x="75" y="95"/>
                      </a:cubicBezTo>
                      <a:cubicBezTo>
                        <a:pt x="75" y="79"/>
                        <a:pt x="75" y="79"/>
                        <a:pt x="75" y="79"/>
                      </a:cubicBezTo>
                      <a:cubicBezTo>
                        <a:pt x="93" y="79"/>
                        <a:pt x="93" y="79"/>
                        <a:pt x="93" y="79"/>
                      </a:cubicBezTo>
                      <a:cubicBezTo>
                        <a:pt x="95" y="79"/>
                        <a:pt x="97" y="78"/>
                        <a:pt x="99" y="76"/>
                      </a:cubicBezTo>
                      <a:cubicBezTo>
                        <a:pt x="101" y="74"/>
                        <a:pt x="102" y="72"/>
                        <a:pt x="102" y="70"/>
                      </a:cubicBezTo>
                      <a:cubicBezTo>
                        <a:pt x="102" y="9"/>
                        <a:pt x="102" y="9"/>
                        <a:pt x="102" y="9"/>
                      </a:cubicBezTo>
                      <a:cubicBezTo>
                        <a:pt x="102" y="7"/>
                        <a:pt x="101" y="5"/>
                        <a:pt x="99" y="3"/>
                      </a:cubicBezTo>
                      <a:cubicBezTo>
                        <a:pt x="97" y="1"/>
                        <a:pt x="95" y="0"/>
                        <a:pt x="93" y="0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82" name="Freeform 58"/>
                <p:cNvSpPr>
                  <a:spLocks/>
                </p:cNvSpPr>
                <p:nvPr userDrawn="1"/>
              </p:nvSpPr>
              <p:spPr bwMode="auto">
                <a:xfrm>
                  <a:off x="3010" y="309"/>
                  <a:ext cx="54" cy="11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4" y="8"/>
                    </a:cxn>
                    <a:cxn ang="0">
                      <a:pos x="35" y="8"/>
                    </a:cxn>
                    <a:cxn ang="0">
                      <a:pos x="39" y="4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39" h="8">
                      <a:moveTo>
                        <a:pt x="35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"/>
                        <a:pt x="2" y="8"/>
                        <a:pt x="4" y="8"/>
                      </a:cubicBezTo>
                      <a:cubicBezTo>
                        <a:pt x="35" y="8"/>
                        <a:pt x="35" y="8"/>
                        <a:pt x="35" y="8"/>
                      </a:cubicBezTo>
                      <a:cubicBezTo>
                        <a:pt x="37" y="8"/>
                        <a:pt x="39" y="6"/>
                        <a:pt x="39" y="4"/>
                      </a:cubicBezTo>
                      <a:cubicBezTo>
                        <a:pt x="39" y="2"/>
                        <a:pt x="37" y="0"/>
                        <a:pt x="35" y="0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83" name="Freeform 59"/>
                <p:cNvSpPr>
                  <a:spLocks/>
                </p:cNvSpPr>
                <p:nvPr userDrawn="1"/>
              </p:nvSpPr>
              <p:spPr bwMode="auto">
                <a:xfrm>
                  <a:off x="2981" y="283"/>
                  <a:ext cx="83" cy="1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4" y="8"/>
                    </a:cxn>
                    <a:cxn ang="0">
                      <a:pos x="56" y="8"/>
                    </a:cxn>
                    <a:cxn ang="0">
                      <a:pos x="60" y="4"/>
                    </a:cxn>
                    <a:cxn ang="0">
                      <a:pos x="56" y="0"/>
                    </a:cxn>
                  </a:cxnLst>
                  <a:rect l="0" t="0" r="r" b="b"/>
                  <a:pathLst>
                    <a:path w="60" h="8">
                      <a:moveTo>
                        <a:pt x="56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"/>
                        <a:pt x="2" y="8"/>
                        <a:pt x="4" y="8"/>
                      </a:cubicBezTo>
                      <a:cubicBezTo>
                        <a:pt x="56" y="8"/>
                        <a:pt x="56" y="8"/>
                        <a:pt x="56" y="8"/>
                      </a:cubicBezTo>
                      <a:cubicBezTo>
                        <a:pt x="58" y="8"/>
                        <a:pt x="60" y="7"/>
                        <a:pt x="60" y="4"/>
                      </a:cubicBezTo>
                      <a:cubicBezTo>
                        <a:pt x="60" y="2"/>
                        <a:pt x="58" y="0"/>
                        <a:pt x="56" y="0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84" name="Freeform 60"/>
                <p:cNvSpPr>
                  <a:spLocks noEditPoints="1"/>
                </p:cNvSpPr>
                <p:nvPr userDrawn="1"/>
              </p:nvSpPr>
              <p:spPr bwMode="auto">
                <a:xfrm>
                  <a:off x="7753" y="3984"/>
                  <a:ext cx="156" cy="155"/>
                </a:xfrm>
                <a:custGeom>
                  <a:avLst/>
                  <a:gdLst/>
                  <a:ahLst/>
                  <a:cxnLst>
                    <a:cxn ang="0">
                      <a:pos x="89" y="34"/>
                    </a:cxn>
                    <a:cxn ang="0">
                      <a:pos x="22" y="34"/>
                    </a:cxn>
                    <a:cxn ang="0">
                      <a:pos x="22" y="23"/>
                    </a:cxn>
                    <a:cxn ang="0">
                      <a:pos x="89" y="23"/>
                    </a:cxn>
                    <a:cxn ang="0">
                      <a:pos x="89" y="34"/>
                    </a:cxn>
                    <a:cxn ang="0">
                      <a:pos x="67" y="67"/>
                    </a:cxn>
                    <a:cxn ang="0">
                      <a:pos x="22" y="67"/>
                    </a:cxn>
                    <a:cxn ang="0">
                      <a:pos x="22" y="56"/>
                    </a:cxn>
                    <a:cxn ang="0">
                      <a:pos x="67" y="56"/>
                    </a:cxn>
                    <a:cxn ang="0">
                      <a:pos x="67" y="67"/>
                    </a:cxn>
                    <a:cxn ang="0">
                      <a:pos x="22" y="39"/>
                    </a:cxn>
                    <a:cxn ang="0">
                      <a:pos x="89" y="39"/>
                    </a:cxn>
                    <a:cxn ang="0">
                      <a:pos x="89" y="51"/>
                    </a:cxn>
                    <a:cxn ang="0">
                      <a:pos x="22" y="51"/>
                    </a:cxn>
                    <a:cxn ang="0">
                      <a:pos x="22" y="39"/>
                    </a:cxn>
                    <a:cxn ang="0">
                      <a:pos x="101" y="0"/>
                    </a:cxn>
                    <a:cxn ang="0">
                      <a:pos x="11" y="0"/>
                    </a:cxn>
                    <a:cxn ang="0">
                      <a:pos x="0" y="11"/>
                    </a:cxn>
                    <a:cxn ang="0">
                      <a:pos x="0" y="112"/>
                    </a:cxn>
                    <a:cxn ang="0">
                      <a:pos x="22" y="90"/>
                    </a:cxn>
                    <a:cxn ang="0">
                      <a:pos x="101" y="90"/>
                    </a:cxn>
                    <a:cxn ang="0">
                      <a:pos x="112" y="79"/>
                    </a:cxn>
                    <a:cxn ang="0">
                      <a:pos x="112" y="11"/>
                    </a:cxn>
                    <a:cxn ang="0">
                      <a:pos x="101" y="0"/>
                    </a:cxn>
                  </a:cxnLst>
                  <a:rect l="0" t="0" r="r" b="b"/>
                  <a:pathLst>
                    <a:path w="112" h="112">
                      <a:moveTo>
                        <a:pt x="89" y="34"/>
                      </a:move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89" y="23"/>
                        <a:pt x="89" y="23"/>
                        <a:pt x="89" y="23"/>
                      </a:cubicBezTo>
                      <a:lnTo>
                        <a:pt x="89" y="34"/>
                      </a:lnTo>
                      <a:close/>
                      <a:moveTo>
                        <a:pt x="67" y="67"/>
                      </a:moveTo>
                      <a:cubicBezTo>
                        <a:pt x="22" y="67"/>
                        <a:pt x="22" y="67"/>
                        <a:pt x="22" y="67"/>
                      </a:cubicBezTo>
                      <a:cubicBezTo>
                        <a:pt x="22" y="56"/>
                        <a:pt x="22" y="56"/>
                        <a:pt x="22" y="56"/>
                      </a:cubicBezTo>
                      <a:cubicBezTo>
                        <a:pt x="67" y="56"/>
                        <a:pt x="67" y="56"/>
                        <a:pt x="67" y="56"/>
                      </a:cubicBezTo>
                      <a:lnTo>
                        <a:pt x="67" y="67"/>
                      </a:lnTo>
                      <a:close/>
                      <a:moveTo>
                        <a:pt x="22" y="39"/>
                      </a:moveTo>
                      <a:cubicBezTo>
                        <a:pt x="89" y="39"/>
                        <a:pt x="89" y="39"/>
                        <a:pt x="89" y="39"/>
                      </a:cubicBezTo>
                      <a:cubicBezTo>
                        <a:pt x="89" y="51"/>
                        <a:pt x="89" y="51"/>
                        <a:pt x="89" y="51"/>
                      </a:cubicBezTo>
                      <a:cubicBezTo>
                        <a:pt x="22" y="51"/>
                        <a:pt x="22" y="51"/>
                        <a:pt x="22" y="51"/>
                      </a:cubicBezTo>
                      <a:lnTo>
                        <a:pt x="22" y="39"/>
                      </a:lnTo>
                      <a:close/>
                      <a:moveTo>
                        <a:pt x="101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" y="0"/>
                        <a:pt x="0" y="5"/>
                        <a:pt x="0" y="11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22" y="90"/>
                        <a:pt x="22" y="90"/>
                        <a:pt x="22" y="90"/>
                      </a:cubicBezTo>
                      <a:cubicBezTo>
                        <a:pt x="101" y="90"/>
                        <a:pt x="101" y="90"/>
                        <a:pt x="101" y="90"/>
                      </a:cubicBezTo>
                      <a:cubicBezTo>
                        <a:pt x="107" y="90"/>
                        <a:pt x="112" y="85"/>
                        <a:pt x="112" y="79"/>
                      </a:cubicBezTo>
                      <a:cubicBezTo>
                        <a:pt x="112" y="11"/>
                        <a:pt x="112" y="11"/>
                        <a:pt x="112" y="11"/>
                      </a:cubicBezTo>
                      <a:cubicBezTo>
                        <a:pt x="112" y="5"/>
                        <a:pt x="107" y="0"/>
                        <a:pt x="101" y="0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85" name="Freeform 61"/>
                <p:cNvSpPr>
                  <a:spLocks noEditPoints="1"/>
                </p:cNvSpPr>
                <p:nvPr userDrawn="1"/>
              </p:nvSpPr>
              <p:spPr bwMode="auto">
                <a:xfrm>
                  <a:off x="2513" y="4054"/>
                  <a:ext cx="155" cy="154"/>
                </a:xfrm>
                <a:custGeom>
                  <a:avLst/>
                  <a:gdLst/>
                  <a:ahLst/>
                  <a:cxnLst>
                    <a:cxn ang="0">
                      <a:pos x="90" y="34"/>
                    </a:cxn>
                    <a:cxn ang="0">
                      <a:pos x="22" y="34"/>
                    </a:cxn>
                    <a:cxn ang="0">
                      <a:pos x="22" y="22"/>
                    </a:cxn>
                    <a:cxn ang="0">
                      <a:pos x="90" y="22"/>
                    </a:cxn>
                    <a:cxn ang="0">
                      <a:pos x="90" y="34"/>
                    </a:cxn>
                    <a:cxn ang="0">
                      <a:pos x="67" y="67"/>
                    </a:cxn>
                    <a:cxn ang="0">
                      <a:pos x="22" y="67"/>
                    </a:cxn>
                    <a:cxn ang="0">
                      <a:pos x="22" y="56"/>
                    </a:cxn>
                    <a:cxn ang="0">
                      <a:pos x="67" y="56"/>
                    </a:cxn>
                    <a:cxn ang="0">
                      <a:pos x="67" y="67"/>
                    </a:cxn>
                    <a:cxn ang="0">
                      <a:pos x="22" y="39"/>
                    </a:cxn>
                    <a:cxn ang="0">
                      <a:pos x="90" y="39"/>
                    </a:cxn>
                    <a:cxn ang="0">
                      <a:pos x="90" y="50"/>
                    </a:cxn>
                    <a:cxn ang="0">
                      <a:pos x="22" y="50"/>
                    </a:cxn>
                    <a:cxn ang="0">
                      <a:pos x="22" y="39"/>
                    </a:cxn>
                    <a:cxn ang="0">
                      <a:pos x="101" y="0"/>
                    </a:cxn>
                    <a:cxn ang="0">
                      <a:pos x="11" y="0"/>
                    </a:cxn>
                    <a:cxn ang="0">
                      <a:pos x="0" y="11"/>
                    </a:cxn>
                    <a:cxn ang="0">
                      <a:pos x="0" y="112"/>
                    </a:cxn>
                    <a:cxn ang="0">
                      <a:pos x="22" y="90"/>
                    </a:cxn>
                    <a:cxn ang="0">
                      <a:pos x="101" y="90"/>
                    </a:cxn>
                    <a:cxn ang="0">
                      <a:pos x="112" y="78"/>
                    </a:cxn>
                    <a:cxn ang="0">
                      <a:pos x="112" y="11"/>
                    </a:cxn>
                    <a:cxn ang="0">
                      <a:pos x="101" y="0"/>
                    </a:cxn>
                  </a:cxnLst>
                  <a:rect l="0" t="0" r="r" b="b"/>
                  <a:pathLst>
                    <a:path w="112" h="112">
                      <a:moveTo>
                        <a:pt x="90" y="34"/>
                      </a:move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90" y="22"/>
                        <a:pt x="90" y="22"/>
                        <a:pt x="90" y="22"/>
                      </a:cubicBezTo>
                      <a:lnTo>
                        <a:pt x="90" y="34"/>
                      </a:lnTo>
                      <a:close/>
                      <a:moveTo>
                        <a:pt x="67" y="67"/>
                      </a:moveTo>
                      <a:cubicBezTo>
                        <a:pt x="22" y="67"/>
                        <a:pt x="22" y="67"/>
                        <a:pt x="22" y="67"/>
                      </a:cubicBezTo>
                      <a:cubicBezTo>
                        <a:pt x="22" y="56"/>
                        <a:pt x="22" y="56"/>
                        <a:pt x="22" y="56"/>
                      </a:cubicBezTo>
                      <a:cubicBezTo>
                        <a:pt x="67" y="56"/>
                        <a:pt x="67" y="56"/>
                        <a:pt x="67" y="56"/>
                      </a:cubicBezTo>
                      <a:lnTo>
                        <a:pt x="67" y="67"/>
                      </a:lnTo>
                      <a:close/>
                      <a:moveTo>
                        <a:pt x="22" y="39"/>
                      </a:moveTo>
                      <a:cubicBezTo>
                        <a:pt x="90" y="39"/>
                        <a:pt x="90" y="39"/>
                        <a:pt x="90" y="39"/>
                      </a:cubicBezTo>
                      <a:cubicBezTo>
                        <a:pt x="90" y="50"/>
                        <a:pt x="90" y="50"/>
                        <a:pt x="90" y="50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lnTo>
                        <a:pt x="22" y="39"/>
                      </a:lnTo>
                      <a:close/>
                      <a:moveTo>
                        <a:pt x="101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" y="0"/>
                        <a:pt x="0" y="5"/>
                        <a:pt x="0" y="11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22" y="90"/>
                        <a:pt x="22" y="90"/>
                        <a:pt x="22" y="90"/>
                      </a:cubicBezTo>
                      <a:cubicBezTo>
                        <a:pt x="101" y="90"/>
                        <a:pt x="101" y="90"/>
                        <a:pt x="101" y="90"/>
                      </a:cubicBezTo>
                      <a:cubicBezTo>
                        <a:pt x="107" y="90"/>
                        <a:pt x="112" y="85"/>
                        <a:pt x="112" y="78"/>
                      </a:cubicBezTo>
                      <a:cubicBezTo>
                        <a:pt x="112" y="11"/>
                        <a:pt x="112" y="11"/>
                        <a:pt x="112" y="11"/>
                      </a:cubicBezTo>
                      <a:cubicBezTo>
                        <a:pt x="112" y="5"/>
                        <a:pt x="107" y="0"/>
                        <a:pt x="101" y="0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86" name="Freeform 62"/>
                <p:cNvSpPr>
                  <a:spLocks noEditPoints="1"/>
                </p:cNvSpPr>
                <p:nvPr userDrawn="1"/>
              </p:nvSpPr>
              <p:spPr bwMode="auto">
                <a:xfrm>
                  <a:off x="5413" y="4128"/>
                  <a:ext cx="65" cy="62"/>
                </a:xfrm>
                <a:custGeom>
                  <a:avLst/>
                  <a:gdLst/>
                  <a:ahLst/>
                  <a:cxnLst>
                    <a:cxn ang="0">
                      <a:pos x="37" y="13"/>
                    </a:cxn>
                    <a:cxn ang="0">
                      <a:pos x="9" y="13"/>
                    </a:cxn>
                    <a:cxn ang="0">
                      <a:pos x="9" y="9"/>
                    </a:cxn>
                    <a:cxn ang="0">
                      <a:pos x="37" y="9"/>
                    </a:cxn>
                    <a:cxn ang="0">
                      <a:pos x="37" y="13"/>
                    </a:cxn>
                    <a:cxn ang="0">
                      <a:pos x="28" y="27"/>
                    </a:cxn>
                    <a:cxn ang="0">
                      <a:pos x="9" y="27"/>
                    </a:cxn>
                    <a:cxn ang="0">
                      <a:pos x="9" y="22"/>
                    </a:cxn>
                    <a:cxn ang="0">
                      <a:pos x="28" y="22"/>
                    </a:cxn>
                    <a:cxn ang="0">
                      <a:pos x="28" y="27"/>
                    </a:cxn>
                    <a:cxn ang="0">
                      <a:pos x="9" y="15"/>
                    </a:cxn>
                    <a:cxn ang="0">
                      <a:pos x="37" y="15"/>
                    </a:cxn>
                    <a:cxn ang="0">
                      <a:pos x="37" y="20"/>
                    </a:cxn>
                    <a:cxn ang="0">
                      <a:pos x="9" y="20"/>
                    </a:cxn>
                    <a:cxn ang="0">
                      <a:pos x="9" y="15"/>
                    </a:cxn>
                    <a:cxn ang="0">
                      <a:pos x="42" y="0"/>
                    </a:cxn>
                    <a:cxn ang="0">
                      <a:pos x="5" y="0"/>
                    </a:cxn>
                    <a:cxn ang="0">
                      <a:pos x="0" y="4"/>
                    </a:cxn>
                    <a:cxn ang="0">
                      <a:pos x="0" y="45"/>
                    </a:cxn>
                    <a:cxn ang="0">
                      <a:pos x="9" y="36"/>
                    </a:cxn>
                    <a:cxn ang="0">
                      <a:pos x="42" y="36"/>
                    </a:cxn>
                    <a:cxn ang="0">
                      <a:pos x="47" y="31"/>
                    </a:cxn>
                    <a:cxn ang="0">
                      <a:pos x="47" y="4"/>
                    </a:cxn>
                    <a:cxn ang="0">
                      <a:pos x="42" y="0"/>
                    </a:cxn>
                  </a:cxnLst>
                  <a:rect l="0" t="0" r="r" b="b"/>
                  <a:pathLst>
                    <a:path w="47" h="45">
                      <a:moveTo>
                        <a:pt x="37" y="13"/>
                      </a:move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37" y="9"/>
                        <a:pt x="37" y="9"/>
                        <a:pt x="37" y="9"/>
                      </a:cubicBezTo>
                      <a:lnTo>
                        <a:pt x="37" y="13"/>
                      </a:lnTo>
                      <a:close/>
                      <a:moveTo>
                        <a:pt x="28" y="27"/>
                      </a:move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28" y="22"/>
                        <a:pt x="28" y="22"/>
                        <a:pt x="28" y="22"/>
                      </a:cubicBezTo>
                      <a:lnTo>
                        <a:pt x="28" y="27"/>
                      </a:lnTo>
                      <a:close/>
                      <a:moveTo>
                        <a:pt x="9" y="15"/>
                      </a:moveTo>
                      <a:cubicBezTo>
                        <a:pt x="37" y="15"/>
                        <a:pt x="37" y="15"/>
                        <a:pt x="37" y="15"/>
                      </a:cubicBez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lnTo>
                        <a:pt x="9" y="15"/>
                      </a:lnTo>
                      <a:close/>
                      <a:moveTo>
                        <a:pt x="42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42" y="36"/>
                        <a:pt x="42" y="36"/>
                        <a:pt x="42" y="36"/>
                      </a:cubicBezTo>
                      <a:cubicBezTo>
                        <a:pt x="45" y="36"/>
                        <a:pt x="47" y="34"/>
                        <a:pt x="47" y="31"/>
                      </a:cubicBezTo>
                      <a:cubicBezTo>
                        <a:pt x="47" y="4"/>
                        <a:pt x="47" y="4"/>
                        <a:pt x="47" y="4"/>
                      </a:cubicBezTo>
                      <a:cubicBezTo>
                        <a:pt x="47" y="2"/>
                        <a:pt x="45" y="0"/>
                        <a:pt x="42" y="0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87" name="Freeform 63"/>
                <p:cNvSpPr>
                  <a:spLocks noEditPoints="1"/>
                </p:cNvSpPr>
                <p:nvPr userDrawn="1"/>
              </p:nvSpPr>
              <p:spPr bwMode="auto">
                <a:xfrm>
                  <a:off x="6565" y="48"/>
                  <a:ext cx="156" cy="155"/>
                </a:xfrm>
                <a:custGeom>
                  <a:avLst/>
                  <a:gdLst/>
                  <a:ahLst/>
                  <a:cxnLst>
                    <a:cxn ang="0">
                      <a:pos x="90" y="34"/>
                    </a:cxn>
                    <a:cxn ang="0">
                      <a:pos x="22" y="34"/>
                    </a:cxn>
                    <a:cxn ang="0">
                      <a:pos x="22" y="23"/>
                    </a:cxn>
                    <a:cxn ang="0">
                      <a:pos x="90" y="23"/>
                    </a:cxn>
                    <a:cxn ang="0">
                      <a:pos x="90" y="34"/>
                    </a:cxn>
                    <a:cxn ang="0">
                      <a:pos x="67" y="68"/>
                    </a:cxn>
                    <a:cxn ang="0">
                      <a:pos x="22" y="68"/>
                    </a:cxn>
                    <a:cxn ang="0">
                      <a:pos x="22" y="56"/>
                    </a:cxn>
                    <a:cxn ang="0">
                      <a:pos x="67" y="56"/>
                    </a:cxn>
                    <a:cxn ang="0">
                      <a:pos x="67" y="68"/>
                    </a:cxn>
                    <a:cxn ang="0">
                      <a:pos x="22" y="40"/>
                    </a:cxn>
                    <a:cxn ang="0">
                      <a:pos x="90" y="40"/>
                    </a:cxn>
                    <a:cxn ang="0">
                      <a:pos x="90" y="51"/>
                    </a:cxn>
                    <a:cxn ang="0">
                      <a:pos x="22" y="51"/>
                    </a:cxn>
                    <a:cxn ang="0">
                      <a:pos x="22" y="40"/>
                    </a:cxn>
                    <a:cxn ang="0">
                      <a:pos x="101" y="0"/>
                    </a:cxn>
                    <a:cxn ang="0">
                      <a:pos x="11" y="0"/>
                    </a:cxn>
                    <a:cxn ang="0">
                      <a:pos x="0" y="12"/>
                    </a:cxn>
                    <a:cxn ang="0">
                      <a:pos x="0" y="112"/>
                    </a:cxn>
                    <a:cxn ang="0">
                      <a:pos x="22" y="90"/>
                    </a:cxn>
                    <a:cxn ang="0">
                      <a:pos x="101" y="90"/>
                    </a:cxn>
                    <a:cxn ang="0">
                      <a:pos x="112" y="79"/>
                    </a:cxn>
                    <a:cxn ang="0">
                      <a:pos x="112" y="12"/>
                    </a:cxn>
                    <a:cxn ang="0">
                      <a:pos x="101" y="0"/>
                    </a:cxn>
                  </a:cxnLst>
                  <a:rect l="0" t="0" r="r" b="b"/>
                  <a:pathLst>
                    <a:path w="112" h="112">
                      <a:moveTo>
                        <a:pt x="90" y="34"/>
                      </a:move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90" y="23"/>
                        <a:pt x="90" y="23"/>
                        <a:pt x="90" y="23"/>
                      </a:cubicBezTo>
                      <a:lnTo>
                        <a:pt x="90" y="34"/>
                      </a:lnTo>
                      <a:close/>
                      <a:moveTo>
                        <a:pt x="67" y="68"/>
                      </a:moveTo>
                      <a:cubicBezTo>
                        <a:pt x="22" y="68"/>
                        <a:pt x="22" y="68"/>
                        <a:pt x="22" y="68"/>
                      </a:cubicBezTo>
                      <a:cubicBezTo>
                        <a:pt x="22" y="56"/>
                        <a:pt x="22" y="56"/>
                        <a:pt x="22" y="56"/>
                      </a:cubicBezTo>
                      <a:cubicBezTo>
                        <a:pt x="67" y="56"/>
                        <a:pt x="67" y="56"/>
                        <a:pt x="67" y="56"/>
                      </a:cubicBezTo>
                      <a:lnTo>
                        <a:pt x="67" y="68"/>
                      </a:lnTo>
                      <a:close/>
                      <a:moveTo>
                        <a:pt x="22" y="40"/>
                      </a:moveTo>
                      <a:cubicBezTo>
                        <a:pt x="90" y="40"/>
                        <a:pt x="90" y="40"/>
                        <a:pt x="90" y="40"/>
                      </a:cubicBezTo>
                      <a:cubicBezTo>
                        <a:pt x="90" y="51"/>
                        <a:pt x="90" y="51"/>
                        <a:pt x="90" y="51"/>
                      </a:cubicBezTo>
                      <a:cubicBezTo>
                        <a:pt x="22" y="51"/>
                        <a:pt x="22" y="51"/>
                        <a:pt x="22" y="51"/>
                      </a:cubicBezTo>
                      <a:lnTo>
                        <a:pt x="22" y="40"/>
                      </a:lnTo>
                      <a:close/>
                      <a:moveTo>
                        <a:pt x="101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22" y="90"/>
                        <a:pt x="22" y="90"/>
                        <a:pt x="22" y="90"/>
                      </a:cubicBezTo>
                      <a:cubicBezTo>
                        <a:pt x="101" y="90"/>
                        <a:pt x="101" y="90"/>
                        <a:pt x="101" y="90"/>
                      </a:cubicBezTo>
                      <a:cubicBezTo>
                        <a:pt x="107" y="90"/>
                        <a:pt x="112" y="85"/>
                        <a:pt x="112" y="79"/>
                      </a:cubicBezTo>
                      <a:cubicBezTo>
                        <a:pt x="112" y="12"/>
                        <a:pt x="112" y="12"/>
                        <a:pt x="112" y="12"/>
                      </a:cubicBezTo>
                      <a:cubicBezTo>
                        <a:pt x="112" y="5"/>
                        <a:pt x="107" y="0"/>
                        <a:pt x="101" y="0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88" name="Freeform 64"/>
                <p:cNvSpPr>
                  <a:spLocks noEditPoints="1"/>
                </p:cNvSpPr>
                <p:nvPr userDrawn="1"/>
              </p:nvSpPr>
              <p:spPr bwMode="auto">
                <a:xfrm>
                  <a:off x="3877" y="48"/>
                  <a:ext cx="121" cy="120"/>
                </a:xfrm>
                <a:custGeom>
                  <a:avLst/>
                  <a:gdLst/>
                  <a:ahLst/>
                  <a:cxnLst>
                    <a:cxn ang="0">
                      <a:pos x="70" y="26"/>
                    </a:cxn>
                    <a:cxn ang="0">
                      <a:pos x="18" y="26"/>
                    </a:cxn>
                    <a:cxn ang="0">
                      <a:pos x="18" y="17"/>
                    </a:cxn>
                    <a:cxn ang="0">
                      <a:pos x="70" y="17"/>
                    </a:cxn>
                    <a:cxn ang="0">
                      <a:pos x="70" y="26"/>
                    </a:cxn>
                    <a:cxn ang="0">
                      <a:pos x="52" y="52"/>
                    </a:cxn>
                    <a:cxn ang="0">
                      <a:pos x="18" y="52"/>
                    </a:cxn>
                    <a:cxn ang="0">
                      <a:pos x="18" y="43"/>
                    </a:cxn>
                    <a:cxn ang="0">
                      <a:pos x="52" y="43"/>
                    </a:cxn>
                    <a:cxn ang="0">
                      <a:pos x="52" y="52"/>
                    </a:cxn>
                    <a:cxn ang="0">
                      <a:pos x="18" y="30"/>
                    </a:cxn>
                    <a:cxn ang="0">
                      <a:pos x="70" y="30"/>
                    </a:cxn>
                    <a:cxn ang="0">
                      <a:pos x="70" y="39"/>
                    </a:cxn>
                    <a:cxn ang="0">
                      <a:pos x="18" y="39"/>
                    </a:cxn>
                    <a:cxn ang="0">
                      <a:pos x="18" y="30"/>
                    </a:cxn>
                    <a:cxn ang="0">
                      <a:pos x="78" y="0"/>
                    </a:cxn>
                    <a:cxn ang="0">
                      <a:pos x="9" y="0"/>
                    </a:cxn>
                    <a:cxn ang="0">
                      <a:pos x="0" y="9"/>
                    </a:cxn>
                    <a:cxn ang="0">
                      <a:pos x="0" y="87"/>
                    </a:cxn>
                    <a:cxn ang="0">
                      <a:pos x="18" y="70"/>
                    </a:cxn>
                    <a:cxn ang="0">
                      <a:pos x="78" y="70"/>
                    </a:cxn>
                    <a:cxn ang="0">
                      <a:pos x="87" y="61"/>
                    </a:cxn>
                    <a:cxn ang="0">
                      <a:pos x="87" y="9"/>
                    </a:cxn>
                    <a:cxn ang="0">
                      <a:pos x="78" y="0"/>
                    </a:cxn>
                  </a:cxnLst>
                  <a:rect l="0" t="0" r="r" b="b"/>
                  <a:pathLst>
                    <a:path w="87" h="87">
                      <a:moveTo>
                        <a:pt x="70" y="26"/>
                      </a:move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70" y="17"/>
                        <a:pt x="70" y="17"/>
                        <a:pt x="70" y="17"/>
                      </a:cubicBezTo>
                      <a:lnTo>
                        <a:pt x="70" y="26"/>
                      </a:lnTo>
                      <a:close/>
                      <a:moveTo>
                        <a:pt x="52" y="52"/>
                      </a:moveTo>
                      <a:cubicBezTo>
                        <a:pt x="18" y="52"/>
                        <a:pt x="18" y="52"/>
                        <a:pt x="18" y="52"/>
                      </a:cubicBezTo>
                      <a:cubicBezTo>
                        <a:pt x="18" y="43"/>
                        <a:pt x="18" y="43"/>
                        <a:pt x="18" y="43"/>
                      </a:cubicBezTo>
                      <a:cubicBezTo>
                        <a:pt x="52" y="43"/>
                        <a:pt x="52" y="43"/>
                        <a:pt x="52" y="43"/>
                      </a:cubicBezTo>
                      <a:lnTo>
                        <a:pt x="52" y="52"/>
                      </a:lnTo>
                      <a:close/>
                      <a:moveTo>
                        <a:pt x="18" y="30"/>
                      </a:moveTo>
                      <a:cubicBezTo>
                        <a:pt x="70" y="30"/>
                        <a:pt x="70" y="30"/>
                        <a:pt x="70" y="30"/>
                      </a:cubicBezTo>
                      <a:cubicBezTo>
                        <a:pt x="70" y="39"/>
                        <a:pt x="70" y="39"/>
                        <a:pt x="70" y="39"/>
                      </a:cubicBezTo>
                      <a:cubicBezTo>
                        <a:pt x="18" y="39"/>
                        <a:pt x="18" y="39"/>
                        <a:pt x="18" y="39"/>
                      </a:cubicBezTo>
                      <a:lnTo>
                        <a:pt x="18" y="30"/>
                      </a:lnTo>
                      <a:close/>
                      <a:moveTo>
                        <a:pt x="78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18" y="70"/>
                        <a:pt x="18" y="70"/>
                        <a:pt x="18" y="70"/>
                      </a:cubicBezTo>
                      <a:cubicBezTo>
                        <a:pt x="78" y="70"/>
                        <a:pt x="78" y="70"/>
                        <a:pt x="78" y="70"/>
                      </a:cubicBezTo>
                      <a:cubicBezTo>
                        <a:pt x="83" y="70"/>
                        <a:pt x="87" y="66"/>
                        <a:pt x="87" y="61"/>
                      </a:cubicBezTo>
                      <a:cubicBezTo>
                        <a:pt x="87" y="9"/>
                        <a:pt x="87" y="9"/>
                        <a:pt x="87" y="9"/>
                      </a:cubicBezTo>
                      <a:cubicBezTo>
                        <a:pt x="87" y="4"/>
                        <a:pt x="83" y="0"/>
                        <a:pt x="78" y="0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89" name="Freeform 65"/>
                <p:cNvSpPr>
                  <a:spLocks noEditPoints="1"/>
                </p:cNvSpPr>
                <p:nvPr userDrawn="1"/>
              </p:nvSpPr>
              <p:spPr bwMode="auto">
                <a:xfrm>
                  <a:off x="3781" y="4032"/>
                  <a:ext cx="155" cy="155"/>
                </a:xfrm>
                <a:custGeom>
                  <a:avLst/>
                  <a:gdLst/>
                  <a:ahLst/>
                  <a:cxnLst>
                    <a:cxn ang="0">
                      <a:pos x="89" y="34"/>
                    </a:cxn>
                    <a:cxn ang="0">
                      <a:pos x="22" y="34"/>
                    </a:cxn>
                    <a:cxn ang="0">
                      <a:pos x="22" y="22"/>
                    </a:cxn>
                    <a:cxn ang="0">
                      <a:pos x="89" y="22"/>
                    </a:cxn>
                    <a:cxn ang="0">
                      <a:pos x="89" y="34"/>
                    </a:cxn>
                    <a:cxn ang="0">
                      <a:pos x="67" y="67"/>
                    </a:cxn>
                    <a:cxn ang="0">
                      <a:pos x="22" y="67"/>
                    </a:cxn>
                    <a:cxn ang="0">
                      <a:pos x="22" y="56"/>
                    </a:cxn>
                    <a:cxn ang="0">
                      <a:pos x="67" y="56"/>
                    </a:cxn>
                    <a:cxn ang="0">
                      <a:pos x="67" y="67"/>
                    </a:cxn>
                    <a:cxn ang="0">
                      <a:pos x="22" y="39"/>
                    </a:cxn>
                    <a:cxn ang="0">
                      <a:pos x="89" y="39"/>
                    </a:cxn>
                    <a:cxn ang="0">
                      <a:pos x="89" y="51"/>
                    </a:cxn>
                    <a:cxn ang="0">
                      <a:pos x="22" y="51"/>
                    </a:cxn>
                    <a:cxn ang="0">
                      <a:pos x="22" y="39"/>
                    </a:cxn>
                    <a:cxn ang="0">
                      <a:pos x="101" y="0"/>
                    </a:cxn>
                    <a:cxn ang="0">
                      <a:pos x="11" y="0"/>
                    </a:cxn>
                    <a:cxn ang="0">
                      <a:pos x="0" y="11"/>
                    </a:cxn>
                    <a:cxn ang="0">
                      <a:pos x="0" y="112"/>
                    </a:cxn>
                    <a:cxn ang="0">
                      <a:pos x="22" y="90"/>
                    </a:cxn>
                    <a:cxn ang="0">
                      <a:pos x="101" y="90"/>
                    </a:cxn>
                    <a:cxn ang="0">
                      <a:pos x="112" y="79"/>
                    </a:cxn>
                    <a:cxn ang="0">
                      <a:pos x="112" y="11"/>
                    </a:cxn>
                    <a:cxn ang="0">
                      <a:pos x="101" y="0"/>
                    </a:cxn>
                  </a:cxnLst>
                  <a:rect l="0" t="0" r="r" b="b"/>
                  <a:pathLst>
                    <a:path w="112" h="112">
                      <a:moveTo>
                        <a:pt x="89" y="34"/>
                      </a:move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89" y="22"/>
                        <a:pt x="89" y="22"/>
                        <a:pt x="89" y="22"/>
                      </a:cubicBezTo>
                      <a:lnTo>
                        <a:pt x="89" y="34"/>
                      </a:lnTo>
                      <a:close/>
                      <a:moveTo>
                        <a:pt x="67" y="67"/>
                      </a:moveTo>
                      <a:cubicBezTo>
                        <a:pt x="22" y="67"/>
                        <a:pt x="22" y="67"/>
                        <a:pt x="22" y="67"/>
                      </a:cubicBezTo>
                      <a:cubicBezTo>
                        <a:pt x="22" y="56"/>
                        <a:pt x="22" y="56"/>
                        <a:pt x="22" y="56"/>
                      </a:cubicBezTo>
                      <a:cubicBezTo>
                        <a:pt x="67" y="56"/>
                        <a:pt x="67" y="56"/>
                        <a:pt x="67" y="56"/>
                      </a:cubicBezTo>
                      <a:lnTo>
                        <a:pt x="67" y="67"/>
                      </a:lnTo>
                      <a:close/>
                      <a:moveTo>
                        <a:pt x="22" y="39"/>
                      </a:moveTo>
                      <a:cubicBezTo>
                        <a:pt x="89" y="39"/>
                        <a:pt x="89" y="39"/>
                        <a:pt x="89" y="39"/>
                      </a:cubicBezTo>
                      <a:cubicBezTo>
                        <a:pt x="89" y="51"/>
                        <a:pt x="89" y="51"/>
                        <a:pt x="89" y="51"/>
                      </a:cubicBezTo>
                      <a:cubicBezTo>
                        <a:pt x="22" y="51"/>
                        <a:pt x="22" y="51"/>
                        <a:pt x="22" y="51"/>
                      </a:cubicBezTo>
                      <a:lnTo>
                        <a:pt x="22" y="39"/>
                      </a:lnTo>
                      <a:close/>
                      <a:moveTo>
                        <a:pt x="101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" y="0"/>
                        <a:pt x="0" y="5"/>
                        <a:pt x="0" y="11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22" y="90"/>
                        <a:pt x="22" y="90"/>
                        <a:pt x="22" y="90"/>
                      </a:cubicBezTo>
                      <a:cubicBezTo>
                        <a:pt x="101" y="90"/>
                        <a:pt x="101" y="90"/>
                        <a:pt x="101" y="90"/>
                      </a:cubicBezTo>
                      <a:cubicBezTo>
                        <a:pt x="107" y="90"/>
                        <a:pt x="112" y="85"/>
                        <a:pt x="112" y="79"/>
                      </a:cubicBezTo>
                      <a:cubicBezTo>
                        <a:pt x="112" y="11"/>
                        <a:pt x="112" y="11"/>
                        <a:pt x="112" y="11"/>
                      </a:cubicBezTo>
                      <a:cubicBezTo>
                        <a:pt x="112" y="5"/>
                        <a:pt x="107" y="0"/>
                        <a:pt x="101" y="0"/>
                      </a:cubicBezTo>
                    </a:path>
                  </a:pathLst>
                </a:custGeom>
                <a:solidFill>
                  <a:srgbClr val="E2EC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90" name="Freeform 66"/>
                <p:cNvSpPr>
                  <a:spLocks noEditPoints="1"/>
                </p:cNvSpPr>
                <p:nvPr userDrawn="1"/>
              </p:nvSpPr>
              <p:spPr bwMode="auto">
                <a:xfrm>
                  <a:off x="5941" y="4224"/>
                  <a:ext cx="95" cy="94"/>
                </a:xfrm>
                <a:custGeom>
                  <a:avLst/>
                  <a:gdLst/>
                  <a:ahLst/>
                  <a:cxnLst>
                    <a:cxn ang="0">
                      <a:pos x="55" y="20"/>
                    </a:cxn>
                    <a:cxn ang="0">
                      <a:pos x="14" y="20"/>
                    </a:cxn>
                    <a:cxn ang="0">
                      <a:pos x="14" y="13"/>
                    </a:cxn>
                    <a:cxn ang="0">
                      <a:pos x="55" y="13"/>
                    </a:cxn>
                    <a:cxn ang="0">
                      <a:pos x="55" y="20"/>
                    </a:cxn>
                    <a:cxn ang="0">
                      <a:pos x="41" y="41"/>
                    </a:cxn>
                    <a:cxn ang="0">
                      <a:pos x="14" y="41"/>
                    </a:cxn>
                    <a:cxn ang="0">
                      <a:pos x="14" y="34"/>
                    </a:cxn>
                    <a:cxn ang="0">
                      <a:pos x="41" y="34"/>
                    </a:cxn>
                    <a:cxn ang="0">
                      <a:pos x="41" y="41"/>
                    </a:cxn>
                    <a:cxn ang="0">
                      <a:pos x="14" y="24"/>
                    </a:cxn>
                    <a:cxn ang="0">
                      <a:pos x="55" y="24"/>
                    </a:cxn>
                    <a:cxn ang="0">
                      <a:pos x="55" y="30"/>
                    </a:cxn>
                    <a:cxn ang="0">
                      <a:pos x="14" y="30"/>
                    </a:cxn>
                    <a:cxn ang="0">
                      <a:pos x="14" y="24"/>
                    </a:cxn>
                    <a:cxn ang="0">
                      <a:pos x="61" y="0"/>
                    </a:cxn>
                    <a:cxn ang="0">
                      <a:pos x="7" y="0"/>
                    </a:cxn>
                    <a:cxn ang="0">
                      <a:pos x="0" y="7"/>
                    </a:cxn>
                    <a:cxn ang="0">
                      <a:pos x="0" y="68"/>
                    </a:cxn>
                    <a:cxn ang="0">
                      <a:pos x="14" y="54"/>
                    </a:cxn>
                    <a:cxn ang="0">
                      <a:pos x="61" y="54"/>
                    </a:cxn>
                    <a:cxn ang="0">
                      <a:pos x="68" y="48"/>
                    </a:cxn>
                    <a:cxn ang="0">
                      <a:pos x="68" y="7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8" h="68">
                      <a:moveTo>
                        <a:pt x="55" y="20"/>
                      </a:move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55" y="13"/>
                        <a:pt x="55" y="13"/>
                        <a:pt x="55" y="13"/>
                      </a:cubicBezTo>
                      <a:lnTo>
                        <a:pt x="55" y="20"/>
                      </a:lnTo>
                      <a:close/>
                      <a:moveTo>
                        <a:pt x="41" y="41"/>
                      </a:move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4" y="34"/>
                        <a:pt x="14" y="34"/>
                        <a:pt x="14" y="34"/>
                      </a:cubicBezTo>
                      <a:cubicBezTo>
                        <a:pt x="41" y="34"/>
                        <a:pt x="41" y="34"/>
                        <a:pt x="41" y="34"/>
                      </a:cubicBezTo>
                      <a:lnTo>
                        <a:pt x="41" y="41"/>
                      </a:lnTo>
                      <a:close/>
                      <a:moveTo>
                        <a:pt x="14" y="24"/>
                      </a:moveTo>
                      <a:cubicBezTo>
                        <a:pt x="55" y="24"/>
                        <a:pt x="55" y="24"/>
                        <a:pt x="55" y="24"/>
                      </a:cubicBezTo>
                      <a:cubicBezTo>
                        <a:pt x="55" y="30"/>
                        <a:pt x="55" y="30"/>
                        <a:pt x="55" y="30"/>
                      </a:cubicBezTo>
                      <a:cubicBezTo>
                        <a:pt x="14" y="30"/>
                        <a:pt x="14" y="30"/>
                        <a:pt x="14" y="30"/>
                      </a:cubicBezTo>
                      <a:lnTo>
                        <a:pt x="14" y="24"/>
                      </a:lnTo>
                      <a:close/>
                      <a:moveTo>
                        <a:pt x="61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14" y="54"/>
                        <a:pt x="14" y="54"/>
                        <a:pt x="14" y="54"/>
                      </a:cubicBezTo>
                      <a:cubicBezTo>
                        <a:pt x="61" y="54"/>
                        <a:pt x="61" y="54"/>
                        <a:pt x="61" y="54"/>
                      </a:cubicBezTo>
                      <a:cubicBezTo>
                        <a:pt x="65" y="54"/>
                        <a:pt x="68" y="51"/>
                        <a:pt x="68" y="48"/>
                      </a:cubicBezTo>
                      <a:cubicBezTo>
                        <a:pt x="68" y="7"/>
                        <a:pt x="68" y="7"/>
                        <a:pt x="68" y="7"/>
                      </a:cubicBezTo>
                      <a:cubicBezTo>
                        <a:pt x="68" y="3"/>
                        <a:pt x="65" y="0"/>
                        <a:pt x="61" y="0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91" name="Freeform 67"/>
                <p:cNvSpPr>
                  <a:spLocks noEditPoints="1"/>
                </p:cNvSpPr>
                <p:nvPr userDrawn="1"/>
              </p:nvSpPr>
              <p:spPr bwMode="auto">
                <a:xfrm>
                  <a:off x="4981" y="4176"/>
                  <a:ext cx="114" cy="113"/>
                </a:xfrm>
                <a:custGeom>
                  <a:avLst/>
                  <a:gdLst/>
                  <a:ahLst/>
                  <a:cxnLst>
                    <a:cxn ang="0">
                      <a:pos x="65" y="24"/>
                    </a:cxn>
                    <a:cxn ang="0">
                      <a:pos x="16" y="24"/>
                    </a:cxn>
                    <a:cxn ang="0">
                      <a:pos x="16" y="16"/>
                    </a:cxn>
                    <a:cxn ang="0">
                      <a:pos x="65" y="16"/>
                    </a:cxn>
                    <a:cxn ang="0">
                      <a:pos x="65" y="24"/>
                    </a:cxn>
                    <a:cxn ang="0">
                      <a:pos x="49" y="49"/>
                    </a:cxn>
                    <a:cxn ang="0">
                      <a:pos x="16" y="49"/>
                    </a:cxn>
                    <a:cxn ang="0">
                      <a:pos x="16" y="41"/>
                    </a:cxn>
                    <a:cxn ang="0">
                      <a:pos x="49" y="41"/>
                    </a:cxn>
                    <a:cxn ang="0">
                      <a:pos x="49" y="49"/>
                    </a:cxn>
                    <a:cxn ang="0">
                      <a:pos x="16" y="28"/>
                    </a:cxn>
                    <a:cxn ang="0">
                      <a:pos x="65" y="28"/>
                    </a:cxn>
                    <a:cxn ang="0">
                      <a:pos x="65" y="37"/>
                    </a:cxn>
                    <a:cxn ang="0">
                      <a:pos x="16" y="37"/>
                    </a:cxn>
                    <a:cxn ang="0">
                      <a:pos x="16" y="28"/>
                    </a:cxn>
                    <a:cxn ang="0">
                      <a:pos x="73" y="0"/>
                    </a:cxn>
                    <a:cxn ang="0">
                      <a:pos x="8" y="0"/>
                    </a:cxn>
                    <a:cxn ang="0">
                      <a:pos x="0" y="8"/>
                    </a:cxn>
                    <a:cxn ang="0">
                      <a:pos x="0" y="82"/>
                    </a:cxn>
                    <a:cxn ang="0">
                      <a:pos x="16" y="65"/>
                    </a:cxn>
                    <a:cxn ang="0">
                      <a:pos x="73" y="65"/>
                    </a:cxn>
                    <a:cxn ang="0">
                      <a:pos x="82" y="57"/>
                    </a:cxn>
                    <a:cxn ang="0">
                      <a:pos x="82" y="8"/>
                    </a:cxn>
                    <a:cxn ang="0">
                      <a:pos x="73" y="0"/>
                    </a:cxn>
                  </a:cxnLst>
                  <a:rect l="0" t="0" r="r" b="b"/>
                  <a:pathLst>
                    <a:path w="82" h="82">
                      <a:moveTo>
                        <a:pt x="65" y="24"/>
                      </a:move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65" y="16"/>
                        <a:pt x="65" y="16"/>
                        <a:pt x="65" y="16"/>
                      </a:cubicBezTo>
                      <a:lnTo>
                        <a:pt x="65" y="24"/>
                      </a:lnTo>
                      <a:close/>
                      <a:moveTo>
                        <a:pt x="49" y="49"/>
                      </a:moveTo>
                      <a:cubicBezTo>
                        <a:pt x="16" y="49"/>
                        <a:pt x="16" y="49"/>
                        <a:pt x="16" y="49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49" y="41"/>
                        <a:pt x="49" y="41"/>
                        <a:pt x="49" y="41"/>
                      </a:cubicBezTo>
                      <a:lnTo>
                        <a:pt x="49" y="49"/>
                      </a:lnTo>
                      <a:close/>
                      <a:moveTo>
                        <a:pt x="16" y="28"/>
                      </a:moveTo>
                      <a:cubicBezTo>
                        <a:pt x="65" y="28"/>
                        <a:pt x="65" y="28"/>
                        <a:pt x="65" y="28"/>
                      </a:cubicBezTo>
                      <a:cubicBezTo>
                        <a:pt x="65" y="37"/>
                        <a:pt x="65" y="37"/>
                        <a:pt x="65" y="37"/>
                      </a:cubicBezTo>
                      <a:cubicBezTo>
                        <a:pt x="16" y="37"/>
                        <a:pt x="16" y="37"/>
                        <a:pt x="16" y="37"/>
                      </a:cubicBezTo>
                      <a:lnTo>
                        <a:pt x="16" y="28"/>
                      </a:lnTo>
                      <a:close/>
                      <a:moveTo>
                        <a:pt x="73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3" y="0"/>
                        <a:pt x="0" y="3"/>
                        <a:pt x="0" y="8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16" y="65"/>
                        <a:pt x="16" y="65"/>
                        <a:pt x="16" y="65"/>
                      </a:cubicBezTo>
                      <a:cubicBezTo>
                        <a:pt x="73" y="65"/>
                        <a:pt x="73" y="65"/>
                        <a:pt x="73" y="65"/>
                      </a:cubicBezTo>
                      <a:cubicBezTo>
                        <a:pt x="78" y="65"/>
                        <a:pt x="82" y="62"/>
                        <a:pt x="82" y="57"/>
                      </a:cubicBezTo>
                      <a:cubicBezTo>
                        <a:pt x="82" y="8"/>
                        <a:pt x="82" y="8"/>
                        <a:pt x="82" y="8"/>
                      </a:cubicBezTo>
                      <a:cubicBezTo>
                        <a:pt x="82" y="3"/>
                        <a:pt x="78" y="0"/>
                        <a:pt x="73" y="0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92" name="Freeform 68"/>
                <p:cNvSpPr>
                  <a:spLocks/>
                </p:cNvSpPr>
                <p:nvPr userDrawn="1"/>
              </p:nvSpPr>
              <p:spPr bwMode="auto">
                <a:xfrm>
                  <a:off x="5082" y="48"/>
                  <a:ext cx="44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3"/>
                    </a:cxn>
                    <a:cxn ang="0">
                      <a:pos x="30" y="44"/>
                    </a:cxn>
                    <a:cxn ang="0">
                      <a:pos x="32" y="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2" h="44">
                      <a:moveTo>
                        <a:pt x="0" y="0"/>
                      </a:move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30" y="44"/>
                        <a:pt x="30" y="44"/>
                        <a:pt x="30" y="44"/>
                      </a:cubicBezTo>
                      <a:cubicBezTo>
                        <a:pt x="31" y="40"/>
                        <a:pt x="32" y="36"/>
                        <a:pt x="32" y="32"/>
                      </a:cubicBezTo>
                      <a:cubicBezTo>
                        <a:pt x="32" y="14"/>
                        <a:pt x="18" y="0"/>
                        <a:pt x="0" y="0"/>
                      </a:cubicBezTo>
                    </a:path>
                  </a:pathLst>
                </a:custGeom>
                <a:solidFill>
                  <a:srgbClr val="E2EC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93" name="Freeform 69"/>
                <p:cNvSpPr>
                  <a:spLocks/>
                </p:cNvSpPr>
                <p:nvPr userDrawn="1"/>
              </p:nvSpPr>
              <p:spPr bwMode="auto">
                <a:xfrm>
                  <a:off x="5029" y="56"/>
                  <a:ext cx="85" cy="87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0" y="31"/>
                    </a:cxn>
                    <a:cxn ang="0">
                      <a:pos x="32" y="63"/>
                    </a:cxn>
                    <a:cxn ang="0">
                      <a:pos x="61" y="44"/>
                    </a:cxn>
                    <a:cxn ang="0">
                      <a:pos x="32" y="33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61" h="63">
                      <a:moveTo>
                        <a:pt x="32" y="0"/>
                      </a:moveTo>
                      <a:cubicBezTo>
                        <a:pt x="14" y="0"/>
                        <a:pt x="0" y="14"/>
                        <a:pt x="0" y="31"/>
                      </a:cubicBezTo>
                      <a:cubicBezTo>
                        <a:pt x="0" y="49"/>
                        <a:pt x="14" y="63"/>
                        <a:pt x="32" y="63"/>
                      </a:cubicBezTo>
                      <a:cubicBezTo>
                        <a:pt x="45" y="63"/>
                        <a:pt x="56" y="55"/>
                        <a:pt x="61" y="44"/>
                      </a:cubicBezTo>
                      <a:cubicBezTo>
                        <a:pt x="32" y="33"/>
                        <a:pt x="32" y="33"/>
                        <a:pt x="32" y="33"/>
                      </a:cubicBez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E2EC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94" name="Freeform 70"/>
                <p:cNvSpPr>
                  <a:spLocks/>
                </p:cNvSpPr>
                <p:nvPr userDrawn="1"/>
              </p:nvSpPr>
              <p:spPr bwMode="auto">
                <a:xfrm>
                  <a:off x="4216" y="4176"/>
                  <a:ext cx="45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3"/>
                    </a:cxn>
                    <a:cxn ang="0">
                      <a:pos x="29" y="44"/>
                    </a:cxn>
                    <a:cxn ang="0">
                      <a:pos x="32" y="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2" h="44">
                      <a:moveTo>
                        <a:pt x="0" y="0"/>
                      </a:move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29" y="44"/>
                        <a:pt x="29" y="44"/>
                        <a:pt x="29" y="44"/>
                      </a:cubicBezTo>
                      <a:cubicBezTo>
                        <a:pt x="31" y="40"/>
                        <a:pt x="32" y="36"/>
                        <a:pt x="32" y="32"/>
                      </a:cubicBezTo>
                      <a:cubicBezTo>
                        <a:pt x="32" y="14"/>
                        <a:pt x="17" y="0"/>
                        <a:pt x="0" y="0"/>
                      </a:cubicBezTo>
                    </a:path>
                  </a:pathLst>
                </a:custGeom>
                <a:solidFill>
                  <a:srgbClr val="E2EC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95" name="Freeform 71"/>
                <p:cNvSpPr>
                  <a:spLocks/>
                </p:cNvSpPr>
                <p:nvPr userDrawn="1"/>
              </p:nvSpPr>
              <p:spPr bwMode="auto">
                <a:xfrm>
                  <a:off x="4164" y="4184"/>
                  <a:ext cx="84" cy="87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0" y="32"/>
                    </a:cxn>
                    <a:cxn ang="0">
                      <a:pos x="32" y="63"/>
                    </a:cxn>
                    <a:cxn ang="0">
                      <a:pos x="61" y="44"/>
                    </a:cxn>
                    <a:cxn ang="0">
                      <a:pos x="32" y="33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61" h="63">
                      <a:moveTo>
                        <a:pt x="32" y="0"/>
                      </a:move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49"/>
                        <a:pt x="14" y="63"/>
                        <a:pt x="32" y="63"/>
                      </a:cubicBezTo>
                      <a:cubicBezTo>
                        <a:pt x="45" y="63"/>
                        <a:pt x="56" y="55"/>
                        <a:pt x="61" y="44"/>
                      </a:cubicBezTo>
                      <a:cubicBezTo>
                        <a:pt x="32" y="33"/>
                        <a:pt x="32" y="33"/>
                        <a:pt x="32" y="33"/>
                      </a:cubicBez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E2EC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96" name="Freeform 72"/>
                <p:cNvSpPr>
                  <a:spLocks/>
                </p:cNvSpPr>
                <p:nvPr userDrawn="1"/>
              </p:nvSpPr>
              <p:spPr bwMode="auto">
                <a:xfrm>
                  <a:off x="4107" y="137"/>
                  <a:ext cx="30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21" y="32"/>
                    </a:cxn>
                    <a:cxn ang="0">
                      <a:pos x="22" y="2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" h="32">
                      <a:moveTo>
                        <a:pt x="0" y="0"/>
                      </a:move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2" y="29"/>
                        <a:pt x="22" y="26"/>
                        <a:pt x="22" y="23"/>
                      </a:cubicBezTo>
                      <a:cubicBezTo>
                        <a:pt x="22" y="11"/>
                        <a:pt x="12" y="0"/>
                        <a:pt x="0" y="0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97" name="Freeform 73"/>
                <p:cNvSpPr>
                  <a:spLocks/>
                </p:cNvSpPr>
                <p:nvPr userDrawn="1"/>
              </p:nvSpPr>
              <p:spPr bwMode="auto">
                <a:xfrm>
                  <a:off x="4069" y="130"/>
                  <a:ext cx="60" cy="62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0" y="22"/>
                    </a:cxn>
                    <a:cxn ang="0">
                      <a:pos x="22" y="45"/>
                    </a:cxn>
                    <a:cxn ang="0">
                      <a:pos x="43" y="31"/>
                    </a:cxn>
                    <a:cxn ang="0">
                      <a:pos x="22" y="23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43" h="45">
                      <a:moveTo>
                        <a:pt x="22" y="0"/>
                      </a:moveTo>
                      <a:cubicBezTo>
                        <a:pt x="10" y="0"/>
                        <a:pt x="0" y="10"/>
                        <a:pt x="0" y="22"/>
                      </a:cubicBezTo>
                      <a:cubicBezTo>
                        <a:pt x="0" y="35"/>
                        <a:pt x="10" y="45"/>
                        <a:pt x="22" y="45"/>
                      </a:cubicBezTo>
                      <a:cubicBezTo>
                        <a:pt x="32" y="45"/>
                        <a:pt x="40" y="39"/>
                        <a:pt x="43" y="31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98" name="Freeform 74"/>
                <p:cNvSpPr>
                  <a:spLocks/>
                </p:cNvSpPr>
                <p:nvPr userDrawn="1"/>
              </p:nvSpPr>
              <p:spPr bwMode="auto">
                <a:xfrm>
                  <a:off x="3367" y="4003"/>
                  <a:ext cx="72" cy="50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23" y="36"/>
                    </a:cxn>
                    <a:cxn ang="0">
                      <a:pos x="52" y="23"/>
                    </a:cxn>
                    <a:cxn ang="0">
                      <a:pos x="45" y="13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52" h="36">
                      <a:moveTo>
                        <a:pt x="0" y="13"/>
                      </a:move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52" y="23"/>
                        <a:pt x="52" y="23"/>
                        <a:pt x="52" y="23"/>
                      </a:cubicBezTo>
                      <a:cubicBezTo>
                        <a:pt x="50" y="19"/>
                        <a:pt x="48" y="16"/>
                        <a:pt x="45" y="13"/>
                      </a:cubicBezTo>
                      <a:cubicBezTo>
                        <a:pt x="33" y="0"/>
                        <a:pt x="12" y="0"/>
                        <a:pt x="0" y="13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099" name="Freeform 75"/>
                <p:cNvSpPr>
                  <a:spLocks/>
                </p:cNvSpPr>
                <p:nvPr userDrawn="1"/>
              </p:nvSpPr>
              <p:spPr bwMode="auto">
                <a:xfrm>
                  <a:off x="3349" y="4032"/>
                  <a:ext cx="96" cy="8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45"/>
                    </a:cxn>
                    <a:cxn ang="0">
                      <a:pos x="57" y="45"/>
                    </a:cxn>
                    <a:cxn ang="0">
                      <a:pos x="64" y="11"/>
                    </a:cxn>
                    <a:cxn ang="0">
                      <a:pos x="36" y="24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69" h="58">
                      <a:moveTo>
                        <a:pt x="12" y="0"/>
                      </a:moveTo>
                      <a:cubicBezTo>
                        <a:pt x="0" y="13"/>
                        <a:pt x="0" y="33"/>
                        <a:pt x="12" y="45"/>
                      </a:cubicBezTo>
                      <a:cubicBezTo>
                        <a:pt x="25" y="58"/>
                        <a:pt x="45" y="58"/>
                        <a:pt x="57" y="45"/>
                      </a:cubicBezTo>
                      <a:cubicBezTo>
                        <a:pt x="67" y="36"/>
                        <a:pt x="69" y="22"/>
                        <a:pt x="64" y="11"/>
                      </a:cubicBezTo>
                      <a:cubicBezTo>
                        <a:pt x="36" y="24"/>
                        <a:pt x="36" y="24"/>
                        <a:pt x="36" y="24"/>
                      </a:cubicBez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00" name="Freeform 76"/>
                <p:cNvSpPr>
                  <a:spLocks/>
                </p:cNvSpPr>
                <p:nvPr userDrawn="1"/>
              </p:nvSpPr>
              <p:spPr bwMode="auto">
                <a:xfrm>
                  <a:off x="3224" y="15"/>
                  <a:ext cx="44" cy="6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3"/>
                    </a:cxn>
                    <a:cxn ang="0">
                      <a:pos x="29" y="44"/>
                    </a:cxn>
                    <a:cxn ang="0">
                      <a:pos x="32" y="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2" h="44">
                      <a:moveTo>
                        <a:pt x="0" y="0"/>
                      </a:move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29" y="44"/>
                        <a:pt x="29" y="44"/>
                        <a:pt x="29" y="44"/>
                      </a:cubicBezTo>
                      <a:cubicBezTo>
                        <a:pt x="31" y="41"/>
                        <a:pt x="32" y="36"/>
                        <a:pt x="32" y="32"/>
                      </a:cubicBezTo>
                      <a:cubicBezTo>
                        <a:pt x="32" y="15"/>
                        <a:pt x="18" y="0"/>
                        <a:pt x="0" y="0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01" name="Freeform 77"/>
                <p:cNvSpPr>
                  <a:spLocks/>
                </p:cNvSpPr>
                <p:nvPr userDrawn="1"/>
              </p:nvSpPr>
              <p:spPr bwMode="auto">
                <a:xfrm>
                  <a:off x="3161" y="32"/>
                  <a:ext cx="85" cy="87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0" y="32"/>
                    </a:cxn>
                    <a:cxn ang="0">
                      <a:pos x="32" y="63"/>
                    </a:cxn>
                    <a:cxn ang="0">
                      <a:pos x="61" y="44"/>
                    </a:cxn>
                    <a:cxn ang="0">
                      <a:pos x="32" y="33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61" h="63">
                      <a:moveTo>
                        <a:pt x="32" y="0"/>
                      </a:move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49"/>
                        <a:pt x="14" y="63"/>
                        <a:pt x="32" y="63"/>
                      </a:cubicBezTo>
                      <a:cubicBezTo>
                        <a:pt x="45" y="63"/>
                        <a:pt x="56" y="55"/>
                        <a:pt x="61" y="44"/>
                      </a:cubicBezTo>
                      <a:cubicBezTo>
                        <a:pt x="32" y="33"/>
                        <a:pt x="32" y="33"/>
                        <a:pt x="32" y="33"/>
                      </a:cubicBez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02" name="Freeform 78"/>
                <p:cNvSpPr>
                  <a:spLocks/>
                </p:cNvSpPr>
                <p:nvPr userDrawn="1"/>
              </p:nvSpPr>
              <p:spPr bwMode="auto">
                <a:xfrm>
                  <a:off x="3224" y="4215"/>
                  <a:ext cx="44" cy="6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3"/>
                    </a:cxn>
                    <a:cxn ang="0">
                      <a:pos x="29" y="44"/>
                    </a:cxn>
                    <a:cxn ang="0">
                      <a:pos x="32" y="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2" h="44">
                      <a:moveTo>
                        <a:pt x="0" y="0"/>
                      </a:move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29" y="44"/>
                        <a:pt x="29" y="44"/>
                        <a:pt x="29" y="44"/>
                      </a:cubicBezTo>
                      <a:cubicBezTo>
                        <a:pt x="31" y="41"/>
                        <a:pt x="32" y="36"/>
                        <a:pt x="32" y="32"/>
                      </a:cubicBezTo>
                      <a:cubicBezTo>
                        <a:pt x="32" y="14"/>
                        <a:pt x="18" y="0"/>
                        <a:pt x="0" y="0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03" name="Freeform 79"/>
                <p:cNvSpPr>
                  <a:spLocks/>
                </p:cNvSpPr>
                <p:nvPr userDrawn="1"/>
              </p:nvSpPr>
              <p:spPr bwMode="auto">
                <a:xfrm>
                  <a:off x="3171" y="4223"/>
                  <a:ext cx="85" cy="89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0" y="32"/>
                    </a:cxn>
                    <a:cxn ang="0">
                      <a:pos x="32" y="64"/>
                    </a:cxn>
                    <a:cxn ang="0">
                      <a:pos x="61" y="44"/>
                    </a:cxn>
                    <a:cxn ang="0">
                      <a:pos x="32" y="33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61" h="64">
                      <a:moveTo>
                        <a:pt x="32" y="0"/>
                      </a:move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49"/>
                        <a:pt x="14" y="64"/>
                        <a:pt x="32" y="64"/>
                      </a:cubicBezTo>
                      <a:cubicBezTo>
                        <a:pt x="45" y="64"/>
                        <a:pt x="56" y="56"/>
                        <a:pt x="61" y="44"/>
                      </a:cubicBezTo>
                      <a:cubicBezTo>
                        <a:pt x="32" y="33"/>
                        <a:pt x="32" y="33"/>
                        <a:pt x="32" y="33"/>
                      </a:cubicBez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pic>
              <p:nvPicPr>
                <p:cNvPr id="1105" name="Picture 81"/>
                <p:cNvPicPr>
                  <a:picLocks noChangeAspect="1" noChangeArrowheads="1"/>
                </p:cNvPicPr>
                <p:nvPr userDrawn="1"/>
              </p:nvPicPr>
              <p:blipFill>
                <a:blip r:embed="rId18"/>
                <a:srcRect/>
                <a:stretch>
                  <a:fillRect/>
                </a:stretch>
              </p:blipFill>
              <p:spPr bwMode="auto">
                <a:xfrm>
                  <a:off x="5384" y="3974"/>
                  <a:ext cx="70" cy="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06" name="Freeform 82"/>
                <p:cNvSpPr>
                  <a:spLocks/>
                </p:cNvSpPr>
                <p:nvPr userDrawn="1"/>
              </p:nvSpPr>
              <p:spPr bwMode="auto">
                <a:xfrm>
                  <a:off x="5317" y="3984"/>
                  <a:ext cx="116" cy="120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0" y="44"/>
                    </a:cxn>
                    <a:cxn ang="0">
                      <a:pos x="44" y="87"/>
                    </a:cxn>
                    <a:cxn ang="0">
                      <a:pos x="84" y="61"/>
                    </a:cxn>
                    <a:cxn ang="0">
                      <a:pos x="44" y="46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84" h="87">
                      <a:moveTo>
                        <a:pt x="44" y="0"/>
                      </a:moveTo>
                      <a:cubicBezTo>
                        <a:pt x="19" y="0"/>
                        <a:pt x="0" y="20"/>
                        <a:pt x="0" y="44"/>
                      </a:cubicBezTo>
                      <a:cubicBezTo>
                        <a:pt x="0" y="68"/>
                        <a:pt x="19" y="87"/>
                        <a:pt x="44" y="87"/>
                      </a:cubicBezTo>
                      <a:cubicBezTo>
                        <a:pt x="62" y="87"/>
                        <a:pt x="77" y="76"/>
                        <a:pt x="84" y="61"/>
                      </a:cubicBezTo>
                      <a:cubicBezTo>
                        <a:pt x="44" y="46"/>
                        <a:pt x="44" y="46"/>
                        <a:pt x="44" y="46"/>
                      </a:cubicBez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08" name="Freeform 84"/>
                <p:cNvSpPr>
                  <a:spLocks noEditPoints="1"/>
                </p:cNvSpPr>
                <p:nvPr userDrawn="1"/>
              </p:nvSpPr>
              <p:spPr bwMode="auto">
                <a:xfrm>
                  <a:off x="3440" y="192"/>
                  <a:ext cx="126" cy="128"/>
                </a:xfrm>
                <a:custGeom>
                  <a:avLst/>
                  <a:gdLst/>
                  <a:ahLst/>
                  <a:cxnLst>
                    <a:cxn ang="0">
                      <a:pos x="38" y="69"/>
                    </a:cxn>
                    <a:cxn ang="0">
                      <a:pos x="30" y="77"/>
                    </a:cxn>
                    <a:cxn ang="0">
                      <a:pos x="22" y="77"/>
                    </a:cxn>
                    <a:cxn ang="0">
                      <a:pos x="14" y="69"/>
                    </a:cxn>
                    <a:cxn ang="0">
                      <a:pos x="14" y="62"/>
                    </a:cxn>
                    <a:cxn ang="0">
                      <a:pos x="38" y="38"/>
                    </a:cxn>
                    <a:cxn ang="0">
                      <a:pos x="46" y="38"/>
                    </a:cxn>
                    <a:cxn ang="0">
                      <a:pos x="54" y="46"/>
                    </a:cxn>
                    <a:cxn ang="0">
                      <a:pos x="61" y="38"/>
                    </a:cxn>
                    <a:cxn ang="0">
                      <a:pos x="54" y="30"/>
                    </a:cxn>
                    <a:cxn ang="0">
                      <a:pos x="30" y="30"/>
                    </a:cxn>
                    <a:cxn ang="0">
                      <a:pos x="6" y="54"/>
                    </a:cxn>
                    <a:cxn ang="0">
                      <a:pos x="6" y="77"/>
                    </a:cxn>
                    <a:cxn ang="0">
                      <a:pos x="14" y="85"/>
                    </a:cxn>
                    <a:cxn ang="0">
                      <a:pos x="38" y="85"/>
                    </a:cxn>
                    <a:cxn ang="0">
                      <a:pos x="51" y="72"/>
                    </a:cxn>
                    <a:cxn ang="0">
                      <a:pos x="38" y="69"/>
                    </a:cxn>
                    <a:cxn ang="0">
                      <a:pos x="85" y="38"/>
                    </a:cxn>
                    <a:cxn ang="0">
                      <a:pos x="61" y="62"/>
                    </a:cxn>
                    <a:cxn ang="0">
                      <a:pos x="38" y="62"/>
                    </a:cxn>
                    <a:cxn ang="0">
                      <a:pos x="30" y="54"/>
                    </a:cxn>
                    <a:cxn ang="0">
                      <a:pos x="38" y="46"/>
                    </a:cxn>
                    <a:cxn ang="0">
                      <a:pos x="46" y="54"/>
                    </a:cxn>
                    <a:cxn ang="0">
                      <a:pos x="54" y="54"/>
                    </a:cxn>
                    <a:cxn ang="0">
                      <a:pos x="77" y="30"/>
                    </a:cxn>
                    <a:cxn ang="0">
                      <a:pos x="77" y="22"/>
                    </a:cxn>
                    <a:cxn ang="0">
                      <a:pos x="69" y="15"/>
                    </a:cxn>
                    <a:cxn ang="0">
                      <a:pos x="61" y="15"/>
                    </a:cxn>
                    <a:cxn ang="0">
                      <a:pos x="53" y="23"/>
                    </a:cxn>
                    <a:cxn ang="0">
                      <a:pos x="40" y="20"/>
                    </a:cxn>
                    <a:cxn ang="0">
                      <a:pos x="54" y="7"/>
                    </a:cxn>
                    <a:cxn ang="0">
                      <a:pos x="77" y="7"/>
                    </a:cxn>
                    <a:cxn ang="0">
                      <a:pos x="85" y="15"/>
                    </a:cxn>
                    <a:cxn ang="0">
                      <a:pos x="85" y="38"/>
                    </a:cxn>
                  </a:cxnLst>
                  <a:rect l="0" t="0" r="r" b="b"/>
                  <a:pathLst>
                    <a:path w="91" h="92">
                      <a:moveTo>
                        <a:pt x="38" y="69"/>
                      </a:moveTo>
                      <a:cubicBezTo>
                        <a:pt x="30" y="77"/>
                        <a:pt x="30" y="77"/>
                        <a:pt x="30" y="77"/>
                      </a:cubicBezTo>
                      <a:cubicBezTo>
                        <a:pt x="28" y="79"/>
                        <a:pt x="24" y="79"/>
                        <a:pt x="22" y="77"/>
                      </a:cubicBezTo>
                      <a:cubicBezTo>
                        <a:pt x="14" y="69"/>
                        <a:pt x="14" y="69"/>
                        <a:pt x="14" y="69"/>
                      </a:cubicBezTo>
                      <a:cubicBezTo>
                        <a:pt x="12" y="67"/>
                        <a:pt x="12" y="64"/>
                        <a:pt x="14" y="62"/>
                      </a:cubicBezTo>
                      <a:cubicBezTo>
                        <a:pt x="38" y="38"/>
                        <a:pt x="38" y="38"/>
                        <a:pt x="38" y="38"/>
                      </a:cubicBezTo>
                      <a:cubicBezTo>
                        <a:pt x="40" y="36"/>
                        <a:pt x="44" y="36"/>
                        <a:pt x="46" y="38"/>
                      </a:cubicBezTo>
                      <a:cubicBezTo>
                        <a:pt x="54" y="46"/>
                        <a:pt x="54" y="46"/>
                        <a:pt x="54" y="46"/>
                      </a:cubicBezTo>
                      <a:cubicBezTo>
                        <a:pt x="61" y="38"/>
                        <a:pt x="61" y="38"/>
                        <a:pt x="61" y="38"/>
                      </a:cubicBezTo>
                      <a:cubicBezTo>
                        <a:pt x="54" y="30"/>
                        <a:pt x="54" y="30"/>
                        <a:pt x="54" y="30"/>
                      </a:cubicBezTo>
                      <a:cubicBezTo>
                        <a:pt x="47" y="24"/>
                        <a:pt x="37" y="24"/>
                        <a:pt x="30" y="30"/>
                      </a:cubicBezTo>
                      <a:cubicBezTo>
                        <a:pt x="6" y="54"/>
                        <a:pt x="6" y="54"/>
                        <a:pt x="6" y="54"/>
                      </a:cubicBezTo>
                      <a:cubicBezTo>
                        <a:pt x="0" y="60"/>
                        <a:pt x="0" y="71"/>
                        <a:pt x="6" y="77"/>
                      </a:cubicBezTo>
                      <a:cubicBezTo>
                        <a:pt x="14" y="85"/>
                        <a:pt x="14" y="85"/>
                        <a:pt x="14" y="85"/>
                      </a:cubicBezTo>
                      <a:cubicBezTo>
                        <a:pt x="21" y="92"/>
                        <a:pt x="31" y="92"/>
                        <a:pt x="38" y="85"/>
                      </a:cubicBezTo>
                      <a:cubicBezTo>
                        <a:pt x="51" y="72"/>
                        <a:pt x="51" y="72"/>
                        <a:pt x="51" y="72"/>
                      </a:cubicBezTo>
                      <a:cubicBezTo>
                        <a:pt x="47" y="72"/>
                        <a:pt x="42" y="71"/>
                        <a:pt x="38" y="69"/>
                      </a:cubicBezTo>
                      <a:moveTo>
                        <a:pt x="85" y="38"/>
                      </a:moveTo>
                      <a:cubicBezTo>
                        <a:pt x="61" y="62"/>
                        <a:pt x="61" y="62"/>
                        <a:pt x="61" y="62"/>
                      </a:cubicBezTo>
                      <a:cubicBezTo>
                        <a:pt x="55" y="68"/>
                        <a:pt x="44" y="68"/>
                        <a:pt x="38" y="62"/>
                      </a:cubicBezTo>
                      <a:cubicBezTo>
                        <a:pt x="30" y="54"/>
                        <a:pt x="30" y="54"/>
                        <a:pt x="30" y="54"/>
                      </a:cubicBezTo>
                      <a:cubicBezTo>
                        <a:pt x="38" y="46"/>
                        <a:pt x="38" y="46"/>
                        <a:pt x="38" y="46"/>
                      </a:cubicBezTo>
                      <a:cubicBezTo>
                        <a:pt x="46" y="54"/>
                        <a:pt x="46" y="54"/>
                        <a:pt x="46" y="54"/>
                      </a:cubicBezTo>
                      <a:cubicBezTo>
                        <a:pt x="48" y="56"/>
                        <a:pt x="51" y="56"/>
                        <a:pt x="54" y="54"/>
                      </a:cubicBezTo>
                      <a:cubicBezTo>
                        <a:pt x="77" y="30"/>
                        <a:pt x="77" y="30"/>
                        <a:pt x="77" y="30"/>
                      </a:cubicBezTo>
                      <a:cubicBezTo>
                        <a:pt x="79" y="28"/>
                        <a:pt x="79" y="25"/>
                        <a:pt x="77" y="22"/>
                      </a:cubicBezTo>
                      <a:cubicBezTo>
                        <a:pt x="69" y="15"/>
                        <a:pt x="69" y="15"/>
                        <a:pt x="69" y="15"/>
                      </a:cubicBezTo>
                      <a:cubicBezTo>
                        <a:pt x="67" y="12"/>
                        <a:pt x="64" y="12"/>
                        <a:pt x="61" y="15"/>
                      </a:cubicBezTo>
                      <a:cubicBezTo>
                        <a:pt x="53" y="23"/>
                        <a:pt x="53" y="23"/>
                        <a:pt x="53" y="23"/>
                      </a:cubicBezTo>
                      <a:cubicBezTo>
                        <a:pt x="49" y="21"/>
                        <a:pt x="45" y="20"/>
                        <a:pt x="40" y="20"/>
                      </a:cubicBezTo>
                      <a:cubicBezTo>
                        <a:pt x="54" y="7"/>
                        <a:pt x="54" y="7"/>
                        <a:pt x="54" y="7"/>
                      </a:cubicBezTo>
                      <a:cubicBezTo>
                        <a:pt x="60" y="0"/>
                        <a:pt x="71" y="0"/>
                        <a:pt x="77" y="7"/>
                      </a:cubicBezTo>
                      <a:cubicBezTo>
                        <a:pt x="85" y="15"/>
                        <a:pt x="85" y="15"/>
                        <a:pt x="85" y="15"/>
                      </a:cubicBezTo>
                      <a:cubicBezTo>
                        <a:pt x="91" y="21"/>
                        <a:pt x="91" y="32"/>
                        <a:pt x="85" y="38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09" name="Freeform 85"/>
                <p:cNvSpPr>
                  <a:spLocks noEditPoints="1"/>
                </p:cNvSpPr>
                <p:nvPr userDrawn="1"/>
              </p:nvSpPr>
              <p:spPr bwMode="auto">
                <a:xfrm>
                  <a:off x="2654" y="144"/>
                  <a:ext cx="127" cy="127"/>
                </a:xfrm>
                <a:custGeom>
                  <a:avLst/>
                  <a:gdLst/>
                  <a:ahLst/>
                  <a:cxnLst>
                    <a:cxn ang="0">
                      <a:pos x="39" y="69"/>
                    </a:cxn>
                    <a:cxn ang="0">
                      <a:pos x="30" y="77"/>
                    </a:cxn>
                    <a:cxn ang="0">
                      <a:pos x="22" y="77"/>
                    </a:cxn>
                    <a:cxn ang="0">
                      <a:pos x="15" y="69"/>
                    </a:cxn>
                    <a:cxn ang="0">
                      <a:pos x="15" y="62"/>
                    </a:cxn>
                    <a:cxn ang="0">
                      <a:pos x="38" y="38"/>
                    </a:cxn>
                    <a:cxn ang="0">
                      <a:pos x="46" y="38"/>
                    </a:cxn>
                    <a:cxn ang="0">
                      <a:pos x="54" y="46"/>
                    </a:cxn>
                    <a:cxn ang="0">
                      <a:pos x="62" y="38"/>
                    </a:cxn>
                    <a:cxn ang="0">
                      <a:pos x="54" y="30"/>
                    </a:cxn>
                    <a:cxn ang="0">
                      <a:pos x="30" y="30"/>
                    </a:cxn>
                    <a:cxn ang="0">
                      <a:pos x="7" y="54"/>
                    </a:cxn>
                    <a:cxn ang="0">
                      <a:pos x="7" y="77"/>
                    </a:cxn>
                    <a:cxn ang="0">
                      <a:pos x="15" y="85"/>
                    </a:cxn>
                    <a:cxn ang="0">
                      <a:pos x="38" y="85"/>
                    </a:cxn>
                    <a:cxn ang="0">
                      <a:pos x="51" y="72"/>
                    </a:cxn>
                    <a:cxn ang="0">
                      <a:pos x="39" y="69"/>
                    </a:cxn>
                    <a:cxn ang="0">
                      <a:pos x="85" y="38"/>
                    </a:cxn>
                    <a:cxn ang="0">
                      <a:pos x="62" y="62"/>
                    </a:cxn>
                    <a:cxn ang="0">
                      <a:pos x="38" y="62"/>
                    </a:cxn>
                    <a:cxn ang="0">
                      <a:pos x="30" y="54"/>
                    </a:cxn>
                    <a:cxn ang="0">
                      <a:pos x="38" y="46"/>
                    </a:cxn>
                    <a:cxn ang="0">
                      <a:pos x="46" y="54"/>
                    </a:cxn>
                    <a:cxn ang="0">
                      <a:pos x="54" y="54"/>
                    </a:cxn>
                    <a:cxn ang="0">
                      <a:pos x="77" y="30"/>
                    </a:cxn>
                    <a:cxn ang="0">
                      <a:pos x="77" y="22"/>
                    </a:cxn>
                    <a:cxn ang="0">
                      <a:pos x="70" y="15"/>
                    </a:cxn>
                    <a:cxn ang="0">
                      <a:pos x="62" y="15"/>
                    </a:cxn>
                    <a:cxn ang="0">
                      <a:pos x="53" y="23"/>
                    </a:cxn>
                    <a:cxn ang="0">
                      <a:pos x="41" y="20"/>
                    </a:cxn>
                    <a:cxn ang="0">
                      <a:pos x="54" y="7"/>
                    </a:cxn>
                    <a:cxn ang="0">
                      <a:pos x="77" y="7"/>
                    </a:cxn>
                    <a:cxn ang="0">
                      <a:pos x="85" y="15"/>
                    </a:cxn>
                    <a:cxn ang="0">
                      <a:pos x="85" y="38"/>
                    </a:cxn>
                  </a:cxnLst>
                  <a:rect l="0" t="0" r="r" b="b"/>
                  <a:pathLst>
                    <a:path w="92" h="92">
                      <a:moveTo>
                        <a:pt x="39" y="69"/>
                      </a:moveTo>
                      <a:cubicBezTo>
                        <a:pt x="30" y="77"/>
                        <a:pt x="30" y="77"/>
                        <a:pt x="30" y="77"/>
                      </a:cubicBezTo>
                      <a:cubicBezTo>
                        <a:pt x="28" y="79"/>
                        <a:pt x="25" y="79"/>
                        <a:pt x="22" y="77"/>
                      </a:cubicBezTo>
                      <a:cubicBezTo>
                        <a:pt x="15" y="69"/>
                        <a:pt x="15" y="69"/>
                        <a:pt x="15" y="69"/>
                      </a:cubicBezTo>
                      <a:cubicBezTo>
                        <a:pt x="12" y="67"/>
                        <a:pt x="12" y="64"/>
                        <a:pt x="15" y="62"/>
                      </a:cubicBezTo>
                      <a:cubicBezTo>
                        <a:pt x="38" y="38"/>
                        <a:pt x="38" y="38"/>
                        <a:pt x="38" y="38"/>
                      </a:cubicBezTo>
                      <a:cubicBezTo>
                        <a:pt x="40" y="36"/>
                        <a:pt x="44" y="36"/>
                        <a:pt x="46" y="38"/>
                      </a:cubicBezTo>
                      <a:cubicBezTo>
                        <a:pt x="54" y="46"/>
                        <a:pt x="54" y="46"/>
                        <a:pt x="54" y="46"/>
                      </a:cubicBezTo>
                      <a:cubicBezTo>
                        <a:pt x="62" y="38"/>
                        <a:pt x="62" y="38"/>
                        <a:pt x="62" y="38"/>
                      </a:cubicBezTo>
                      <a:cubicBezTo>
                        <a:pt x="54" y="30"/>
                        <a:pt x="54" y="30"/>
                        <a:pt x="54" y="30"/>
                      </a:cubicBezTo>
                      <a:cubicBezTo>
                        <a:pt x="47" y="24"/>
                        <a:pt x="37" y="24"/>
                        <a:pt x="30" y="30"/>
                      </a:cubicBezTo>
                      <a:cubicBezTo>
                        <a:pt x="7" y="54"/>
                        <a:pt x="7" y="54"/>
                        <a:pt x="7" y="54"/>
                      </a:cubicBezTo>
                      <a:cubicBezTo>
                        <a:pt x="0" y="60"/>
                        <a:pt x="0" y="71"/>
                        <a:pt x="7" y="77"/>
                      </a:cubicBezTo>
                      <a:cubicBezTo>
                        <a:pt x="15" y="85"/>
                        <a:pt x="15" y="85"/>
                        <a:pt x="15" y="85"/>
                      </a:cubicBezTo>
                      <a:cubicBezTo>
                        <a:pt x="21" y="92"/>
                        <a:pt x="32" y="92"/>
                        <a:pt x="38" y="85"/>
                      </a:cubicBezTo>
                      <a:cubicBezTo>
                        <a:pt x="51" y="72"/>
                        <a:pt x="51" y="72"/>
                        <a:pt x="51" y="72"/>
                      </a:cubicBezTo>
                      <a:cubicBezTo>
                        <a:pt x="47" y="72"/>
                        <a:pt x="43" y="71"/>
                        <a:pt x="39" y="69"/>
                      </a:cubicBezTo>
                      <a:moveTo>
                        <a:pt x="85" y="38"/>
                      </a:moveTo>
                      <a:cubicBezTo>
                        <a:pt x="62" y="62"/>
                        <a:pt x="62" y="62"/>
                        <a:pt x="62" y="62"/>
                      </a:cubicBezTo>
                      <a:cubicBezTo>
                        <a:pt x="55" y="68"/>
                        <a:pt x="45" y="68"/>
                        <a:pt x="38" y="62"/>
                      </a:cubicBezTo>
                      <a:cubicBezTo>
                        <a:pt x="30" y="54"/>
                        <a:pt x="30" y="54"/>
                        <a:pt x="30" y="54"/>
                      </a:cubicBezTo>
                      <a:cubicBezTo>
                        <a:pt x="38" y="46"/>
                        <a:pt x="38" y="46"/>
                        <a:pt x="38" y="46"/>
                      </a:cubicBezTo>
                      <a:cubicBezTo>
                        <a:pt x="46" y="54"/>
                        <a:pt x="46" y="54"/>
                        <a:pt x="46" y="54"/>
                      </a:cubicBezTo>
                      <a:cubicBezTo>
                        <a:pt x="48" y="56"/>
                        <a:pt x="52" y="56"/>
                        <a:pt x="54" y="54"/>
                      </a:cubicBezTo>
                      <a:cubicBezTo>
                        <a:pt x="77" y="30"/>
                        <a:pt x="77" y="30"/>
                        <a:pt x="77" y="30"/>
                      </a:cubicBezTo>
                      <a:cubicBezTo>
                        <a:pt x="80" y="28"/>
                        <a:pt x="80" y="25"/>
                        <a:pt x="77" y="22"/>
                      </a:cubicBezTo>
                      <a:cubicBezTo>
                        <a:pt x="70" y="15"/>
                        <a:pt x="70" y="15"/>
                        <a:pt x="70" y="15"/>
                      </a:cubicBezTo>
                      <a:cubicBezTo>
                        <a:pt x="67" y="12"/>
                        <a:pt x="64" y="12"/>
                        <a:pt x="62" y="15"/>
                      </a:cubicBezTo>
                      <a:cubicBezTo>
                        <a:pt x="53" y="23"/>
                        <a:pt x="53" y="23"/>
                        <a:pt x="53" y="23"/>
                      </a:cubicBezTo>
                      <a:cubicBezTo>
                        <a:pt x="49" y="21"/>
                        <a:pt x="45" y="20"/>
                        <a:pt x="41" y="20"/>
                      </a:cubicBezTo>
                      <a:cubicBezTo>
                        <a:pt x="54" y="7"/>
                        <a:pt x="54" y="7"/>
                        <a:pt x="54" y="7"/>
                      </a:cubicBezTo>
                      <a:cubicBezTo>
                        <a:pt x="60" y="0"/>
                        <a:pt x="71" y="0"/>
                        <a:pt x="77" y="7"/>
                      </a:cubicBezTo>
                      <a:cubicBezTo>
                        <a:pt x="85" y="15"/>
                        <a:pt x="85" y="15"/>
                        <a:pt x="85" y="15"/>
                      </a:cubicBezTo>
                      <a:cubicBezTo>
                        <a:pt x="92" y="21"/>
                        <a:pt x="92" y="32"/>
                        <a:pt x="85" y="38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10" name="Freeform 86"/>
                <p:cNvSpPr>
                  <a:spLocks noEditPoints="1"/>
                </p:cNvSpPr>
                <p:nvPr userDrawn="1"/>
              </p:nvSpPr>
              <p:spPr bwMode="auto">
                <a:xfrm>
                  <a:off x="5749" y="4193"/>
                  <a:ext cx="126" cy="127"/>
                </a:xfrm>
                <a:custGeom>
                  <a:avLst/>
                  <a:gdLst/>
                  <a:ahLst/>
                  <a:cxnLst>
                    <a:cxn ang="0">
                      <a:pos x="38" y="69"/>
                    </a:cxn>
                    <a:cxn ang="0">
                      <a:pos x="30" y="78"/>
                    </a:cxn>
                    <a:cxn ang="0">
                      <a:pos x="22" y="78"/>
                    </a:cxn>
                    <a:cxn ang="0">
                      <a:pos x="14" y="70"/>
                    </a:cxn>
                    <a:cxn ang="0">
                      <a:pos x="14" y="62"/>
                    </a:cxn>
                    <a:cxn ang="0">
                      <a:pos x="38" y="38"/>
                    </a:cxn>
                    <a:cxn ang="0">
                      <a:pos x="46" y="38"/>
                    </a:cxn>
                    <a:cxn ang="0">
                      <a:pos x="54" y="46"/>
                    </a:cxn>
                    <a:cxn ang="0">
                      <a:pos x="61" y="38"/>
                    </a:cxn>
                    <a:cxn ang="0">
                      <a:pos x="54" y="30"/>
                    </a:cxn>
                    <a:cxn ang="0">
                      <a:pos x="30" y="30"/>
                    </a:cxn>
                    <a:cxn ang="0">
                      <a:pos x="7" y="54"/>
                    </a:cxn>
                    <a:cxn ang="0">
                      <a:pos x="7" y="78"/>
                    </a:cxn>
                    <a:cxn ang="0">
                      <a:pos x="14" y="85"/>
                    </a:cxn>
                    <a:cxn ang="0">
                      <a:pos x="38" y="85"/>
                    </a:cxn>
                    <a:cxn ang="0">
                      <a:pos x="51" y="72"/>
                    </a:cxn>
                    <a:cxn ang="0">
                      <a:pos x="38" y="69"/>
                    </a:cxn>
                    <a:cxn ang="0">
                      <a:pos x="85" y="38"/>
                    </a:cxn>
                    <a:cxn ang="0">
                      <a:pos x="61" y="62"/>
                    </a:cxn>
                    <a:cxn ang="0">
                      <a:pos x="38" y="62"/>
                    </a:cxn>
                    <a:cxn ang="0">
                      <a:pos x="30" y="54"/>
                    </a:cxn>
                    <a:cxn ang="0">
                      <a:pos x="38" y="46"/>
                    </a:cxn>
                    <a:cxn ang="0">
                      <a:pos x="46" y="54"/>
                    </a:cxn>
                    <a:cxn ang="0">
                      <a:pos x="54" y="54"/>
                    </a:cxn>
                    <a:cxn ang="0">
                      <a:pos x="77" y="30"/>
                    </a:cxn>
                    <a:cxn ang="0">
                      <a:pos x="77" y="23"/>
                    </a:cxn>
                    <a:cxn ang="0">
                      <a:pos x="69" y="15"/>
                    </a:cxn>
                    <a:cxn ang="0">
                      <a:pos x="61" y="15"/>
                    </a:cxn>
                    <a:cxn ang="0">
                      <a:pos x="53" y="23"/>
                    </a:cxn>
                    <a:cxn ang="0">
                      <a:pos x="40" y="20"/>
                    </a:cxn>
                    <a:cxn ang="0">
                      <a:pos x="54" y="7"/>
                    </a:cxn>
                    <a:cxn ang="0">
                      <a:pos x="77" y="7"/>
                    </a:cxn>
                    <a:cxn ang="0">
                      <a:pos x="85" y="15"/>
                    </a:cxn>
                    <a:cxn ang="0">
                      <a:pos x="85" y="38"/>
                    </a:cxn>
                  </a:cxnLst>
                  <a:rect l="0" t="0" r="r" b="b"/>
                  <a:pathLst>
                    <a:path w="91" h="92">
                      <a:moveTo>
                        <a:pt x="38" y="69"/>
                      </a:moveTo>
                      <a:cubicBezTo>
                        <a:pt x="30" y="78"/>
                        <a:pt x="30" y="78"/>
                        <a:pt x="30" y="78"/>
                      </a:cubicBezTo>
                      <a:cubicBezTo>
                        <a:pt x="28" y="80"/>
                        <a:pt x="24" y="80"/>
                        <a:pt x="22" y="78"/>
                      </a:cubicBezTo>
                      <a:cubicBezTo>
                        <a:pt x="14" y="70"/>
                        <a:pt x="14" y="70"/>
                        <a:pt x="14" y="70"/>
                      </a:cubicBezTo>
                      <a:cubicBezTo>
                        <a:pt x="12" y="68"/>
                        <a:pt x="12" y="64"/>
                        <a:pt x="14" y="62"/>
                      </a:cubicBezTo>
                      <a:cubicBezTo>
                        <a:pt x="38" y="38"/>
                        <a:pt x="38" y="38"/>
                        <a:pt x="38" y="38"/>
                      </a:cubicBezTo>
                      <a:cubicBezTo>
                        <a:pt x="40" y="36"/>
                        <a:pt x="44" y="36"/>
                        <a:pt x="46" y="38"/>
                      </a:cubicBezTo>
                      <a:cubicBezTo>
                        <a:pt x="54" y="46"/>
                        <a:pt x="54" y="46"/>
                        <a:pt x="54" y="46"/>
                      </a:cubicBezTo>
                      <a:cubicBezTo>
                        <a:pt x="61" y="38"/>
                        <a:pt x="61" y="38"/>
                        <a:pt x="61" y="38"/>
                      </a:cubicBezTo>
                      <a:cubicBezTo>
                        <a:pt x="54" y="30"/>
                        <a:pt x="54" y="30"/>
                        <a:pt x="54" y="30"/>
                      </a:cubicBezTo>
                      <a:cubicBezTo>
                        <a:pt x="47" y="24"/>
                        <a:pt x="37" y="24"/>
                        <a:pt x="30" y="30"/>
                      </a:cubicBezTo>
                      <a:cubicBezTo>
                        <a:pt x="7" y="54"/>
                        <a:pt x="7" y="54"/>
                        <a:pt x="7" y="54"/>
                      </a:cubicBezTo>
                      <a:cubicBezTo>
                        <a:pt x="0" y="61"/>
                        <a:pt x="0" y="71"/>
                        <a:pt x="7" y="78"/>
                      </a:cubicBezTo>
                      <a:cubicBezTo>
                        <a:pt x="14" y="85"/>
                        <a:pt x="14" y="85"/>
                        <a:pt x="14" y="85"/>
                      </a:cubicBezTo>
                      <a:cubicBezTo>
                        <a:pt x="21" y="92"/>
                        <a:pt x="31" y="92"/>
                        <a:pt x="38" y="85"/>
                      </a:cubicBezTo>
                      <a:cubicBezTo>
                        <a:pt x="51" y="72"/>
                        <a:pt x="51" y="72"/>
                        <a:pt x="51" y="72"/>
                      </a:cubicBezTo>
                      <a:cubicBezTo>
                        <a:pt x="47" y="72"/>
                        <a:pt x="42" y="71"/>
                        <a:pt x="38" y="69"/>
                      </a:cubicBezTo>
                      <a:moveTo>
                        <a:pt x="85" y="38"/>
                      </a:moveTo>
                      <a:cubicBezTo>
                        <a:pt x="61" y="62"/>
                        <a:pt x="61" y="62"/>
                        <a:pt x="61" y="62"/>
                      </a:cubicBezTo>
                      <a:cubicBezTo>
                        <a:pt x="55" y="68"/>
                        <a:pt x="44" y="68"/>
                        <a:pt x="38" y="62"/>
                      </a:cubicBezTo>
                      <a:cubicBezTo>
                        <a:pt x="30" y="54"/>
                        <a:pt x="30" y="54"/>
                        <a:pt x="30" y="54"/>
                      </a:cubicBezTo>
                      <a:cubicBezTo>
                        <a:pt x="38" y="46"/>
                        <a:pt x="38" y="46"/>
                        <a:pt x="38" y="46"/>
                      </a:cubicBezTo>
                      <a:cubicBezTo>
                        <a:pt x="46" y="54"/>
                        <a:pt x="46" y="54"/>
                        <a:pt x="46" y="54"/>
                      </a:cubicBezTo>
                      <a:cubicBezTo>
                        <a:pt x="48" y="56"/>
                        <a:pt x="51" y="56"/>
                        <a:pt x="54" y="54"/>
                      </a:cubicBezTo>
                      <a:cubicBezTo>
                        <a:pt x="77" y="30"/>
                        <a:pt x="77" y="30"/>
                        <a:pt x="77" y="30"/>
                      </a:cubicBezTo>
                      <a:cubicBezTo>
                        <a:pt x="79" y="28"/>
                        <a:pt x="79" y="25"/>
                        <a:pt x="77" y="23"/>
                      </a:cubicBezTo>
                      <a:cubicBezTo>
                        <a:pt x="69" y="15"/>
                        <a:pt x="69" y="15"/>
                        <a:pt x="69" y="15"/>
                      </a:cubicBezTo>
                      <a:cubicBezTo>
                        <a:pt x="67" y="13"/>
                        <a:pt x="64" y="13"/>
                        <a:pt x="61" y="15"/>
                      </a:cubicBezTo>
                      <a:cubicBezTo>
                        <a:pt x="53" y="23"/>
                        <a:pt x="53" y="23"/>
                        <a:pt x="53" y="23"/>
                      </a:cubicBezTo>
                      <a:cubicBezTo>
                        <a:pt x="49" y="21"/>
                        <a:pt x="45" y="20"/>
                        <a:pt x="40" y="20"/>
                      </a:cubicBezTo>
                      <a:cubicBezTo>
                        <a:pt x="54" y="7"/>
                        <a:pt x="54" y="7"/>
                        <a:pt x="54" y="7"/>
                      </a:cubicBezTo>
                      <a:cubicBezTo>
                        <a:pt x="60" y="0"/>
                        <a:pt x="71" y="0"/>
                        <a:pt x="77" y="7"/>
                      </a:cubicBezTo>
                      <a:cubicBezTo>
                        <a:pt x="85" y="15"/>
                        <a:pt x="85" y="15"/>
                        <a:pt x="85" y="15"/>
                      </a:cubicBezTo>
                      <a:cubicBezTo>
                        <a:pt x="91" y="21"/>
                        <a:pt x="91" y="32"/>
                        <a:pt x="85" y="38"/>
                      </a:cubicBezTo>
                    </a:path>
                  </a:pathLst>
                </a:custGeom>
                <a:solidFill>
                  <a:srgbClr val="E2EC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11" name="Freeform 87"/>
                <p:cNvSpPr>
                  <a:spLocks noEditPoints="1"/>
                </p:cNvSpPr>
                <p:nvPr userDrawn="1"/>
              </p:nvSpPr>
              <p:spPr bwMode="auto">
                <a:xfrm>
                  <a:off x="5989" y="4080"/>
                  <a:ext cx="93" cy="94"/>
                </a:xfrm>
                <a:custGeom>
                  <a:avLst/>
                  <a:gdLst/>
                  <a:ahLst/>
                  <a:cxnLst>
                    <a:cxn ang="0">
                      <a:pos x="28" y="51"/>
                    </a:cxn>
                    <a:cxn ang="0">
                      <a:pos x="22" y="57"/>
                    </a:cxn>
                    <a:cxn ang="0">
                      <a:pos x="16" y="57"/>
                    </a:cxn>
                    <a:cxn ang="0">
                      <a:pos x="10" y="51"/>
                    </a:cxn>
                    <a:cxn ang="0">
                      <a:pos x="10" y="46"/>
                    </a:cxn>
                    <a:cxn ang="0">
                      <a:pos x="28" y="28"/>
                    </a:cxn>
                    <a:cxn ang="0">
                      <a:pos x="33" y="28"/>
                    </a:cxn>
                    <a:cxn ang="0">
                      <a:pos x="39" y="34"/>
                    </a:cxn>
                    <a:cxn ang="0">
                      <a:pos x="45" y="28"/>
                    </a:cxn>
                    <a:cxn ang="0">
                      <a:pos x="39" y="22"/>
                    </a:cxn>
                    <a:cxn ang="0">
                      <a:pos x="22" y="22"/>
                    </a:cxn>
                    <a:cxn ang="0">
                      <a:pos x="4" y="40"/>
                    </a:cxn>
                    <a:cxn ang="0">
                      <a:pos x="4" y="57"/>
                    </a:cxn>
                    <a:cxn ang="0">
                      <a:pos x="10" y="63"/>
                    </a:cxn>
                    <a:cxn ang="0">
                      <a:pos x="28" y="63"/>
                    </a:cxn>
                    <a:cxn ang="0">
                      <a:pos x="37" y="53"/>
                    </a:cxn>
                    <a:cxn ang="0">
                      <a:pos x="28" y="51"/>
                    </a:cxn>
                    <a:cxn ang="0">
                      <a:pos x="63" y="28"/>
                    </a:cxn>
                    <a:cxn ang="0">
                      <a:pos x="45" y="46"/>
                    </a:cxn>
                    <a:cxn ang="0">
                      <a:pos x="28" y="46"/>
                    </a:cxn>
                    <a:cxn ang="0">
                      <a:pos x="22" y="40"/>
                    </a:cxn>
                    <a:cxn ang="0">
                      <a:pos x="28" y="34"/>
                    </a:cxn>
                    <a:cxn ang="0">
                      <a:pos x="33" y="40"/>
                    </a:cxn>
                    <a:cxn ang="0">
                      <a:pos x="39" y="40"/>
                    </a:cxn>
                    <a:cxn ang="0">
                      <a:pos x="57" y="22"/>
                    </a:cxn>
                    <a:cxn ang="0">
                      <a:pos x="57" y="17"/>
                    </a:cxn>
                    <a:cxn ang="0">
                      <a:pos x="51" y="11"/>
                    </a:cxn>
                    <a:cxn ang="0">
                      <a:pos x="45" y="11"/>
                    </a:cxn>
                    <a:cxn ang="0">
                      <a:pos x="39" y="17"/>
                    </a:cxn>
                    <a:cxn ang="0">
                      <a:pos x="29" y="15"/>
                    </a:cxn>
                    <a:cxn ang="0">
                      <a:pos x="39" y="5"/>
                    </a:cxn>
                    <a:cxn ang="0">
                      <a:pos x="57" y="5"/>
                    </a:cxn>
                    <a:cxn ang="0">
                      <a:pos x="63" y="11"/>
                    </a:cxn>
                    <a:cxn ang="0">
                      <a:pos x="63" y="28"/>
                    </a:cxn>
                  </a:cxnLst>
                  <a:rect l="0" t="0" r="r" b="b"/>
                  <a:pathLst>
                    <a:path w="67" h="68">
                      <a:moveTo>
                        <a:pt x="28" y="51"/>
                      </a:moveTo>
                      <a:cubicBezTo>
                        <a:pt x="22" y="57"/>
                        <a:pt x="22" y="57"/>
                        <a:pt x="22" y="57"/>
                      </a:cubicBezTo>
                      <a:cubicBezTo>
                        <a:pt x="20" y="59"/>
                        <a:pt x="18" y="59"/>
                        <a:pt x="16" y="57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9" y="50"/>
                        <a:pt x="9" y="47"/>
                        <a:pt x="10" y="46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cubicBezTo>
                        <a:pt x="29" y="27"/>
                        <a:pt x="32" y="27"/>
                        <a:pt x="33" y="28"/>
                      </a:cubicBezTo>
                      <a:cubicBezTo>
                        <a:pt x="39" y="34"/>
                        <a:pt x="39" y="34"/>
                        <a:pt x="39" y="34"/>
                      </a:cubicBezTo>
                      <a:cubicBezTo>
                        <a:pt x="45" y="28"/>
                        <a:pt x="45" y="28"/>
                        <a:pt x="45" y="28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34" y="18"/>
                        <a:pt x="27" y="18"/>
                        <a:pt x="22" y="22"/>
                      </a:cubicBezTo>
                      <a:cubicBezTo>
                        <a:pt x="4" y="40"/>
                        <a:pt x="4" y="40"/>
                        <a:pt x="4" y="40"/>
                      </a:cubicBezTo>
                      <a:cubicBezTo>
                        <a:pt x="0" y="45"/>
                        <a:pt x="0" y="52"/>
                        <a:pt x="4" y="57"/>
                      </a:cubicBezTo>
                      <a:cubicBezTo>
                        <a:pt x="10" y="63"/>
                        <a:pt x="10" y="63"/>
                        <a:pt x="10" y="63"/>
                      </a:cubicBezTo>
                      <a:cubicBezTo>
                        <a:pt x="15" y="68"/>
                        <a:pt x="23" y="68"/>
                        <a:pt x="28" y="63"/>
                      </a:cubicBezTo>
                      <a:cubicBezTo>
                        <a:pt x="37" y="53"/>
                        <a:pt x="37" y="53"/>
                        <a:pt x="37" y="53"/>
                      </a:cubicBezTo>
                      <a:cubicBezTo>
                        <a:pt x="34" y="53"/>
                        <a:pt x="31" y="53"/>
                        <a:pt x="28" y="51"/>
                      </a:cubicBezTo>
                      <a:moveTo>
                        <a:pt x="63" y="28"/>
                      </a:moveTo>
                      <a:cubicBezTo>
                        <a:pt x="45" y="46"/>
                        <a:pt x="45" y="46"/>
                        <a:pt x="45" y="46"/>
                      </a:cubicBezTo>
                      <a:cubicBezTo>
                        <a:pt x="40" y="50"/>
                        <a:pt x="32" y="50"/>
                        <a:pt x="28" y="46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33" y="40"/>
                        <a:pt x="33" y="40"/>
                        <a:pt x="33" y="40"/>
                      </a:cubicBezTo>
                      <a:cubicBezTo>
                        <a:pt x="35" y="41"/>
                        <a:pt x="38" y="41"/>
                        <a:pt x="39" y="40"/>
                      </a:cubicBezTo>
                      <a:cubicBezTo>
                        <a:pt x="57" y="22"/>
                        <a:pt x="57" y="22"/>
                        <a:pt x="57" y="22"/>
                      </a:cubicBezTo>
                      <a:cubicBezTo>
                        <a:pt x="58" y="21"/>
                        <a:pt x="58" y="18"/>
                        <a:pt x="57" y="17"/>
                      </a:cubicBezTo>
                      <a:cubicBezTo>
                        <a:pt x="51" y="11"/>
                        <a:pt x="51" y="11"/>
                        <a:pt x="51" y="11"/>
                      </a:cubicBezTo>
                      <a:cubicBezTo>
                        <a:pt x="49" y="9"/>
                        <a:pt x="47" y="9"/>
                        <a:pt x="45" y="11"/>
                      </a:cubicBezTo>
                      <a:cubicBezTo>
                        <a:pt x="39" y="17"/>
                        <a:pt x="39" y="17"/>
                        <a:pt x="39" y="17"/>
                      </a:cubicBezTo>
                      <a:cubicBezTo>
                        <a:pt x="36" y="15"/>
                        <a:pt x="33" y="15"/>
                        <a:pt x="29" y="15"/>
                      </a:cubicBezTo>
                      <a:cubicBezTo>
                        <a:pt x="39" y="5"/>
                        <a:pt x="39" y="5"/>
                        <a:pt x="39" y="5"/>
                      </a:cubicBezTo>
                      <a:cubicBezTo>
                        <a:pt x="44" y="0"/>
                        <a:pt x="52" y="0"/>
                        <a:pt x="57" y="5"/>
                      </a:cubicBezTo>
                      <a:cubicBezTo>
                        <a:pt x="63" y="11"/>
                        <a:pt x="63" y="11"/>
                        <a:pt x="63" y="11"/>
                      </a:cubicBezTo>
                      <a:cubicBezTo>
                        <a:pt x="67" y="16"/>
                        <a:pt x="67" y="23"/>
                        <a:pt x="63" y="28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12" name="Freeform 88"/>
                <p:cNvSpPr>
                  <a:spLocks noEditPoints="1"/>
                </p:cNvSpPr>
                <p:nvPr userDrawn="1"/>
              </p:nvSpPr>
              <p:spPr bwMode="auto">
                <a:xfrm>
                  <a:off x="3829" y="4176"/>
                  <a:ext cx="94" cy="94"/>
                </a:xfrm>
                <a:custGeom>
                  <a:avLst/>
                  <a:gdLst/>
                  <a:ahLst/>
                  <a:cxnLst>
                    <a:cxn ang="0">
                      <a:pos x="28" y="51"/>
                    </a:cxn>
                    <a:cxn ang="0">
                      <a:pos x="22" y="57"/>
                    </a:cxn>
                    <a:cxn ang="0">
                      <a:pos x="16" y="57"/>
                    </a:cxn>
                    <a:cxn ang="0">
                      <a:pos x="11" y="51"/>
                    </a:cxn>
                    <a:cxn ang="0">
                      <a:pos x="11" y="45"/>
                    </a:cxn>
                    <a:cxn ang="0">
                      <a:pos x="28" y="28"/>
                    </a:cxn>
                    <a:cxn ang="0">
                      <a:pos x="34" y="28"/>
                    </a:cxn>
                    <a:cxn ang="0">
                      <a:pos x="40" y="34"/>
                    </a:cxn>
                    <a:cxn ang="0">
                      <a:pos x="45" y="28"/>
                    </a:cxn>
                    <a:cxn ang="0">
                      <a:pos x="40" y="22"/>
                    </a:cxn>
                    <a:cxn ang="0">
                      <a:pos x="22" y="22"/>
                    </a:cxn>
                    <a:cxn ang="0">
                      <a:pos x="5" y="40"/>
                    </a:cxn>
                    <a:cxn ang="0">
                      <a:pos x="5" y="57"/>
                    </a:cxn>
                    <a:cxn ang="0">
                      <a:pos x="11" y="63"/>
                    </a:cxn>
                    <a:cxn ang="0">
                      <a:pos x="28" y="63"/>
                    </a:cxn>
                    <a:cxn ang="0">
                      <a:pos x="38" y="53"/>
                    </a:cxn>
                    <a:cxn ang="0">
                      <a:pos x="28" y="51"/>
                    </a:cxn>
                    <a:cxn ang="0">
                      <a:pos x="63" y="28"/>
                    </a:cxn>
                    <a:cxn ang="0">
                      <a:pos x="45" y="45"/>
                    </a:cxn>
                    <a:cxn ang="0">
                      <a:pos x="28" y="45"/>
                    </a:cxn>
                    <a:cxn ang="0">
                      <a:pos x="22" y="40"/>
                    </a:cxn>
                    <a:cxn ang="0">
                      <a:pos x="28" y="34"/>
                    </a:cxn>
                    <a:cxn ang="0">
                      <a:pos x="34" y="40"/>
                    </a:cxn>
                    <a:cxn ang="0">
                      <a:pos x="40" y="40"/>
                    </a:cxn>
                    <a:cxn ang="0">
                      <a:pos x="57" y="22"/>
                    </a:cxn>
                    <a:cxn ang="0">
                      <a:pos x="57" y="16"/>
                    </a:cxn>
                    <a:cxn ang="0">
                      <a:pos x="51" y="11"/>
                    </a:cxn>
                    <a:cxn ang="0">
                      <a:pos x="45" y="11"/>
                    </a:cxn>
                    <a:cxn ang="0">
                      <a:pos x="39" y="17"/>
                    </a:cxn>
                    <a:cxn ang="0">
                      <a:pos x="30" y="15"/>
                    </a:cxn>
                    <a:cxn ang="0">
                      <a:pos x="40" y="5"/>
                    </a:cxn>
                    <a:cxn ang="0">
                      <a:pos x="57" y="5"/>
                    </a:cxn>
                    <a:cxn ang="0">
                      <a:pos x="63" y="11"/>
                    </a:cxn>
                    <a:cxn ang="0">
                      <a:pos x="63" y="28"/>
                    </a:cxn>
                  </a:cxnLst>
                  <a:rect l="0" t="0" r="r" b="b"/>
                  <a:pathLst>
                    <a:path w="68" h="68">
                      <a:moveTo>
                        <a:pt x="28" y="51"/>
                      </a:moveTo>
                      <a:cubicBezTo>
                        <a:pt x="22" y="57"/>
                        <a:pt x="22" y="57"/>
                        <a:pt x="22" y="57"/>
                      </a:cubicBezTo>
                      <a:cubicBezTo>
                        <a:pt x="21" y="59"/>
                        <a:pt x="18" y="59"/>
                        <a:pt x="16" y="57"/>
                      </a:cubicBezTo>
                      <a:cubicBezTo>
                        <a:pt x="11" y="51"/>
                        <a:pt x="11" y="51"/>
                        <a:pt x="11" y="51"/>
                      </a:cubicBezTo>
                      <a:cubicBezTo>
                        <a:pt x="9" y="50"/>
                        <a:pt x="9" y="47"/>
                        <a:pt x="11" y="45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cubicBezTo>
                        <a:pt x="30" y="26"/>
                        <a:pt x="32" y="26"/>
                        <a:pt x="34" y="28"/>
                      </a:cubicBezTo>
                      <a:cubicBezTo>
                        <a:pt x="40" y="34"/>
                        <a:pt x="40" y="34"/>
                        <a:pt x="40" y="34"/>
                      </a:cubicBezTo>
                      <a:cubicBezTo>
                        <a:pt x="45" y="28"/>
                        <a:pt x="45" y="28"/>
                        <a:pt x="45" y="28"/>
                      </a:cubicBezTo>
                      <a:cubicBezTo>
                        <a:pt x="40" y="22"/>
                        <a:pt x="40" y="22"/>
                        <a:pt x="40" y="22"/>
                      </a:cubicBezTo>
                      <a:cubicBezTo>
                        <a:pt x="35" y="17"/>
                        <a:pt x="27" y="17"/>
                        <a:pt x="22" y="22"/>
                      </a:cubicBezTo>
                      <a:cubicBezTo>
                        <a:pt x="5" y="40"/>
                        <a:pt x="5" y="40"/>
                        <a:pt x="5" y="40"/>
                      </a:cubicBezTo>
                      <a:cubicBezTo>
                        <a:pt x="0" y="44"/>
                        <a:pt x="0" y="52"/>
                        <a:pt x="5" y="57"/>
                      </a:cubicBezTo>
                      <a:cubicBezTo>
                        <a:pt x="11" y="63"/>
                        <a:pt x="11" y="63"/>
                        <a:pt x="11" y="63"/>
                      </a:cubicBezTo>
                      <a:cubicBezTo>
                        <a:pt x="15" y="68"/>
                        <a:pt x="23" y="68"/>
                        <a:pt x="28" y="63"/>
                      </a:cubicBezTo>
                      <a:cubicBezTo>
                        <a:pt x="38" y="53"/>
                        <a:pt x="38" y="53"/>
                        <a:pt x="38" y="53"/>
                      </a:cubicBezTo>
                      <a:cubicBezTo>
                        <a:pt x="35" y="53"/>
                        <a:pt x="31" y="53"/>
                        <a:pt x="28" y="51"/>
                      </a:cubicBezTo>
                      <a:moveTo>
                        <a:pt x="63" y="28"/>
                      </a:moveTo>
                      <a:cubicBezTo>
                        <a:pt x="45" y="45"/>
                        <a:pt x="45" y="45"/>
                        <a:pt x="45" y="45"/>
                      </a:cubicBezTo>
                      <a:cubicBezTo>
                        <a:pt x="41" y="50"/>
                        <a:pt x="33" y="50"/>
                        <a:pt x="28" y="45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34" y="40"/>
                        <a:pt x="34" y="40"/>
                        <a:pt x="34" y="40"/>
                      </a:cubicBezTo>
                      <a:cubicBezTo>
                        <a:pt x="35" y="41"/>
                        <a:pt x="38" y="41"/>
                        <a:pt x="40" y="40"/>
                      </a:cubicBezTo>
                      <a:cubicBezTo>
                        <a:pt x="57" y="22"/>
                        <a:pt x="57" y="22"/>
                        <a:pt x="57" y="22"/>
                      </a:cubicBezTo>
                      <a:cubicBezTo>
                        <a:pt x="59" y="21"/>
                        <a:pt x="59" y="18"/>
                        <a:pt x="57" y="16"/>
                      </a:cubicBezTo>
                      <a:cubicBezTo>
                        <a:pt x="51" y="11"/>
                        <a:pt x="51" y="11"/>
                        <a:pt x="51" y="11"/>
                      </a:cubicBezTo>
                      <a:cubicBezTo>
                        <a:pt x="50" y="9"/>
                        <a:pt x="47" y="9"/>
                        <a:pt x="45" y="11"/>
                      </a:cubicBezTo>
                      <a:cubicBezTo>
                        <a:pt x="39" y="17"/>
                        <a:pt x="39" y="17"/>
                        <a:pt x="39" y="17"/>
                      </a:cubicBezTo>
                      <a:cubicBezTo>
                        <a:pt x="36" y="15"/>
                        <a:pt x="33" y="14"/>
                        <a:pt x="30" y="15"/>
                      </a:cubicBezTo>
                      <a:cubicBezTo>
                        <a:pt x="40" y="5"/>
                        <a:pt x="40" y="5"/>
                        <a:pt x="40" y="5"/>
                      </a:cubicBezTo>
                      <a:cubicBezTo>
                        <a:pt x="44" y="0"/>
                        <a:pt x="52" y="0"/>
                        <a:pt x="57" y="5"/>
                      </a:cubicBezTo>
                      <a:cubicBezTo>
                        <a:pt x="63" y="11"/>
                        <a:pt x="63" y="11"/>
                        <a:pt x="63" y="11"/>
                      </a:cubicBezTo>
                      <a:cubicBezTo>
                        <a:pt x="68" y="15"/>
                        <a:pt x="68" y="23"/>
                        <a:pt x="63" y="28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13" name="Freeform 89"/>
                <p:cNvSpPr>
                  <a:spLocks noEditPoints="1"/>
                </p:cNvSpPr>
                <p:nvPr userDrawn="1"/>
              </p:nvSpPr>
              <p:spPr bwMode="auto">
                <a:xfrm>
                  <a:off x="7141" y="4006"/>
                  <a:ext cx="121" cy="123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45"/>
                    </a:cxn>
                    <a:cxn ang="0">
                      <a:pos x="13" y="45"/>
                    </a:cxn>
                    <a:cxn ang="0">
                      <a:pos x="8" y="40"/>
                    </a:cxn>
                    <a:cxn ang="0">
                      <a:pos x="8" y="36"/>
                    </a:cxn>
                    <a:cxn ang="0">
                      <a:pos x="22" y="22"/>
                    </a:cxn>
                    <a:cxn ang="0">
                      <a:pos x="26" y="22"/>
                    </a:cxn>
                    <a:cxn ang="0">
                      <a:pos x="31" y="26"/>
                    </a:cxn>
                    <a:cxn ang="0">
                      <a:pos x="35" y="22"/>
                    </a:cxn>
                    <a:cxn ang="0">
                      <a:pos x="31" y="17"/>
                    </a:cxn>
                    <a:cxn ang="0">
                      <a:pos x="17" y="17"/>
                    </a:cxn>
                    <a:cxn ang="0">
                      <a:pos x="4" y="31"/>
                    </a:cxn>
                    <a:cxn ang="0">
                      <a:pos x="4" y="45"/>
                    </a:cxn>
                    <a:cxn ang="0">
                      <a:pos x="8" y="49"/>
                    </a:cxn>
                    <a:cxn ang="0">
                      <a:pos x="22" y="49"/>
                    </a:cxn>
                    <a:cxn ang="0">
                      <a:pos x="29" y="41"/>
                    </a:cxn>
                    <a:cxn ang="0">
                      <a:pos x="22" y="40"/>
                    </a:cxn>
                    <a:cxn ang="0">
                      <a:pos x="49" y="22"/>
                    </a:cxn>
                    <a:cxn ang="0">
                      <a:pos x="35" y="36"/>
                    </a:cxn>
                    <a:cxn ang="0">
                      <a:pos x="22" y="36"/>
                    </a:cxn>
                    <a:cxn ang="0">
                      <a:pos x="17" y="31"/>
                    </a:cxn>
                    <a:cxn ang="0">
                      <a:pos x="22" y="26"/>
                    </a:cxn>
                    <a:cxn ang="0">
                      <a:pos x="26" y="31"/>
                    </a:cxn>
                    <a:cxn ang="0">
                      <a:pos x="31" y="31"/>
                    </a:cxn>
                    <a:cxn ang="0">
                      <a:pos x="44" y="17"/>
                    </a:cxn>
                    <a:cxn ang="0">
                      <a:pos x="44" y="13"/>
                    </a:cxn>
                    <a:cxn ang="0">
                      <a:pos x="40" y="8"/>
                    </a:cxn>
                    <a:cxn ang="0">
                      <a:pos x="35" y="8"/>
                    </a:cxn>
                    <a:cxn ang="0">
                      <a:pos x="31" y="13"/>
                    </a:cxn>
                    <a:cxn ang="0">
                      <a:pos x="23" y="11"/>
                    </a:cxn>
                    <a:cxn ang="0">
                      <a:pos x="31" y="4"/>
                    </a:cxn>
                    <a:cxn ang="0">
                      <a:pos x="44" y="4"/>
                    </a:cxn>
                    <a:cxn ang="0">
                      <a:pos x="49" y="8"/>
                    </a:cxn>
                    <a:cxn ang="0">
                      <a:pos x="49" y="22"/>
                    </a:cxn>
                  </a:cxnLst>
                  <a:rect l="0" t="0" r="r" b="b"/>
                  <a:pathLst>
                    <a:path w="53" h="53">
                      <a:moveTo>
                        <a:pt x="22" y="40"/>
                      </a:moveTo>
                      <a:cubicBezTo>
                        <a:pt x="17" y="45"/>
                        <a:pt x="17" y="45"/>
                        <a:pt x="17" y="45"/>
                      </a:cubicBezTo>
                      <a:cubicBezTo>
                        <a:pt x="16" y="46"/>
                        <a:pt x="14" y="46"/>
                        <a:pt x="13" y="45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7" y="39"/>
                        <a:pt x="7" y="37"/>
                        <a:pt x="8" y="36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3" y="21"/>
                        <a:pt x="25" y="21"/>
                        <a:pt x="26" y="22"/>
                      </a:cubicBezTo>
                      <a:cubicBezTo>
                        <a:pt x="31" y="26"/>
                        <a:pt x="31" y="26"/>
                        <a:pt x="31" y="26"/>
                      </a:cubicBezTo>
                      <a:cubicBezTo>
                        <a:pt x="35" y="22"/>
                        <a:pt x="35" y="22"/>
                        <a:pt x="35" y="22"/>
                      </a:cubicBezTo>
                      <a:cubicBezTo>
                        <a:pt x="31" y="17"/>
                        <a:pt x="31" y="17"/>
                        <a:pt x="31" y="17"/>
                      </a:cubicBezTo>
                      <a:cubicBezTo>
                        <a:pt x="27" y="14"/>
                        <a:pt x="21" y="14"/>
                        <a:pt x="17" y="17"/>
                      </a:cubicBezTo>
                      <a:cubicBezTo>
                        <a:pt x="4" y="31"/>
                        <a:pt x="4" y="31"/>
                        <a:pt x="4" y="31"/>
                      </a:cubicBezTo>
                      <a:cubicBezTo>
                        <a:pt x="0" y="35"/>
                        <a:pt x="0" y="41"/>
                        <a:pt x="4" y="45"/>
                      </a:cubicBezTo>
                      <a:cubicBezTo>
                        <a:pt x="8" y="49"/>
                        <a:pt x="8" y="49"/>
                        <a:pt x="8" y="49"/>
                      </a:cubicBezTo>
                      <a:cubicBezTo>
                        <a:pt x="12" y="53"/>
                        <a:pt x="18" y="53"/>
                        <a:pt x="22" y="49"/>
                      </a:cubicBezTo>
                      <a:cubicBezTo>
                        <a:pt x="29" y="41"/>
                        <a:pt x="29" y="41"/>
                        <a:pt x="29" y="41"/>
                      </a:cubicBezTo>
                      <a:cubicBezTo>
                        <a:pt x="27" y="42"/>
                        <a:pt x="24" y="41"/>
                        <a:pt x="22" y="40"/>
                      </a:cubicBezTo>
                      <a:moveTo>
                        <a:pt x="49" y="22"/>
                      </a:move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32" y="39"/>
                        <a:pt x="26" y="39"/>
                        <a:pt x="22" y="36"/>
                      </a:cubicBezTo>
                      <a:cubicBezTo>
                        <a:pt x="17" y="31"/>
                        <a:pt x="17" y="31"/>
                        <a:pt x="17" y="31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26" y="31"/>
                        <a:pt x="26" y="31"/>
                        <a:pt x="26" y="31"/>
                      </a:cubicBezTo>
                      <a:cubicBezTo>
                        <a:pt x="28" y="32"/>
                        <a:pt x="30" y="32"/>
                        <a:pt x="31" y="31"/>
                      </a:cubicBezTo>
                      <a:cubicBezTo>
                        <a:pt x="44" y="17"/>
                        <a:pt x="44" y="17"/>
                        <a:pt x="44" y="17"/>
                      </a:cubicBezTo>
                      <a:cubicBezTo>
                        <a:pt x="46" y="16"/>
                        <a:pt x="46" y="14"/>
                        <a:pt x="44" y="13"/>
                      </a:cubicBezTo>
                      <a:cubicBezTo>
                        <a:pt x="40" y="8"/>
                        <a:pt x="40" y="8"/>
                        <a:pt x="40" y="8"/>
                      </a:cubicBezTo>
                      <a:cubicBezTo>
                        <a:pt x="39" y="7"/>
                        <a:pt x="37" y="7"/>
                        <a:pt x="35" y="8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28" y="12"/>
                        <a:pt x="26" y="11"/>
                        <a:pt x="23" y="11"/>
                      </a:cubicBezTo>
                      <a:cubicBezTo>
                        <a:pt x="31" y="4"/>
                        <a:pt x="31" y="4"/>
                        <a:pt x="31" y="4"/>
                      </a:cubicBezTo>
                      <a:cubicBezTo>
                        <a:pt x="35" y="0"/>
                        <a:pt x="41" y="0"/>
                        <a:pt x="44" y="4"/>
                      </a:cubicBezTo>
                      <a:cubicBezTo>
                        <a:pt x="49" y="8"/>
                        <a:pt x="49" y="8"/>
                        <a:pt x="49" y="8"/>
                      </a:cubicBezTo>
                      <a:cubicBezTo>
                        <a:pt x="53" y="12"/>
                        <a:pt x="53" y="18"/>
                        <a:pt x="49" y="22"/>
                      </a:cubicBezTo>
                    </a:path>
                  </a:pathLst>
                </a:custGeom>
                <a:solidFill>
                  <a:srgbClr val="E2EC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14" name="Freeform 90"/>
                <p:cNvSpPr>
                  <a:spLocks noEditPoints="1"/>
                </p:cNvSpPr>
                <p:nvPr userDrawn="1"/>
              </p:nvSpPr>
              <p:spPr bwMode="auto">
                <a:xfrm>
                  <a:off x="4597" y="0"/>
                  <a:ext cx="127" cy="125"/>
                </a:xfrm>
                <a:custGeom>
                  <a:avLst/>
                  <a:gdLst/>
                  <a:ahLst/>
                  <a:cxnLst>
                    <a:cxn ang="0">
                      <a:pos x="39" y="69"/>
                    </a:cxn>
                    <a:cxn ang="0">
                      <a:pos x="30" y="77"/>
                    </a:cxn>
                    <a:cxn ang="0">
                      <a:pos x="22" y="77"/>
                    </a:cxn>
                    <a:cxn ang="0">
                      <a:pos x="15" y="69"/>
                    </a:cxn>
                    <a:cxn ang="0">
                      <a:pos x="15" y="61"/>
                    </a:cxn>
                    <a:cxn ang="0">
                      <a:pos x="38" y="38"/>
                    </a:cxn>
                    <a:cxn ang="0">
                      <a:pos x="46" y="38"/>
                    </a:cxn>
                    <a:cxn ang="0">
                      <a:pos x="54" y="46"/>
                    </a:cxn>
                    <a:cxn ang="0">
                      <a:pos x="62" y="38"/>
                    </a:cxn>
                    <a:cxn ang="0">
                      <a:pos x="54" y="30"/>
                    </a:cxn>
                    <a:cxn ang="0">
                      <a:pos x="30" y="30"/>
                    </a:cxn>
                    <a:cxn ang="0">
                      <a:pos x="7" y="53"/>
                    </a:cxn>
                    <a:cxn ang="0">
                      <a:pos x="7" y="77"/>
                    </a:cxn>
                    <a:cxn ang="0">
                      <a:pos x="15" y="85"/>
                    </a:cxn>
                    <a:cxn ang="0">
                      <a:pos x="38" y="85"/>
                    </a:cxn>
                    <a:cxn ang="0">
                      <a:pos x="51" y="72"/>
                    </a:cxn>
                    <a:cxn ang="0">
                      <a:pos x="39" y="69"/>
                    </a:cxn>
                    <a:cxn ang="0">
                      <a:pos x="85" y="38"/>
                    </a:cxn>
                    <a:cxn ang="0">
                      <a:pos x="62" y="61"/>
                    </a:cxn>
                    <a:cxn ang="0">
                      <a:pos x="38" y="61"/>
                    </a:cxn>
                    <a:cxn ang="0">
                      <a:pos x="30" y="53"/>
                    </a:cxn>
                    <a:cxn ang="0">
                      <a:pos x="38" y="46"/>
                    </a:cxn>
                    <a:cxn ang="0">
                      <a:pos x="46" y="53"/>
                    </a:cxn>
                    <a:cxn ang="0">
                      <a:pos x="54" y="53"/>
                    </a:cxn>
                    <a:cxn ang="0">
                      <a:pos x="77" y="30"/>
                    </a:cxn>
                    <a:cxn ang="0">
                      <a:pos x="77" y="22"/>
                    </a:cxn>
                    <a:cxn ang="0">
                      <a:pos x="70" y="14"/>
                    </a:cxn>
                    <a:cxn ang="0">
                      <a:pos x="62" y="14"/>
                    </a:cxn>
                    <a:cxn ang="0">
                      <a:pos x="53" y="23"/>
                    </a:cxn>
                    <a:cxn ang="0">
                      <a:pos x="41" y="20"/>
                    </a:cxn>
                    <a:cxn ang="0">
                      <a:pos x="54" y="6"/>
                    </a:cxn>
                    <a:cxn ang="0">
                      <a:pos x="77" y="6"/>
                    </a:cxn>
                    <a:cxn ang="0">
                      <a:pos x="85" y="14"/>
                    </a:cxn>
                    <a:cxn ang="0">
                      <a:pos x="85" y="38"/>
                    </a:cxn>
                  </a:cxnLst>
                  <a:rect l="0" t="0" r="r" b="b"/>
                  <a:pathLst>
                    <a:path w="92" h="91">
                      <a:moveTo>
                        <a:pt x="39" y="69"/>
                      </a:moveTo>
                      <a:cubicBezTo>
                        <a:pt x="30" y="77"/>
                        <a:pt x="30" y="77"/>
                        <a:pt x="30" y="77"/>
                      </a:cubicBezTo>
                      <a:cubicBezTo>
                        <a:pt x="28" y="79"/>
                        <a:pt x="25" y="79"/>
                        <a:pt x="22" y="77"/>
                      </a:cubicBezTo>
                      <a:cubicBezTo>
                        <a:pt x="15" y="69"/>
                        <a:pt x="15" y="69"/>
                        <a:pt x="15" y="69"/>
                      </a:cubicBezTo>
                      <a:cubicBezTo>
                        <a:pt x="12" y="67"/>
                        <a:pt x="12" y="63"/>
                        <a:pt x="15" y="61"/>
                      </a:cubicBezTo>
                      <a:cubicBezTo>
                        <a:pt x="38" y="38"/>
                        <a:pt x="38" y="38"/>
                        <a:pt x="38" y="38"/>
                      </a:cubicBezTo>
                      <a:cubicBezTo>
                        <a:pt x="40" y="36"/>
                        <a:pt x="44" y="36"/>
                        <a:pt x="46" y="38"/>
                      </a:cubicBezTo>
                      <a:cubicBezTo>
                        <a:pt x="54" y="46"/>
                        <a:pt x="54" y="46"/>
                        <a:pt x="54" y="46"/>
                      </a:cubicBezTo>
                      <a:cubicBezTo>
                        <a:pt x="62" y="38"/>
                        <a:pt x="62" y="38"/>
                        <a:pt x="62" y="38"/>
                      </a:cubicBezTo>
                      <a:cubicBezTo>
                        <a:pt x="54" y="30"/>
                        <a:pt x="54" y="30"/>
                        <a:pt x="54" y="30"/>
                      </a:cubicBezTo>
                      <a:cubicBezTo>
                        <a:pt x="47" y="23"/>
                        <a:pt x="37" y="23"/>
                        <a:pt x="30" y="30"/>
                      </a:cubicBezTo>
                      <a:cubicBezTo>
                        <a:pt x="7" y="53"/>
                        <a:pt x="7" y="53"/>
                        <a:pt x="7" y="53"/>
                      </a:cubicBezTo>
                      <a:cubicBezTo>
                        <a:pt x="0" y="60"/>
                        <a:pt x="0" y="70"/>
                        <a:pt x="7" y="77"/>
                      </a:cubicBezTo>
                      <a:cubicBezTo>
                        <a:pt x="15" y="85"/>
                        <a:pt x="15" y="85"/>
                        <a:pt x="15" y="85"/>
                      </a:cubicBezTo>
                      <a:cubicBezTo>
                        <a:pt x="21" y="91"/>
                        <a:pt x="32" y="91"/>
                        <a:pt x="38" y="85"/>
                      </a:cubicBezTo>
                      <a:cubicBezTo>
                        <a:pt x="51" y="72"/>
                        <a:pt x="51" y="72"/>
                        <a:pt x="51" y="72"/>
                      </a:cubicBezTo>
                      <a:cubicBezTo>
                        <a:pt x="47" y="72"/>
                        <a:pt x="43" y="71"/>
                        <a:pt x="39" y="69"/>
                      </a:cubicBezTo>
                      <a:moveTo>
                        <a:pt x="85" y="38"/>
                      </a:moveTo>
                      <a:cubicBezTo>
                        <a:pt x="62" y="61"/>
                        <a:pt x="62" y="61"/>
                        <a:pt x="62" y="61"/>
                      </a:cubicBezTo>
                      <a:cubicBezTo>
                        <a:pt x="55" y="68"/>
                        <a:pt x="45" y="68"/>
                        <a:pt x="38" y="61"/>
                      </a:cubicBezTo>
                      <a:cubicBezTo>
                        <a:pt x="30" y="53"/>
                        <a:pt x="30" y="53"/>
                        <a:pt x="30" y="53"/>
                      </a:cubicBezTo>
                      <a:cubicBezTo>
                        <a:pt x="38" y="46"/>
                        <a:pt x="38" y="46"/>
                        <a:pt x="38" y="46"/>
                      </a:cubicBezTo>
                      <a:cubicBezTo>
                        <a:pt x="46" y="53"/>
                        <a:pt x="46" y="53"/>
                        <a:pt x="46" y="53"/>
                      </a:cubicBezTo>
                      <a:cubicBezTo>
                        <a:pt x="48" y="56"/>
                        <a:pt x="52" y="56"/>
                        <a:pt x="54" y="53"/>
                      </a:cubicBezTo>
                      <a:cubicBezTo>
                        <a:pt x="77" y="30"/>
                        <a:pt x="77" y="30"/>
                        <a:pt x="77" y="30"/>
                      </a:cubicBezTo>
                      <a:cubicBezTo>
                        <a:pt x="80" y="28"/>
                        <a:pt x="80" y="24"/>
                        <a:pt x="77" y="22"/>
                      </a:cubicBezTo>
                      <a:cubicBezTo>
                        <a:pt x="70" y="14"/>
                        <a:pt x="70" y="14"/>
                        <a:pt x="70" y="14"/>
                      </a:cubicBezTo>
                      <a:cubicBezTo>
                        <a:pt x="67" y="12"/>
                        <a:pt x="64" y="12"/>
                        <a:pt x="62" y="14"/>
                      </a:cubicBezTo>
                      <a:cubicBezTo>
                        <a:pt x="53" y="23"/>
                        <a:pt x="53" y="23"/>
                        <a:pt x="53" y="23"/>
                      </a:cubicBezTo>
                      <a:cubicBezTo>
                        <a:pt x="49" y="20"/>
                        <a:pt x="45" y="19"/>
                        <a:pt x="41" y="20"/>
                      </a:cubicBezTo>
                      <a:cubicBezTo>
                        <a:pt x="54" y="6"/>
                        <a:pt x="54" y="6"/>
                        <a:pt x="54" y="6"/>
                      </a:cubicBezTo>
                      <a:cubicBezTo>
                        <a:pt x="60" y="0"/>
                        <a:pt x="71" y="0"/>
                        <a:pt x="77" y="6"/>
                      </a:cubicBezTo>
                      <a:cubicBezTo>
                        <a:pt x="85" y="14"/>
                        <a:pt x="85" y="14"/>
                        <a:pt x="85" y="14"/>
                      </a:cubicBezTo>
                      <a:cubicBezTo>
                        <a:pt x="92" y="21"/>
                        <a:pt x="92" y="31"/>
                        <a:pt x="85" y="38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16" name="Freeform 92"/>
                <p:cNvSpPr>
                  <a:spLocks noEditPoints="1"/>
                </p:cNvSpPr>
                <p:nvPr userDrawn="1"/>
              </p:nvSpPr>
              <p:spPr bwMode="auto">
                <a:xfrm>
                  <a:off x="4806" y="3984"/>
                  <a:ext cx="127" cy="128"/>
                </a:xfrm>
                <a:custGeom>
                  <a:avLst/>
                  <a:gdLst/>
                  <a:ahLst/>
                  <a:cxnLst>
                    <a:cxn ang="0">
                      <a:pos x="39" y="69"/>
                    </a:cxn>
                    <a:cxn ang="0">
                      <a:pos x="30" y="78"/>
                    </a:cxn>
                    <a:cxn ang="0">
                      <a:pos x="22" y="78"/>
                    </a:cxn>
                    <a:cxn ang="0">
                      <a:pos x="14" y="70"/>
                    </a:cxn>
                    <a:cxn ang="0">
                      <a:pos x="14" y="62"/>
                    </a:cxn>
                    <a:cxn ang="0">
                      <a:pos x="38" y="38"/>
                    </a:cxn>
                    <a:cxn ang="0">
                      <a:pos x="46" y="38"/>
                    </a:cxn>
                    <a:cxn ang="0">
                      <a:pos x="54" y="46"/>
                    </a:cxn>
                    <a:cxn ang="0">
                      <a:pos x="62" y="38"/>
                    </a:cxn>
                    <a:cxn ang="0">
                      <a:pos x="54" y="31"/>
                    </a:cxn>
                    <a:cxn ang="0">
                      <a:pos x="30" y="31"/>
                    </a:cxn>
                    <a:cxn ang="0">
                      <a:pos x="7" y="54"/>
                    </a:cxn>
                    <a:cxn ang="0">
                      <a:pos x="7" y="78"/>
                    </a:cxn>
                    <a:cxn ang="0">
                      <a:pos x="14" y="85"/>
                    </a:cxn>
                    <a:cxn ang="0">
                      <a:pos x="38" y="85"/>
                    </a:cxn>
                    <a:cxn ang="0">
                      <a:pos x="51" y="72"/>
                    </a:cxn>
                    <a:cxn ang="0">
                      <a:pos x="39" y="69"/>
                    </a:cxn>
                    <a:cxn ang="0">
                      <a:pos x="85" y="38"/>
                    </a:cxn>
                    <a:cxn ang="0">
                      <a:pos x="62" y="62"/>
                    </a:cxn>
                    <a:cxn ang="0">
                      <a:pos x="38" y="62"/>
                    </a:cxn>
                    <a:cxn ang="0">
                      <a:pos x="30" y="54"/>
                    </a:cxn>
                    <a:cxn ang="0">
                      <a:pos x="38" y="46"/>
                    </a:cxn>
                    <a:cxn ang="0">
                      <a:pos x="46" y="54"/>
                    </a:cxn>
                    <a:cxn ang="0">
                      <a:pos x="54" y="54"/>
                    </a:cxn>
                    <a:cxn ang="0">
                      <a:pos x="77" y="31"/>
                    </a:cxn>
                    <a:cxn ang="0">
                      <a:pos x="77" y="23"/>
                    </a:cxn>
                    <a:cxn ang="0">
                      <a:pos x="69" y="15"/>
                    </a:cxn>
                    <a:cxn ang="0">
                      <a:pos x="62" y="15"/>
                    </a:cxn>
                    <a:cxn ang="0">
                      <a:pos x="53" y="23"/>
                    </a:cxn>
                    <a:cxn ang="0">
                      <a:pos x="40" y="20"/>
                    </a:cxn>
                    <a:cxn ang="0">
                      <a:pos x="54" y="7"/>
                    </a:cxn>
                    <a:cxn ang="0">
                      <a:pos x="77" y="7"/>
                    </a:cxn>
                    <a:cxn ang="0">
                      <a:pos x="85" y="15"/>
                    </a:cxn>
                    <a:cxn ang="0">
                      <a:pos x="85" y="38"/>
                    </a:cxn>
                  </a:cxnLst>
                  <a:rect l="0" t="0" r="r" b="b"/>
                  <a:pathLst>
                    <a:path w="92" h="92">
                      <a:moveTo>
                        <a:pt x="39" y="69"/>
                      </a:moveTo>
                      <a:cubicBezTo>
                        <a:pt x="30" y="78"/>
                        <a:pt x="30" y="78"/>
                        <a:pt x="30" y="78"/>
                      </a:cubicBezTo>
                      <a:cubicBezTo>
                        <a:pt x="28" y="80"/>
                        <a:pt x="24" y="80"/>
                        <a:pt x="22" y="78"/>
                      </a:cubicBezTo>
                      <a:cubicBezTo>
                        <a:pt x="14" y="70"/>
                        <a:pt x="14" y="70"/>
                        <a:pt x="14" y="70"/>
                      </a:cubicBezTo>
                      <a:cubicBezTo>
                        <a:pt x="12" y="68"/>
                        <a:pt x="12" y="64"/>
                        <a:pt x="14" y="62"/>
                      </a:cubicBezTo>
                      <a:cubicBezTo>
                        <a:pt x="38" y="38"/>
                        <a:pt x="38" y="38"/>
                        <a:pt x="38" y="38"/>
                      </a:cubicBezTo>
                      <a:cubicBezTo>
                        <a:pt x="40" y="36"/>
                        <a:pt x="44" y="36"/>
                        <a:pt x="46" y="38"/>
                      </a:cubicBezTo>
                      <a:cubicBezTo>
                        <a:pt x="54" y="46"/>
                        <a:pt x="54" y="46"/>
                        <a:pt x="54" y="46"/>
                      </a:cubicBezTo>
                      <a:cubicBezTo>
                        <a:pt x="62" y="38"/>
                        <a:pt x="62" y="38"/>
                        <a:pt x="62" y="38"/>
                      </a:cubicBezTo>
                      <a:cubicBezTo>
                        <a:pt x="54" y="31"/>
                        <a:pt x="54" y="31"/>
                        <a:pt x="54" y="31"/>
                      </a:cubicBezTo>
                      <a:cubicBezTo>
                        <a:pt x="47" y="24"/>
                        <a:pt x="37" y="24"/>
                        <a:pt x="30" y="31"/>
                      </a:cubicBezTo>
                      <a:cubicBezTo>
                        <a:pt x="7" y="54"/>
                        <a:pt x="7" y="54"/>
                        <a:pt x="7" y="54"/>
                      </a:cubicBezTo>
                      <a:cubicBezTo>
                        <a:pt x="0" y="61"/>
                        <a:pt x="0" y="71"/>
                        <a:pt x="7" y="78"/>
                      </a:cubicBezTo>
                      <a:cubicBezTo>
                        <a:pt x="14" y="85"/>
                        <a:pt x="14" y="85"/>
                        <a:pt x="14" y="85"/>
                      </a:cubicBezTo>
                      <a:cubicBezTo>
                        <a:pt x="21" y="92"/>
                        <a:pt x="31" y="92"/>
                        <a:pt x="38" y="85"/>
                      </a:cubicBezTo>
                      <a:cubicBezTo>
                        <a:pt x="51" y="72"/>
                        <a:pt x="51" y="72"/>
                        <a:pt x="51" y="72"/>
                      </a:cubicBezTo>
                      <a:cubicBezTo>
                        <a:pt x="47" y="72"/>
                        <a:pt x="42" y="72"/>
                        <a:pt x="39" y="69"/>
                      </a:cubicBezTo>
                      <a:moveTo>
                        <a:pt x="85" y="38"/>
                      </a:moveTo>
                      <a:cubicBezTo>
                        <a:pt x="62" y="62"/>
                        <a:pt x="62" y="62"/>
                        <a:pt x="62" y="62"/>
                      </a:cubicBezTo>
                      <a:cubicBezTo>
                        <a:pt x="55" y="68"/>
                        <a:pt x="45" y="68"/>
                        <a:pt x="38" y="62"/>
                      </a:cubicBezTo>
                      <a:cubicBezTo>
                        <a:pt x="30" y="54"/>
                        <a:pt x="30" y="54"/>
                        <a:pt x="30" y="54"/>
                      </a:cubicBezTo>
                      <a:cubicBezTo>
                        <a:pt x="38" y="46"/>
                        <a:pt x="38" y="46"/>
                        <a:pt x="38" y="46"/>
                      </a:cubicBezTo>
                      <a:cubicBezTo>
                        <a:pt x="46" y="54"/>
                        <a:pt x="46" y="54"/>
                        <a:pt x="46" y="54"/>
                      </a:cubicBezTo>
                      <a:cubicBezTo>
                        <a:pt x="48" y="56"/>
                        <a:pt x="52" y="56"/>
                        <a:pt x="54" y="54"/>
                      </a:cubicBezTo>
                      <a:cubicBezTo>
                        <a:pt x="77" y="31"/>
                        <a:pt x="77" y="31"/>
                        <a:pt x="77" y="31"/>
                      </a:cubicBezTo>
                      <a:cubicBezTo>
                        <a:pt x="79" y="28"/>
                        <a:pt x="79" y="25"/>
                        <a:pt x="77" y="23"/>
                      </a:cubicBezTo>
                      <a:cubicBezTo>
                        <a:pt x="69" y="15"/>
                        <a:pt x="69" y="15"/>
                        <a:pt x="69" y="15"/>
                      </a:cubicBezTo>
                      <a:cubicBezTo>
                        <a:pt x="67" y="13"/>
                        <a:pt x="64" y="13"/>
                        <a:pt x="62" y="15"/>
                      </a:cubicBezTo>
                      <a:cubicBezTo>
                        <a:pt x="53" y="23"/>
                        <a:pt x="53" y="23"/>
                        <a:pt x="53" y="23"/>
                      </a:cubicBezTo>
                      <a:cubicBezTo>
                        <a:pt x="49" y="21"/>
                        <a:pt x="45" y="20"/>
                        <a:pt x="40" y="20"/>
                      </a:cubicBezTo>
                      <a:cubicBezTo>
                        <a:pt x="54" y="7"/>
                        <a:pt x="54" y="7"/>
                        <a:pt x="54" y="7"/>
                      </a:cubicBezTo>
                      <a:cubicBezTo>
                        <a:pt x="60" y="0"/>
                        <a:pt x="71" y="0"/>
                        <a:pt x="77" y="7"/>
                      </a:cubicBezTo>
                      <a:cubicBezTo>
                        <a:pt x="85" y="15"/>
                        <a:pt x="85" y="15"/>
                        <a:pt x="85" y="15"/>
                      </a:cubicBezTo>
                      <a:cubicBezTo>
                        <a:pt x="92" y="21"/>
                        <a:pt x="92" y="32"/>
                        <a:pt x="85" y="38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17" name="Freeform 93"/>
                <p:cNvSpPr>
                  <a:spLocks noEditPoints="1"/>
                </p:cNvSpPr>
                <p:nvPr userDrawn="1"/>
              </p:nvSpPr>
              <p:spPr bwMode="auto">
                <a:xfrm>
                  <a:off x="4309" y="4152"/>
                  <a:ext cx="121" cy="120"/>
                </a:xfrm>
                <a:custGeom>
                  <a:avLst/>
                  <a:gdLst/>
                  <a:ahLst/>
                  <a:cxnLst>
                    <a:cxn ang="0">
                      <a:pos x="44" y="68"/>
                    </a:cxn>
                    <a:cxn ang="0">
                      <a:pos x="68" y="44"/>
                    </a:cxn>
                    <a:cxn ang="0">
                      <a:pos x="44" y="19"/>
                    </a:cxn>
                    <a:cxn ang="0">
                      <a:pos x="19" y="44"/>
                    </a:cxn>
                    <a:cxn ang="0">
                      <a:pos x="44" y="68"/>
                    </a:cxn>
                    <a:cxn ang="0">
                      <a:pos x="0" y="49"/>
                    </a:cxn>
                    <a:cxn ang="0">
                      <a:pos x="0" y="38"/>
                    </a:cxn>
                    <a:cxn ang="0">
                      <a:pos x="9" y="38"/>
                    </a:cxn>
                    <a:cxn ang="0">
                      <a:pos x="11" y="31"/>
                    </a:cxn>
                    <a:cxn ang="0">
                      <a:pos x="3" y="27"/>
                    </a:cxn>
                    <a:cxn ang="0">
                      <a:pos x="9" y="17"/>
                    </a:cxn>
                    <a:cxn ang="0">
                      <a:pos x="16" y="22"/>
                    </a:cxn>
                    <a:cxn ang="0">
                      <a:pos x="22" y="16"/>
                    </a:cxn>
                    <a:cxn ang="0">
                      <a:pos x="17" y="9"/>
                    </a:cxn>
                    <a:cxn ang="0">
                      <a:pos x="27" y="4"/>
                    </a:cxn>
                    <a:cxn ang="0">
                      <a:pos x="31" y="11"/>
                    </a:cxn>
                    <a:cxn ang="0">
                      <a:pos x="38" y="9"/>
                    </a:cxn>
                    <a:cxn ang="0">
                      <a:pos x="38" y="0"/>
                    </a:cxn>
                    <a:cxn ang="0">
                      <a:pos x="49" y="0"/>
                    </a:cxn>
                    <a:cxn ang="0">
                      <a:pos x="49" y="9"/>
                    </a:cxn>
                    <a:cxn ang="0">
                      <a:pos x="56" y="11"/>
                    </a:cxn>
                    <a:cxn ang="0">
                      <a:pos x="61" y="4"/>
                    </a:cxn>
                    <a:cxn ang="0">
                      <a:pos x="70" y="9"/>
                    </a:cxn>
                    <a:cxn ang="0">
                      <a:pos x="66" y="16"/>
                    </a:cxn>
                    <a:cxn ang="0">
                      <a:pos x="71" y="22"/>
                    </a:cxn>
                    <a:cxn ang="0">
                      <a:pos x="79" y="17"/>
                    </a:cxn>
                    <a:cxn ang="0">
                      <a:pos x="84" y="27"/>
                    </a:cxn>
                    <a:cxn ang="0">
                      <a:pos x="77" y="31"/>
                    </a:cxn>
                    <a:cxn ang="0">
                      <a:pos x="79" y="38"/>
                    </a:cxn>
                    <a:cxn ang="0">
                      <a:pos x="87" y="38"/>
                    </a:cxn>
                    <a:cxn ang="0">
                      <a:pos x="87" y="49"/>
                    </a:cxn>
                    <a:cxn ang="0">
                      <a:pos x="79" y="49"/>
                    </a:cxn>
                    <a:cxn ang="0">
                      <a:pos x="77" y="57"/>
                    </a:cxn>
                    <a:cxn ang="0">
                      <a:pos x="84" y="61"/>
                    </a:cxn>
                    <a:cxn ang="0">
                      <a:pos x="79" y="70"/>
                    </a:cxn>
                    <a:cxn ang="0">
                      <a:pos x="71" y="66"/>
                    </a:cxn>
                    <a:cxn ang="0">
                      <a:pos x="66" y="71"/>
                    </a:cxn>
                    <a:cxn ang="0">
                      <a:pos x="70" y="79"/>
                    </a:cxn>
                    <a:cxn ang="0">
                      <a:pos x="61" y="84"/>
                    </a:cxn>
                    <a:cxn ang="0">
                      <a:pos x="56" y="77"/>
                    </a:cxn>
                    <a:cxn ang="0">
                      <a:pos x="49" y="79"/>
                    </a:cxn>
                    <a:cxn ang="0">
                      <a:pos x="49" y="87"/>
                    </a:cxn>
                    <a:cxn ang="0">
                      <a:pos x="38" y="87"/>
                    </a:cxn>
                    <a:cxn ang="0">
                      <a:pos x="38" y="79"/>
                    </a:cxn>
                    <a:cxn ang="0">
                      <a:pos x="31" y="77"/>
                    </a:cxn>
                    <a:cxn ang="0">
                      <a:pos x="27" y="84"/>
                    </a:cxn>
                    <a:cxn ang="0">
                      <a:pos x="17" y="79"/>
                    </a:cxn>
                    <a:cxn ang="0">
                      <a:pos x="22" y="71"/>
                    </a:cxn>
                    <a:cxn ang="0">
                      <a:pos x="16" y="66"/>
                    </a:cxn>
                    <a:cxn ang="0">
                      <a:pos x="9" y="70"/>
                    </a:cxn>
                    <a:cxn ang="0">
                      <a:pos x="3" y="61"/>
                    </a:cxn>
                    <a:cxn ang="0">
                      <a:pos x="11" y="57"/>
                    </a:cxn>
                    <a:cxn ang="0">
                      <a:pos x="9" y="49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87" h="87">
                      <a:moveTo>
                        <a:pt x="44" y="68"/>
                      </a:moveTo>
                      <a:cubicBezTo>
                        <a:pt x="57" y="68"/>
                        <a:pt x="68" y="57"/>
                        <a:pt x="68" y="44"/>
                      </a:cubicBezTo>
                      <a:cubicBezTo>
                        <a:pt x="68" y="30"/>
                        <a:pt x="57" y="19"/>
                        <a:pt x="44" y="19"/>
                      </a:cubicBezTo>
                      <a:cubicBezTo>
                        <a:pt x="30" y="19"/>
                        <a:pt x="19" y="30"/>
                        <a:pt x="19" y="44"/>
                      </a:cubicBezTo>
                      <a:cubicBezTo>
                        <a:pt x="19" y="57"/>
                        <a:pt x="30" y="68"/>
                        <a:pt x="44" y="68"/>
                      </a:cubicBezTo>
                      <a:moveTo>
                        <a:pt x="0" y="49"/>
                      </a:move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9" y="38"/>
                        <a:pt x="9" y="38"/>
                        <a:pt x="9" y="38"/>
                      </a:cubicBezTo>
                      <a:cubicBezTo>
                        <a:pt x="9" y="36"/>
                        <a:pt x="10" y="33"/>
                        <a:pt x="11" y="31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18" y="20"/>
                        <a:pt x="20" y="18"/>
                        <a:pt x="22" y="16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31" y="11"/>
                        <a:pt x="31" y="11"/>
                        <a:pt x="31" y="11"/>
                      </a:cubicBezTo>
                      <a:cubicBezTo>
                        <a:pt x="33" y="10"/>
                        <a:pt x="36" y="9"/>
                        <a:pt x="38" y="9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9" y="9"/>
                        <a:pt x="49" y="9"/>
                        <a:pt x="49" y="9"/>
                      </a:cubicBezTo>
                      <a:cubicBezTo>
                        <a:pt x="52" y="9"/>
                        <a:pt x="54" y="10"/>
                        <a:pt x="56" y="11"/>
                      </a:cubicBezTo>
                      <a:cubicBezTo>
                        <a:pt x="61" y="4"/>
                        <a:pt x="61" y="4"/>
                        <a:pt x="61" y="4"/>
                      </a:cubicBezTo>
                      <a:cubicBezTo>
                        <a:pt x="70" y="9"/>
                        <a:pt x="70" y="9"/>
                        <a:pt x="70" y="9"/>
                      </a:cubicBezTo>
                      <a:cubicBezTo>
                        <a:pt x="66" y="16"/>
                        <a:pt x="66" y="16"/>
                        <a:pt x="66" y="16"/>
                      </a:cubicBezTo>
                      <a:cubicBezTo>
                        <a:pt x="68" y="18"/>
                        <a:pt x="70" y="20"/>
                        <a:pt x="71" y="22"/>
                      </a:cubicBezTo>
                      <a:cubicBezTo>
                        <a:pt x="79" y="17"/>
                        <a:pt x="79" y="17"/>
                        <a:pt x="79" y="17"/>
                      </a:cubicBezTo>
                      <a:cubicBezTo>
                        <a:pt x="84" y="27"/>
                        <a:pt x="84" y="27"/>
                        <a:pt x="84" y="27"/>
                      </a:cubicBezTo>
                      <a:cubicBezTo>
                        <a:pt x="77" y="31"/>
                        <a:pt x="77" y="31"/>
                        <a:pt x="77" y="31"/>
                      </a:cubicBezTo>
                      <a:cubicBezTo>
                        <a:pt x="78" y="33"/>
                        <a:pt x="78" y="36"/>
                        <a:pt x="79" y="38"/>
                      </a:cubicBezTo>
                      <a:cubicBezTo>
                        <a:pt x="87" y="38"/>
                        <a:pt x="87" y="38"/>
                        <a:pt x="87" y="38"/>
                      </a:cubicBezTo>
                      <a:cubicBezTo>
                        <a:pt x="87" y="49"/>
                        <a:pt x="87" y="49"/>
                        <a:pt x="87" y="49"/>
                      </a:cubicBezTo>
                      <a:cubicBezTo>
                        <a:pt x="79" y="49"/>
                        <a:pt x="79" y="49"/>
                        <a:pt x="79" y="49"/>
                      </a:cubicBezTo>
                      <a:cubicBezTo>
                        <a:pt x="78" y="52"/>
                        <a:pt x="78" y="54"/>
                        <a:pt x="77" y="57"/>
                      </a:cubicBezTo>
                      <a:cubicBezTo>
                        <a:pt x="84" y="61"/>
                        <a:pt x="84" y="61"/>
                        <a:pt x="84" y="61"/>
                      </a:cubicBezTo>
                      <a:cubicBezTo>
                        <a:pt x="79" y="70"/>
                        <a:pt x="79" y="70"/>
                        <a:pt x="79" y="70"/>
                      </a:cubicBezTo>
                      <a:cubicBezTo>
                        <a:pt x="71" y="66"/>
                        <a:pt x="71" y="66"/>
                        <a:pt x="71" y="66"/>
                      </a:cubicBezTo>
                      <a:cubicBezTo>
                        <a:pt x="70" y="68"/>
                        <a:pt x="68" y="70"/>
                        <a:pt x="66" y="71"/>
                      </a:cubicBezTo>
                      <a:cubicBezTo>
                        <a:pt x="70" y="79"/>
                        <a:pt x="70" y="79"/>
                        <a:pt x="70" y="79"/>
                      </a:cubicBezTo>
                      <a:cubicBezTo>
                        <a:pt x="61" y="84"/>
                        <a:pt x="61" y="84"/>
                        <a:pt x="61" y="84"/>
                      </a:cubicBezTo>
                      <a:cubicBezTo>
                        <a:pt x="56" y="77"/>
                        <a:pt x="56" y="77"/>
                        <a:pt x="56" y="77"/>
                      </a:cubicBezTo>
                      <a:cubicBezTo>
                        <a:pt x="54" y="78"/>
                        <a:pt x="52" y="78"/>
                        <a:pt x="49" y="79"/>
                      </a:cubicBezTo>
                      <a:cubicBezTo>
                        <a:pt x="49" y="87"/>
                        <a:pt x="49" y="87"/>
                        <a:pt x="49" y="87"/>
                      </a:cubicBezTo>
                      <a:cubicBezTo>
                        <a:pt x="38" y="87"/>
                        <a:pt x="38" y="87"/>
                        <a:pt x="38" y="87"/>
                      </a:cubicBezTo>
                      <a:cubicBezTo>
                        <a:pt x="38" y="79"/>
                        <a:pt x="38" y="79"/>
                        <a:pt x="38" y="79"/>
                      </a:cubicBezTo>
                      <a:cubicBezTo>
                        <a:pt x="36" y="78"/>
                        <a:pt x="33" y="78"/>
                        <a:pt x="31" y="77"/>
                      </a:cubicBezTo>
                      <a:cubicBezTo>
                        <a:pt x="27" y="84"/>
                        <a:pt x="27" y="84"/>
                        <a:pt x="27" y="84"/>
                      </a:cubicBezTo>
                      <a:cubicBezTo>
                        <a:pt x="17" y="79"/>
                        <a:pt x="17" y="79"/>
                        <a:pt x="17" y="79"/>
                      </a:cubicBezTo>
                      <a:cubicBezTo>
                        <a:pt x="22" y="71"/>
                        <a:pt x="22" y="71"/>
                        <a:pt x="22" y="71"/>
                      </a:cubicBezTo>
                      <a:cubicBezTo>
                        <a:pt x="20" y="70"/>
                        <a:pt x="18" y="68"/>
                        <a:pt x="16" y="66"/>
                      </a:cubicBezTo>
                      <a:cubicBezTo>
                        <a:pt x="9" y="70"/>
                        <a:pt x="9" y="70"/>
                        <a:pt x="9" y="70"/>
                      </a:cubicBezTo>
                      <a:cubicBezTo>
                        <a:pt x="3" y="61"/>
                        <a:pt x="3" y="61"/>
                        <a:pt x="3" y="61"/>
                      </a:cubicBezTo>
                      <a:cubicBezTo>
                        <a:pt x="11" y="57"/>
                        <a:pt x="11" y="57"/>
                        <a:pt x="11" y="57"/>
                      </a:cubicBezTo>
                      <a:cubicBezTo>
                        <a:pt x="10" y="54"/>
                        <a:pt x="9" y="52"/>
                        <a:pt x="9" y="49"/>
                      </a:cubicBez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18" name="Freeform 94"/>
                <p:cNvSpPr>
                  <a:spLocks noEditPoints="1"/>
                </p:cNvSpPr>
                <p:nvPr userDrawn="1"/>
              </p:nvSpPr>
              <p:spPr bwMode="auto">
                <a:xfrm>
                  <a:off x="3685" y="0"/>
                  <a:ext cx="121" cy="120"/>
                </a:xfrm>
                <a:custGeom>
                  <a:avLst/>
                  <a:gdLst/>
                  <a:ahLst/>
                  <a:cxnLst>
                    <a:cxn ang="0">
                      <a:pos x="43" y="68"/>
                    </a:cxn>
                    <a:cxn ang="0">
                      <a:pos x="68" y="44"/>
                    </a:cxn>
                    <a:cxn ang="0">
                      <a:pos x="43" y="19"/>
                    </a:cxn>
                    <a:cxn ang="0">
                      <a:pos x="19" y="44"/>
                    </a:cxn>
                    <a:cxn ang="0">
                      <a:pos x="43" y="68"/>
                    </a:cxn>
                    <a:cxn ang="0">
                      <a:pos x="0" y="49"/>
                    </a:cxn>
                    <a:cxn ang="0">
                      <a:pos x="0" y="38"/>
                    </a:cxn>
                    <a:cxn ang="0">
                      <a:pos x="8" y="38"/>
                    </a:cxn>
                    <a:cxn ang="0">
                      <a:pos x="10" y="31"/>
                    </a:cxn>
                    <a:cxn ang="0">
                      <a:pos x="3" y="27"/>
                    </a:cxn>
                    <a:cxn ang="0">
                      <a:pos x="8" y="17"/>
                    </a:cxn>
                    <a:cxn ang="0">
                      <a:pos x="16" y="22"/>
                    </a:cxn>
                    <a:cxn ang="0">
                      <a:pos x="21" y="16"/>
                    </a:cxn>
                    <a:cxn ang="0">
                      <a:pos x="17" y="9"/>
                    </a:cxn>
                    <a:cxn ang="0">
                      <a:pos x="26" y="3"/>
                    </a:cxn>
                    <a:cxn ang="0">
                      <a:pos x="30" y="11"/>
                    </a:cxn>
                    <a:cxn ang="0">
                      <a:pos x="38" y="9"/>
                    </a:cxn>
                    <a:cxn ang="0">
                      <a:pos x="38" y="0"/>
                    </a:cxn>
                    <a:cxn ang="0">
                      <a:pos x="49" y="0"/>
                    </a:cxn>
                    <a:cxn ang="0">
                      <a:pos x="49" y="9"/>
                    </a:cxn>
                    <a:cxn ang="0">
                      <a:pos x="56" y="11"/>
                    </a:cxn>
                    <a:cxn ang="0">
                      <a:pos x="60" y="3"/>
                    </a:cxn>
                    <a:cxn ang="0">
                      <a:pos x="70" y="9"/>
                    </a:cxn>
                    <a:cxn ang="0">
                      <a:pos x="65" y="16"/>
                    </a:cxn>
                    <a:cxn ang="0">
                      <a:pos x="71" y="22"/>
                    </a:cxn>
                    <a:cxn ang="0">
                      <a:pos x="78" y="17"/>
                    </a:cxn>
                    <a:cxn ang="0">
                      <a:pos x="83" y="27"/>
                    </a:cxn>
                    <a:cxn ang="0">
                      <a:pos x="76" y="31"/>
                    </a:cxn>
                    <a:cxn ang="0">
                      <a:pos x="78" y="38"/>
                    </a:cxn>
                    <a:cxn ang="0">
                      <a:pos x="87" y="38"/>
                    </a:cxn>
                    <a:cxn ang="0">
                      <a:pos x="87" y="49"/>
                    </a:cxn>
                    <a:cxn ang="0">
                      <a:pos x="78" y="49"/>
                    </a:cxn>
                    <a:cxn ang="0">
                      <a:pos x="76" y="56"/>
                    </a:cxn>
                    <a:cxn ang="0">
                      <a:pos x="83" y="61"/>
                    </a:cxn>
                    <a:cxn ang="0">
                      <a:pos x="78" y="70"/>
                    </a:cxn>
                    <a:cxn ang="0">
                      <a:pos x="71" y="66"/>
                    </a:cxn>
                    <a:cxn ang="0">
                      <a:pos x="65" y="71"/>
                    </a:cxn>
                    <a:cxn ang="0">
                      <a:pos x="70" y="79"/>
                    </a:cxn>
                    <a:cxn ang="0">
                      <a:pos x="60" y="84"/>
                    </a:cxn>
                    <a:cxn ang="0">
                      <a:pos x="56" y="77"/>
                    </a:cxn>
                    <a:cxn ang="0">
                      <a:pos x="49" y="79"/>
                    </a:cxn>
                    <a:cxn ang="0">
                      <a:pos x="49" y="87"/>
                    </a:cxn>
                    <a:cxn ang="0">
                      <a:pos x="38" y="87"/>
                    </a:cxn>
                    <a:cxn ang="0">
                      <a:pos x="38" y="79"/>
                    </a:cxn>
                    <a:cxn ang="0">
                      <a:pos x="30" y="77"/>
                    </a:cxn>
                    <a:cxn ang="0">
                      <a:pos x="26" y="84"/>
                    </a:cxn>
                    <a:cxn ang="0">
                      <a:pos x="17" y="79"/>
                    </a:cxn>
                    <a:cxn ang="0">
                      <a:pos x="21" y="71"/>
                    </a:cxn>
                    <a:cxn ang="0">
                      <a:pos x="16" y="66"/>
                    </a:cxn>
                    <a:cxn ang="0">
                      <a:pos x="8" y="70"/>
                    </a:cxn>
                    <a:cxn ang="0">
                      <a:pos x="3" y="61"/>
                    </a:cxn>
                    <a:cxn ang="0">
                      <a:pos x="10" y="56"/>
                    </a:cxn>
                    <a:cxn ang="0">
                      <a:pos x="8" y="49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87" h="87">
                      <a:moveTo>
                        <a:pt x="43" y="68"/>
                      </a:moveTo>
                      <a:cubicBezTo>
                        <a:pt x="57" y="68"/>
                        <a:pt x="68" y="57"/>
                        <a:pt x="68" y="44"/>
                      </a:cubicBezTo>
                      <a:cubicBezTo>
                        <a:pt x="68" y="30"/>
                        <a:pt x="57" y="19"/>
                        <a:pt x="43" y="19"/>
                      </a:cubicBezTo>
                      <a:cubicBezTo>
                        <a:pt x="30" y="19"/>
                        <a:pt x="19" y="30"/>
                        <a:pt x="19" y="44"/>
                      </a:cubicBezTo>
                      <a:cubicBezTo>
                        <a:pt x="19" y="57"/>
                        <a:pt x="30" y="68"/>
                        <a:pt x="43" y="68"/>
                      </a:cubicBezTo>
                      <a:moveTo>
                        <a:pt x="0" y="49"/>
                      </a:move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9" y="36"/>
                        <a:pt x="9" y="33"/>
                        <a:pt x="10" y="31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17" y="20"/>
                        <a:pt x="19" y="18"/>
                        <a:pt x="21" y="16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30" y="11"/>
                        <a:pt x="30" y="11"/>
                        <a:pt x="30" y="11"/>
                      </a:cubicBezTo>
                      <a:cubicBezTo>
                        <a:pt x="33" y="10"/>
                        <a:pt x="35" y="9"/>
                        <a:pt x="38" y="9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9" y="9"/>
                        <a:pt x="49" y="9"/>
                        <a:pt x="49" y="9"/>
                      </a:cubicBezTo>
                      <a:cubicBezTo>
                        <a:pt x="51" y="9"/>
                        <a:pt x="53" y="10"/>
                        <a:pt x="56" y="11"/>
                      </a:cubicBezTo>
                      <a:cubicBezTo>
                        <a:pt x="60" y="3"/>
                        <a:pt x="60" y="3"/>
                        <a:pt x="60" y="3"/>
                      </a:cubicBezTo>
                      <a:cubicBezTo>
                        <a:pt x="70" y="9"/>
                        <a:pt x="70" y="9"/>
                        <a:pt x="70" y="9"/>
                      </a:cubicBezTo>
                      <a:cubicBezTo>
                        <a:pt x="65" y="16"/>
                        <a:pt x="65" y="16"/>
                        <a:pt x="65" y="16"/>
                      </a:cubicBezTo>
                      <a:cubicBezTo>
                        <a:pt x="67" y="18"/>
                        <a:pt x="69" y="20"/>
                        <a:pt x="71" y="22"/>
                      </a:cubicBezTo>
                      <a:cubicBezTo>
                        <a:pt x="78" y="17"/>
                        <a:pt x="78" y="17"/>
                        <a:pt x="78" y="17"/>
                      </a:cubicBezTo>
                      <a:cubicBezTo>
                        <a:pt x="83" y="27"/>
                        <a:pt x="83" y="27"/>
                        <a:pt x="83" y="27"/>
                      </a:cubicBezTo>
                      <a:cubicBezTo>
                        <a:pt x="76" y="31"/>
                        <a:pt x="76" y="31"/>
                        <a:pt x="76" y="31"/>
                      </a:cubicBezTo>
                      <a:cubicBezTo>
                        <a:pt x="77" y="33"/>
                        <a:pt x="78" y="36"/>
                        <a:pt x="78" y="38"/>
                      </a:cubicBezTo>
                      <a:cubicBezTo>
                        <a:pt x="87" y="38"/>
                        <a:pt x="87" y="38"/>
                        <a:pt x="87" y="38"/>
                      </a:cubicBezTo>
                      <a:cubicBezTo>
                        <a:pt x="87" y="49"/>
                        <a:pt x="87" y="49"/>
                        <a:pt x="87" y="49"/>
                      </a:cubicBezTo>
                      <a:cubicBezTo>
                        <a:pt x="78" y="49"/>
                        <a:pt x="78" y="49"/>
                        <a:pt x="78" y="49"/>
                      </a:cubicBezTo>
                      <a:cubicBezTo>
                        <a:pt x="78" y="52"/>
                        <a:pt x="77" y="54"/>
                        <a:pt x="76" y="56"/>
                      </a:cubicBezTo>
                      <a:cubicBezTo>
                        <a:pt x="83" y="61"/>
                        <a:pt x="83" y="61"/>
                        <a:pt x="83" y="61"/>
                      </a:cubicBezTo>
                      <a:cubicBezTo>
                        <a:pt x="78" y="70"/>
                        <a:pt x="78" y="70"/>
                        <a:pt x="78" y="70"/>
                      </a:cubicBezTo>
                      <a:cubicBezTo>
                        <a:pt x="71" y="66"/>
                        <a:pt x="71" y="66"/>
                        <a:pt x="71" y="66"/>
                      </a:cubicBezTo>
                      <a:cubicBezTo>
                        <a:pt x="69" y="68"/>
                        <a:pt x="67" y="70"/>
                        <a:pt x="65" y="71"/>
                      </a:cubicBezTo>
                      <a:cubicBezTo>
                        <a:pt x="70" y="79"/>
                        <a:pt x="70" y="79"/>
                        <a:pt x="70" y="79"/>
                      </a:cubicBezTo>
                      <a:cubicBezTo>
                        <a:pt x="60" y="84"/>
                        <a:pt x="60" y="84"/>
                        <a:pt x="60" y="84"/>
                      </a:cubicBezTo>
                      <a:cubicBezTo>
                        <a:pt x="56" y="77"/>
                        <a:pt x="56" y="77"/>
                        <a:pt x="56" y="77"/>
                      </a:cubicBezTo>
                      <a:cubicBezTo>
                        <a:pt x="53" y="78"/>
                        <a:pt x="51" y="78"/>
                        <a:pt x="49" y="79"/>
                      </a:cubicBezTo>
                      <a:cubicBezTo>
                        <a:pt x="49" y="87"/>
                        <a:pt x="49" y="87"/>
                        <a:pt x="49" y="87"/>
                      </a:cubicBezTo>
                      <a:cubicBezTo>
                        <a:pt x="38" y="87"/>
                        <a:pt x="38" y="87"/>
                        <a:pt x="38" y="87"/>
                      </a:cubicBezTo>
                      <a:cubicBezTo>
                        <a:pt x="38" y="79"/>
                        <a:pt x="38" y="79"/>
                        <a:pt x="38" y="79"/>
                      </a:cubicBezTo>
                      <a:cubicBezTo>
                        <a:pt x="35" y="78"/>
                        <a:pt x="33" y="78"/>
                        <a:pt x="30" y="77"/>
                      </a:cubicBezTo>
                      <a:cubicBezTo>
                        <a:pt x="26" y="84"/>
                        <a:pt x="26" y="84"/>
                        <a:pt x="26" y="84"/>
                      </a:cubicBezTo>
                      <a:cubicBezTo>
                        <a:pt x="17" y="79"/>
                        <a:pt x="17" y="79"/>
                        <a:pt x="17" y="79"/>
                      </a:cubicBezTo>
                      <a:cubicBezTo>
                        <a:pt x="21" y="71"/>
                        <a:pt x="21" y="71"/>
                        <a:pt x="21" y="71"/>
                      </a:cubicBezTo>
                      <a:cubicBezTo>
                        <a:pt x="19" y="70"/>
                        <a:pt x="17" y="68"/>
                        <a:pt x="16" y="66"/>
                      </a:cubicBezTo>
                      <a:cubicBezTo>
                        <a:pt x="8" y="70"/>
                        <a:pt x="8" y="70"/>
                        <a:pt x="8" y="70"/>
                      </a:cubicBezTo>
                      <a:cubicBezTo>
                        <a:pt x="3" y="61"/>
                        <a:pt x="3" y="61"/>
                        <a:pt x="3" y="61"/>
                      </a:cubicBezTo>
                      <a:cubicBezTo>
                        <a:pt x="10" y="56"/>
                        <a:pt x="10" y="56"/>
                        <a:pt x="10" y="56"/>
                      </a:cubicBezTo>
                      <a:cubicBezTo>
                        <a:pt x="9" y="54"/>
                        <a:pt x="9" y="52"/>
                        <a:pt x="8" y="49"/>
                      </a:cubicBez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19" name="Freeform 95"/>
                <p:cNvSpPr>
                  <a:spLocks noEditPoints="1"/>
                </p:cNvSpPr>
                <p:nvPr userDrawn="1"/>
              </p:nvSpPr>
              <p:spPr bwMode="auto">
                <a:xfrm>
                  <a:off x="3685" y="4176"/>
                  <a:ext cx="98" cy="98"/>
                </a:xfrm>
                <a:custGeom>
                  <a:avLst/>
                  <a:gdLst/>
                  <a:ahLst/>
                  <a:cxnLst>
                    <a:cxn ang="0">
                      <a:pos x="35" y="56"/>
                    </a:cxn>
                    <a:cxn ang="0">
                      <a:pos x="55" y="35"/>
                    </a:cxn>
                    <a:cxn ang="0">
                      <a:pos x="35" y="15"/>
                    </a:cxn>
                    <a:cxn ang="0">
                      <a:pos x="15" y="35"/>
                    </a:cxn>
                    <a:cxn ang="0">
                      <a:pos x="35" y="56"/>
                    </a:cxn>
                    <a:cxn ang="0">
                      <a:pos x="0" y="40"/>
                    </a:cxn>
                    <a:cxn ang="0">
                      <a:pos x="0" y="31"/>
                    </a:cxn>
                    <a:cxn ang="0">
                      <a:pos x="7" y="31"/>
                    </a:cxn>
                    <a:cxn ang="0">
                      <a:pos x="8" y="25"/>
                    </a:cxn>
                    <a:cxn ang="0">
                      <a:pos x="2" y="22"/>
                    </a:cxn>
                    <a:cxn ang="0">
                      <a:pos x="7" y="14"/>
                    </a:cxn>
                    <a:cxn ang="0">
                      <a:pos x="13" y="17"/>
                    </a:cxn>
                    <a:cxn ang="0">
                      <a:pos x="17" y="13"/>
                    </a:cxn>
                    <a:cxn ang="0">
                      <a:pos x="13" y="7"/>
                    </a:cxn>
                    <a:cxn ang="0">
                      <a:pos x="21" y="2"/>
                    </a:cxn>
                    <a:cxn ang="0">
                      <a:pos x="25" y="9"/>
                    </a:cxn>
                    <a:cxn ang="0">
                      <a:pos x="31" y="7"/>
                    </a:cxn>
                    <a:cxn ang="0">
                      <a:pos x="31" y="0"/>
                    </a:cxn>
                    <a:cxn ang="0">
                      <a:pos x="40" y="0"/>
                    </a:cxn>
                    <a:cxn ang="0">
                      <a:pos x="40" y="7"/>
                    </a:cxn>
                    <a:cxn ang="0">
                      <a:pos x="46" y="9"/>
                    </a:cxn>
                    <a:cxn ang="0">
                      <a:pos x="49" y="2"/>
                    </a:cxn>
                    <a:cxn ang="0">
                      <a:pos x="57" y="7"/>
                    </a:cxn>
                    <a:cxn ang="0">
                      <a:pos x="53" y="13"/>
                    </a:cxn>
                    <a:cxn ang="0">
                      <a:pos x="58" y="17"/>
                    </a:cxn>
                    <a:cxn ang="0">
                      <a:pos x="64" y="14"/>
                    </a:cxn>
                    <a:cxn ang="0">
                      <a:pos x="68" y="22"/>
                    </a:cxn>
                    <a:cxn ang="0">
                      <a:pos x="62" y="25"/>
                    </a:cxn>
                    <a:cxn ang="0">
                      <a:pos x="64" y="31"/>
                    </a:cxn>
                    <a:cxn ang="0">
                      <a:pos x="71" y="31"/>
                    </a:cxn>
                    <a:cxn ang="0">
                      <a:pos x="71" y="40"/>
                    </a:cxn>
                    <a:cxn ang="0">
                      <a:pos x="64" y="40"/>
                    </a:cxn>
                    <a:cxn ang="0">
                      <a:pos x="62" y="46"/>
                    </a:cxn>
                    <a:cxn ang="0">
                      <a:pos x="68" y="49"/>
                    </a:cxn>
                    <a:cxn ang="0">
                      <a:pos x="64" y="57"/>
                    </a:cxn>
                    <a:cxn ang="0">
                      <a:pos x="58" y="54"/>
                    </a:cxn>
                    <a:cxn ang="0">
                      <a:pos x="53" y="58"/>
                    </a:cxn>
                    <a:cxn ang="0">
                      <a:pos x="57" y="64"/>
                    </a:cxn>
                    <a:cxn ang="0">
                      <a:pos x="49" y="69"/>
                    </a:cxn>
                    <a:cxn ang="0">
                      <a:pos x="46" y="62"/>
                    </a:cxn>
                    <a:cxn ang="0">
                      <a:pos x="40" y="64"/>
                    </a:cxn>
                    <a:cxn ang="0">
                      <a:pos x="40" y="71"/>
                    </a:cxn>
                    <a:cxn ang="0">
                      <a:pos x="31" y="71"/>
                    </a:cxn>
                    <a:cxn ang="0">
                      <a:pos x="31" y="64"/>
                    </a:cxn>
                    <a:cxn ang="0">
                      <a:pos x="25" y="62"/>
                    </a:cxn>
                    <a:cxn ang="0">
                      <a:pos x="21" y="69"/>
                    </a:cxn>
                    <a:cxn ang="0">
                      <a:pos x="13" y="64"/>
                    </a:cxn>
                    <a:cxn ang="0">
                      <a:pos x="17" y="58"/>
                    </a:cxn>
                    <a:cxn ang="0">
                      <a:pos x="13" y="54"/>
                    </a:cxn>
                    <a:cxn ang="0">
                      <a:pos x="7" y="57"/>
                    </a:cxn>
                    <a:cxn ang="0">
                      <a:pos x="2" y="49"/>
                    </a:cxn>
                    <a:cxn ang="0">
                      <a:pos x="8" y="46"/>
                    </a:cxn>
                    <a:cxn ang="0">
                      <a:pos x="7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71" h="71">
                      <a:moveTo>
                        <a:pt x="35" y="56"/>
                      </a:moveTo>
                      <a:cubicBezTo>
                        <a:pt x="46" y="56"/>
                        <a:pt x="55" y="47"/>
                        <a:pt x="55" y="35"/>
                      </a:cubicBezTo>
                      <a:cubicBezTo>
                        <a:pt x="55" y="24"/>
                        <a:pt x="46" y="15"/>
                        <a:pt x="35" y="15"/>
                      </a:cubicBezTo>
                      <a:cubicBezTo>
                        <a:pt x="24" y="15"/>
                        <a:pt x="15" y="24"/>
                        <a:pt x="15" y="35"/>
                      </a:cubicBezTo>
                      <a:cubicBezTo>
                        <a:pt x="15" y="47"/>
                        <a:pt x="24" y="56"/>
                        <a:pt x="35" y="56"/>
                      </a:cubicBezTo>
                      <a:moveTo>
                        <a:pt x="0" y="40"/>
                      </a:move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7" y="31"/>
                        <a:pt x="7" y="31"/>
                        <a:pt x="7" y="31"/>
                      </a:cubicBezTo>
                      <a:cubicBezTo>
                        <a:pt x="7" y="29"/>
                        <a:pt x="7" y="27"/>
                        <a:pt x="8" y="25"/>
                      </a:cubicBezTo>
                      <a:cubicBezTo>
                        <a:pt x="2" y="22"/>
                        <a:pt x="2" y="22"/>
                        <a:pt x="2" y="22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4" y="16"/>
                        <a:pt x="15" y="14"/>
                        <a:pt x="17" y="13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7" y="8"/>
                        <a:pt x="29" y="7"/>
                        <a:pt x="31" y="7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40" y="7"/>
                        <a:pt x="40" y="7"/>
                        <a:pt x="40" y="7"/>
                      </a:cubicBezTo>
                      <a:cubicBezTo>
                        <a:pt x="42" y="7"/>
                        <a:pt x="44" y="8"/>
                        <a:pt x="46" y="9"/>
                      </a:cubicBezTo>
                      <a:cubicBezTo>
                        <a:pt x="49" y="2"/>
                        <a:pt x="49" y="2"/>
                        <a:pt x="49" y="2"/>
                      </a:cubicBezTo>
                      <a:cubicBezTo>
                        <a:pt x="57" y="7"/>
                        <a:pt x="57" y="7"/>
                        <a:pt x="57" y="7"/>
                      </a:cubicBezTo>
                      <a:cubicBezTo>
                        <a:pt x="53" y="13"/>
                        <a:pt x="53" y="13"/>
                        <a:pt x="53" y="13"/>
                      </a:cubicBezTo>
                      <a:cubicBezTo>
                        <a:pt x="55" y="14"/>
                        <a:pt x="56" y="16"/>
                        <a:pt x="58" y="17"/>
                      </a:cubicBezTo>
                      <a:cubicBezTo>
                        <a:pt x="64" y="14"/>
                        <a:pt x="64" y="14"/>
                        <a:pt x="64" y="14"/>
                      </a:cubicBezTo>
                      <a:cubicBezTo>
                        <a:pt x="68" y="22"/>
                        <a:pt x="68" y="22"/>
                        <a:pt x="68" y="22"/>
                      </a:cubicBezTo>
                      <a:cubicBezTo>
                        <a:pt x="62" y="25"/>
                        <a:pt x="62" y="25"/>
                        <a:pt x="62" y="25"/>
                      </a:cubicBezTo>
                      <a:cubicBezTo>
                        <a:pt x="63" y="27"/>
                        <a:pt x="63" y="29"/>
                        <a:pt x="64" y="31"/>
                      </a:cubicBezTo>
                      <a:cubicBezTo>
                        <a:pt x="71" y="31"/>
                        <a:pt x="71" y="31"/>
                        <a:pt x="71" y="31"/>
                      </a:cubicBezTo>
                      <a:cubicBezTo>
                        <a:pt x="71" y="40"/>
                        <a:pt x="71" y="40"/>
                        <a:pt x="71" y="40"/>
                      </a:cubicBezTo>
                      <a:cubicBezTo>
                        <a:pt x="64" y="40"/>
                        <a:pt x="64" y="40"/>
                        <a:pt x="64" y="40"/>
                      </a:cubicBezTo>
                      <a:cubicBezTo>
                        <a:pt x="63" y="42"/>
                        <a:pt x="63" y="44"/>
                        <a:pt x="62" y="46"/>
                      </a:cubicBezTo>
                      <a:cubicBezTo>
                        <a:pt x="68" y="49"/>
                        <a:pt x="68" y="49"/>
                        <a:pt x="68" y="49"/>
                      </a:cubicBezTo>
                      <a:cubicBezTo>
                        <a:pt x="64" y="57"/>
                        <a:pt x="64" y="57"/>
                        <a:pt x="64" y="57"/>
                      </a:cubicBezTo>
                      <a:cubicBezTo>
                        <a:pt x="58" y="54"/>
                        <a:pt x="58" y="54"/>
                        <a:pt x="58" y="54"/>
                      </a:cubicBezTo>
                      <a:cubicBezTo>
                        <a:pt x="56" y="55"/>
                        <a:pt x="55" y="57"/>
                        <a:pt x="53" y="58"/>
                      </a:cubicBezTo>
                      <a:cubicBezTo>
                        <a:pt x="57" y="64"/>
                        <a:pt x="57" y="64"/>
                        <a:pt x="57" y="64"/>
                      </a:cubicBezTo>
                      <a:cubicBezTo>
                        <a:pt x="49" y="69"/>
                        <a:pt x="49" y="69"/>
                        <a:pt x="49" y="69"/>
                      </a:cubicBezTo>
                      <a:cubicBezTo>
                        <a:pt x="46" y="62"/>
                        <a:pt x="46" y="62"/>
                        <a:pt x="46" y="62"/>
                      </a:cubicBezTo>
                      <a:cubicBezTo>
                        <a:pt x="44" y="63"/>
                        <a:pt x="42" y="64"/>
                        <a:pt x="40" y="64"/>
                      </a:cubicBezTo>
                      <a:cubicBezTo>
                        <a:pt x="40" y="71"/>
                        <a:pt x="40" y="71"/>
                        <a:pt x="40" y="71"/>
                      </a:cubicBezTo>
                      <a:cubicBezTo>
                        <a:pt x="31" y="71"/>
                        <a:pt x="31" y="71"/>
                        <a:pt x="31" y="71"/>
                      </a:cubicBezTo>
                      <a:cubicBezTo>
                        <a:pt x="31" y="64"/>
                        <a:pt x="31" y="64"/>
                        <a:pt x="31" y="64"/>
                      </a:cubicBezTo>
                      <a:cubicBezTo>
                        <a:pt x="29" y="64"/>
                        <a:pt x="27" y="63"/>
                        <a:pt x="25" y="62"/>
                      </a:cubicBezTo>
                      <a:cubicBezTo>
                        <a:pt x="21" y="69"/>
                        <a:pt x="21" y="69"/>
                        <a:pt x="21" y="69"/>
                      </a:cubicBezTo>
                      <a:cubicBezTo>
                        <a:pt x="13" y="64"/>
                        <a:pt x="13" y="64"/>
                        <a:pt x="13" y="64"/>
                      </a:cubicBezTo>
                      <a:cubicBezTo>
                        <a:pt x="17" y="58"/>
                        <a:pt x="17" y="58"/>
                        <a:pt x="17" y="58"/>
                      </a:cubicBezTo>
                      <a:cubicBezTo>
                        <a:pt x="15" y="57"/>
                        <a:pt x="14" y="55"/>
                        <a:pt x="13" y="54"/>
                      </a:cubicBezTo>
                      <a:cubicBezTo>
                        <a:pt x="7" y="57"/>
                        <a:pt x="7" y="57"/>
                        <a:pt x="7" y="57"/>
                      </a:cubicBezTo>
                      <a:cubicBezTo>
                        <a:pt x="2" y="49"/>
                        <a:pt x="2" y="49"/>
                        <a:pt x="2" y="49"/>
                      </a:cubicBezTo>
                      <a:cubicBezTo>
                        <a:pt x="8" y="46"/>
                        <a:pt x="8" y="46"/>
                        <a:pt x="8" y="46"/>
                      </a:cubicBezTo>
                      <a:cubicBezTo>
                        <a:pt x="7" y="44"/>
                        <a:pt x="7" y="42"/>
                        <a:pt x="7" y="40"/>
                      </a:cubicBez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20" name="Freeform 96"/>
                <p:cNvSpPr>
                  <a:spLocks noEditPoints="1"/>
                </p:cNvSpPr>
                <p:nvPr userDrawn="1"/>
              </p:nvSpPr>
              <p:spPr bwMode="auto">
                <a:xfrm>
                  <a:off x="2999" y="3956"/>
                  <a:ext cx="100" cy="98"/>
                </a:xfrm>
                <a:custGeom>
                  <a:avLst/>
                  <a:gdLst/>
                  <a:ahLst/>
                  <a:cxnLst>
                    <a:cxn ang="0">
                      <a:pos x="36" y="55"/>
                    </a:cxn>
                    <a:cxn ang="0">
                      <a:pos x="56" y="35"/>
                    </a:cxn>
                    <a:cxn ang="0">
                      <a:pos x="36" y="15"/>
                    </a:cxn>
                    <a:cxn ang="0">
                      <a:pos x="16" y="35"/>
                    </a:cxn>
                    <a:cxn ang="0">
                      <a:pos x="36" y="55"/>
                    </a:cxn>
                    <a:cxn ang="0">
                      <a:pos x="0" y="40"/>
                    </a:cxn>
                    <a:cxn ang="0">
                      <a:pos x="0" y="31"/>
                    </a:cxn>
                    <a:cxn ang="0">
                      <a:pos x="7" y="31"/>
                    </a:cxn>
                    <a:cxn ang="0">
                      <a:pos x="9" y="25"/>
                    </a:cxn>
                    <a:cxn ang="0">
                      <a:pos x="3" y="21"/>
                    </a:cxn>
                    <a:cxn ang="0">
                      <a:pos x="7" y="14"/>
                    </a:cxn>
                    <a:cxn ang="0">
                      <a:pos x="14" y="17"/>
                    </a:cxn>
                    <a:cxn ang="0">
                      <a:pos x="18" y="13"/>
                    </a:cxn>
                    <a:cxn ang="0">
                      <a:pos x="14" y="7"/>
                    </a:cxn>
                    <a:cxn ang="0">
                      <a:pos x="22" y="2"/>
                    </a:cxn>
                    <a:cxn ang="0">
                      <a:pos x="26" y="8"/>
                    </a:cxn>
                    <a:cxn ang="0">
                      <a:pos x="32" y="7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40" y="7"/>
                    </a:cxn>
                    <a:cxn ang="0">
                      <a:pos x="46" y="8"/>
                    </a:cxn>
                    <a:cxn ang="0">
                      <a:pos x="50" y="2"/>
                    </a:cxn>
                    <a:cxn ang="0">
                      <a:pos x="58" y="7"/>
                    </a:cxn>
                    <a:cxn ang="0">
                      <a:pos x="54" y="13"/>
                    </a:cxn>
                    <a:cxn ang="0">
                      <a:pos x="59" y="17"/>
                    </a:cxn>
                    <a:cxn ang="0">
                      <a:pos x="65" y="14"/>
                    </a:cxn>
                    <a:cxn ang="0">
                      <a:pos x="69" y="21"/>
                    </a:cxn>
                    <a:cxn ang="0">
                      <a:pos x="63" y="25"/>
                    </a:cxn>
                    <a:cxn ang="0">
                      <a:pos x="65" y="31"/>
                    </a:cxn>
                    <a:cxn ang="0">
                      <a:pos x="72" y="31"/>
                    </a:cxn>
                    <a:cxn ang="0">
                      <a:pos x="72" y="40"/>
                    </a:cxn>
                    <a:cxn ang="0">
                      <a:pos x="65" y="40"/>
                    </a:cxn>
                    <a:cxn ang="0">
                      <a:pos x="63" y="46"/>
                    </a:cxn>
                    <a:cxn ang="0">
                      <a:pos x="69" y="49"/>
                    </a:cxn>
                    <a:cxn ang="0">
                      <a:pos x="65" y="57"/>
                    </a:cxn>
                    <a:cxn ang="0">
                      <a:pos x="59" y="54"/>
                    </a:cxn>
                    <a:cxn ang="0">
                      <a:pos x="54" y="58"/>
                    </a:cxn>
                    <a:cxn ang="0">
                      <a:pos x="58" y="64"/>
                    </a:cxn>
                    <a:cxn ang="0">
                      <a:pos x="50" y="68"/>
                    </a:cxn>
                    <a:cxn ang="0">
                      <a:pos x="46" y="62"/>
                    </a:cxn>
                    <a:cxn ang="0">
                      <a:pos x="40" y="64"/>
                    </a:cxn>
                    <a:cxn ang="0">
                      <a:pos x="40" y="71"/>
                    </a:cxn>
                    <a:cxn ang="0">
                      <a:pos x="32" y="71"/>
                    </a:cxn>
                    <a:cxn ang="0">
                      <a:pos x="32" y="64"/>
                    </a:cxn>
                    <a:cxn ang="0">
                      <a:pos x="26" y="62"/>
                    </a:cxn>
                    <a:cxn ang="0">
                      <a:pos x="22" y="68"/>
                    </a:cxn>
                    <a:cxn ang="0">
                      <a:pos x="14" y="64"/>
                    </a:cxn>
                    <a:cxn ang="0">
                      <a:pos x="18" y="58"/>
                    </a:cxn>
                    <a:cxn ang="0">
                      <a:pos x="14" y="54"/>
                    </a:cxn>
                    <a:cxn ang="0">
                      <a:pos x="7" y="57"/>
                    </a:cxn>
                    <a:cxn ang="0">
                      <a:pos x="3" y="49"/>
                    </a:cxn>
                    <a:cxn ang="0">
                      <a:pos x="9" y="46"/>
                    </a:cxn>
                    <a:cxn ang="0">
                      <a:pos x="7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72" h="71">
                      <a:moveTo>
                        <a:pt x="36" y="55"/>
                      </a:moveTo>
                      <a:cubicBezTo>
                        <a:pt x="47" y="55"/>
                        <a:pt x="56" y="46"/>
                        <a:pt x="56" y="35"/>
                      </a:cubicBezTo>
                      <a:cubicBezTo>
                        <a:pt x="56" y="24"/>
                        <a:pt x="47" y="15"/>
                        <a:pt x="36" y="15"/>
                      </a:cubicBezTo>
                      <a:cubicBezTo>
                        <a:pt x="25" y="15"/>
                        <a:pt x="16" y="24"/>
                        <a:pt x="16" y="35"/>
                      </a:cubicBezTo>
                      <a:cubicBezTo>
                        <a:pt x="16" y="46"/>
                        <a:pt x="25" y="55"/>
                        <a:pt x="36" y="55"/>
                      </a:cubicBezTo>
                      <a:moveTo>
                        <a:pt x="0" y="40"/>
                      </a:move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7" y="31"/>
                        <a:pt x="7" y="31"/>
                        <a:pt x="7" y="31"/>
                      </a:cubicBezTo>
                      <a:cubicBezTo>
                        <a:pt x="8" y="29"/>
                        <a:pt x="8" y="27"/>
                        <a:pt x="9" y="25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14" y="17"/>
                        <a:pt x="14" y="17"/>
                        <a:pt x="14" y="17"/>
                      </a:cubicBezTo>
                      <a:cubicBezTo>
                        <a:pt x="15" y="16"/>
                        <a:pt x="16" y="14"/>
                        <a:pt x="18" y="13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7" y="8"/>
                        <a:pt x="29" y="7"/>
                        <a:pt x="32" y="7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40" y="7"/>
                        <a:pt x="40" y="7"/>
                        <a:pt x="40" y="7"/>
                      </a:cubicBezTo>
                      <a:cubicBezTo>
                        <a:pt x="43" y="7"/>
                        <a:pt x="45" y="8"/>
                        <a:pt x="46" y="8"/>
                      </a:cubicBezTo>
                      <a:cubicBezTo>
                        <a:pt x="50" y="2"/>
                        <a:pt x="50" y="2"/>
                        <a:pt x="50" y="2"/>
                      </a:cubicBezTo>
                      <a:cubicBezTo>
                        <a:pt x="58" y="7"/>
                        <a:pt x="58" y="7"/>
                        <a:pt x="58" y="7"/>
                      </a:cubicBezTo>
                      <a:cubicBezTo>
                        <a:pt x="54" y="13"/>
                        <a:pt x="54" y="13"/>
                        <a:pt x="54" y="13"/>
                      </a:cubicBezTo>
                      <a:cubicBezTo>
                        <a:pt x="56" y="14"/>
                        <a:pt x="57" y="16"/>
                        <a:pt x="59" y="17"/>
                      </a:cubicBezTo>
                      <a:cubicBezTo>
                        <a:pt x="65" y="14"/>
                        <a:pt x="65" y="14"/>
                        <a:pt x="65" y="14"/>
                      </a:cubicBezTo>
                      <a:cubicBezTo>
                        <a:pt x="69" y="21"/>
                        <a:pt x="69" y="21"/>
                        <a:pt x="69" y="21"/>
                      </a:cubicBezTo>
                      <a:cubicBezTo>
                        <a:pt x="63" y="25"/>
                        <a:pt x="63" y="25"/>
                        <a:pt x="63" y="25"/>
                      </a:cubicBezTo>
                      <a:cubicBezTo>
                        <a:pt x="64" y="27"/>
                        <a:pt x="64" y="29"/>
                        <a:pt x="65" y="31"/>
                      </a:cubicBezTo>
                      <a:cubicBezTo>
                        <a:pt x="72" y="31"/>
                        <a:pt x="72" y="31"/>
                        <a:pt x="72" y="31"/>
                      </a:cubicBezTo>
                      <a:cubicBezTo>
                        <a:pt x="72" y="40"/>
                        <a:pt x="72" y="40"/>
                        <a:pt x="72" y="40"/>
                      </a:cubicBezTo>
                      <a:cubicBezTo>
                        <a:pt x="65" y="40"/>
                        <a:pt x="65" y="40"/>
                        <a:pt x="65" y="40"/>
                      </a:cubicBezTo>
                      <a:cubicBezTo>
                        <a:pt x="64" y="42"/>
                        <a:pt x="64" y="44"/>
                        <a:pt x="63" y="46"/>
                      </a:cubicBezTo>
                      <a:cubicBezTo>
                        <a:pt x="69" y="49"/>
                        <a:pt x="69" y="49"/>
                        <a:pt x="69" y="49"/>
                      </a:cubicBezTo>
                      <a:cubicBezTo>
                        <a:pt x="65" y="57"/>
                        <a:pt x="65" y="57"/>
                        <a:pt x="65" y="57"/>
                      </a:cubicBezTo>
                      <a:cubicBezTo>
                        <a:pt x="59" y="54"/>
                        <a:pt x="59" y="54"/>
                        <a:pt x="59" y="54"/>
                      </a:cubicBezTo>
                      <a:cubicBezTo>
                        <a:pt x="57" y="55"/>
                        <a:pt x="56" y="57"/>
                        <a:pt x="54" y="58"/>
                      </a:cubicBezTo>
                      <a:cubicBezTo>
                        <a:pt x="58" y="64"/>
                        <a:pt x="58" y="64"/>
                        <a:pt x="58" y="64"/>
                      </a:cubicBezTo>
                      <a:cubicBezTo>
                        <a:pt x="50" y="68"/>
                        <a:pt x="50" y="68"/>
                        <a:pt x="50" y="68"/>
                      </a:cubicBezTo>
                      <a:cubicBezTo>
                        <a:pt x="46" y="62"/>
                        <a:pt x="46" y="62"/>
                        <a:pt x="46" y="62"/>
                      </a:cubicBezTo>
                      <a:cubicBezTo>
                        <a:pt x="45" y="63"/>
                        <a:pt x="43" y="64"/>
                        <a:pt x="40" y="64"/>
                      </a:cubicBezTo>
                      <a:cubicBezTo>
                        <a:pt x="40" y="71"/>
                        <a:pt x="40" y="71"/>
                        <a:pt x="40" y="71"/>
                      </a:cubicBezTo>
                      <a:cubicBezTo>
                        <a:pt x="32" y="71"/>
                        <a:pt x="32" y="71"/>
                        <a:pt x="32" y="71"/>
                      </a:cubicBezTo>
                      <a:cubicBezTo>
                        <a:pt x="32" y="64"/>
                        <a:pt x="32" y="64"/>
                        <a:pt x="32" y="64"/>
                      </a:cubicBezTo>
                      <a:cubicBezTo>
                        <a:pt x="29" y="64"/>
                        <a:pt x="27" y="63"/>
                        <a:pt x="26" y="62"/>
                      </a:cubicBezTo>
                      <a:cubicBezTo>
                        <a:pt x="22" y="68"/>
                        <a:pt x="22" y="68"/>
                        <a:pt x="22" y="68"/>
                      </a:cubicBezTo>
                      <a:cubicBezTo>
                        <a:pt x="14" y="64"/>
                        <a:pt x="14" y="64"/>
                        <a:pt x="14" y="64"/>
                      </a:cubicBezTo>
                      <a:cubicBezTo>
                        <a:pt x="18" y="58"/>
                        <a:pt x="18" y="58"/>
                        <a:pt x="18" y="58"/>
                      </a:cubicBezTo>
                      <a:cubicBezTo>
                        <a:pt x="16" y="57"/>
                        <a:pt x="15" y="55"/>
                        <a:pt x="14" y="54"/>
                      </a:cubicBezTo>
                      <a:cubicBezTo>
                        <a:pt x="7" y="57"/>
                        <a:pt x="7" y="57"/>
                        <a:pt x="7" y="57"/>
                      </a:cubicBezTo>
                      <a:cubicBezTo>
                        <a:pt x="3" y="49"/>
                        <a:pt x="3" y="49"/>
                        <a:pt x="3" y="49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8" y="44"/>
                        <a:pt x="8" y="42"/>
                        <a:pt x="7" y="40"/>
                      </a:cubicBez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E2EC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21" name="Freeform 97"/>
                <p:cNvSpPr>
                  <a:spLocks noEditPoints="1"/>
                </p:cNvSpPr>
                <p:nvPr userDrawn="1"/>
              </p:nvSpPr>
              <p:spPr bwMode="auto">
                <a:xfrm>
                  <a:off x="2791" y="0"/>
                  <a:ext cx="121" cy="119"/>
                </a:xfrm>
                <a:custGeom>
                  <a:avLst/>
                  <a:gdLst/>
                  <a:ahLst/>
                  <a:cxnLst>
                    <a:cxn ang="0">
                      <a:pos x="44" y="67"/>
                    </a:cxn>
                    <a:cxn ang="0">
                      <a:pos x="68" y="43"/>
                    </a:cxn>
                    <a:cxn ang="0">
                      <a:pos x="44" y="19"/>
                    </a:cxn>
                    <a:cxn ang="0">
                      <a:pos x="19" y="43"/>
                    </a:cxn>
                    <a:cxn ang="0">
                      <a:pos x="44" y="67"/>
                    </a:cxn>
                    <a:cxn ang="0">
                      <a:pos x="0" y="48"/>
                    </a:cxn>
                    <a:cxn ang="0">
                      <a:pos x="0" y="38"/>
                    </a:cxn>
                    <a:cxn ang="0">
                      <a:pos x="9" y="38"/>
                    </a:cxn>
                    <a:cxn ang="0">
                      <a:pos x="11" y="30"/>
                    </a:cxn>
                    <a:cxn ang="0">
                      <a:pos x="3" y="26"/>
                    </a:cxn>
                    <a:cxn ang="0">
                      <a:pos x="9" y="17"/>
                    </a:cxn>
                    <a:cxn ang="0">
                      <a:pos x="16" y="21"/>
                    </a:cxn>
                    <a:cxn ang="0">
                      <a:pos x="22" y="16"/>
                    </a:cxn>
                    <a:cxn ang="0">
                      <a:pos x="17" y="8"/>
                    </a:cxn>
                    <a:cxn ang="0">
                      <a:pos x="27" y="3"/>
                    </a:cxn>
                    <a:cxn ang="0">
                      <a:pos x="31" y="10"/>
                    </a:cxn>
                    <a:cxn ang="0">
                      <a:pos x="38" y="8"/>
                    </a:cxn>
                    <a:cxn ang="0">
                      <a:pos x="38" y="0"/>
                    </a:cxn>
                    <a:cxn ang="0">
                      <a:pos x="49" y="0"/>
                    </a:cxn>
                    <a:cxn ang="0">
                      <a:pos x="49" y="8"/>
                    </a:cxn>
                    <a:cxn ang="0">
                      <a:pos x="56" y="10"/>
                    </a:cxn>
                    <a:cxn ang="0">
                      <a:pos x="61" y="3"/>
                    </a:cxn>
                    <a:cxn ang="0">
                      <a:pos x="70" y="8"/>
                    </a:cxn>
                    <a:cxn ang="0">
                      <a:pos x="66" y="16"/>
                    </a:cxn>
                    <a:cxn ang="0">
                      <a:pos x="71" y="21"/>
                    </a:cxn>
                    <a:cxn ang="0">
                      <a:pos x="79" y="17"/>
                    </a:cxn>
                    <a:cxn ang="0">
                      <a:pos x="84" y="26"/>
                    </a:cxn>
                    <a:cxn ang="0">
                      <a:pos x="77" y="30"/>
                    </a:cxn>
                    <a:cxn ang="0">
                      <a:pos x="78" y="38"/>
                    </a:cxn>
                    <a:cxn ang="0">
                      <a:pos x="87" y="38"/>
                    </a:cxn>
                    <a:cxn ang="0">
                      <a:pos x="87" y="48"/>
                    </a:cxn>
                    <a:cxn ang="0">
                      <a:pos x="78" y="48"/>
                    </a:cxn>
                    <a:cxn ang="0">
                      <a:pos x="77" y="56"/>
                    </a:cxn>
                    <a:cxn ang="0">
                      <a:pos x="84" y="60"/>
                    </a:cxn>
                    <a:cxn ang="0">
                      <a:pos x="79" y="69"/>
                    </a:cxn>
                    <a:cxn ang="0">
                      <a:pos x="71" y="65"/>
                    </a:cxn>
                    <a:cxn ang="0">
                      <a:pos x="66" y="71"/>
                    </a:cxn>
                    <a:cxn ang="0">
                      <a:pos x="70" y="78"/>
                    </a:cxn>
                    <a:cxn ang="0">
                      <a:pos x="61" y="83"/>
                    </a:cxn>
                    <a:cxn ang="0">
                      <a:pos x="56" y="76"/>
                    </a:cxn>
                    <a:cxn ang="0">
                      <a:pos x="49" y="78"/>
                    </a:cxn>
                    <a:cxn ang="0">
                      <a:pos x="49" y="86"/>
                    </a:cxn>
                    <a:cxn ang="0">
                      <a:pos x="38" y="86"/>
                    </a:cxn>
                    <a:cxn ang="0">
                      <a:pos x="38" y="78"/>
                    </a:cxn>
                    <a:cxn ang="0">
                      <a:pos x="31" y="76"/>
                    </a:cxn>
                    <a:cxn ang="0">
                      <a:pos x="27" y="83"/>
                    </a:cxn>
                    <a:cxn ang="0">
                      <a:pos x="17" y="78"/>
                    </a:cxn>
                    <a:cxn ang="0">
                      <a:pos x="22" y="71"/>
                    </a:cxn>
                    <a:cxn ang="0">
                      <a:pos x="16" y="65"/>
                    </a:cxn>
                    <a:cxn ang="0">
                      <a:pos x="9" y="69"/>
                    </a:cxn>
                    <a:cxn ang="0">
                      <a:pos x="3" y="60"/>
                    </a:cxn>
                    <a:cxn ang="0">
                      <a:pos x="11" y="56"/>
                    </a:cxn>
                    <a:cxn ang="0">
                      <a:pos x="9" y="48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87" h="86">
                      <a:moveTo>
                        <a:pt x="44" y="67"/>
                      </a:moveTo>
                      <a:cubicBezTo>
                        <a:pt x="57" y="67"/>
                        <a:pt x="68" y="57"/>
                        <a:pt x="68" y="43"/>
                      </a:cubicBezTo>
                      <a:cubicBezTo>
                        <a:pt x="68" y="30"/>
                        <a:pt x="57" y="19"/>
                        <a:pt x="44" y="19"/>
                      </a:cubicBezTo>
                      <a:cubicBezTo>
                        <a:pt x="30" y="19"/>
                        <a:pt x="19" y="30"/>
                        <a:pt x="19" y="43"/>
                      </a:cubicBezTo>
                      <a:cubicBezTo>
                        <a:pt x="19" y="57"/>
                        <a:pt x="30" y="67"/>
                        <a:pt x="44" y="67"/>
                      </a:cubicBezTo>
                      <a:moveTo>
                        <a:pt x="0" y="48"/>
                      </a:move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9" y="38"/>
                        <a:pt x="9" y="38"/>
                        <a:pt x="9" y="38"/>
                      </a:cubicBezTo>
                      <a:cubicBezTo>
                        <a:pt x="9" y="35"/>
                        <a:pt x="10" y="33"/>
                        <a:pt x="11" y="30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8" y="19"/>
                        <a:pt x="20" y="17"/>
                        <a:pt x="22" y="16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31" y="10"/>
                        <a:pt x="31" y="10"/>
                        <a:pt x="31" y="10"/>
                      </a:cubicBezTo>
                      <a:cubicBezTo>
                        <a:pt x="33" y="9"/>
                        <a:pt x="36" y="9"/>
                        <a:pt x="38" y="8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9" y="8"/>
                        <a:pt x="49" y="8"/>
                        <a:pt x="49" y="8"/>
                      </a:cubicBezTo>
                      <a:cubicBezTo>
                        <a:pt x="52" y="9"/>
                        <a:pt x="54" y="9"/>
                        <a:pt x="56" y="10"/>
                      </a:cubicBezTo>
                      <a:cubicBezTo>
                        <a:pt x="61" y="3"/>
                        <a:pt x="61" y="3"/>
                        <a:pt x="61" y="3"/>
                      </a:cubicBezTo>
                      <a:cubicBezTo>
                        <a:pt x="70" y="8"/>
                        <a:pt x="70" y="8"/>
                        <a:pt x="70" y="8"/>
                      </a:cubicBezTo>
                      <a:cubicBezTo>
                        <a:pt x="66" y="16"/>
                        <a:pt x="66" y="16"/>
                        <a:pt x="66" y="16"/>
                      </a:cubicBezTo>
                      <a:cubicBezTo>
                        <a:pt x="68" y="17"/>
                        <a:pt x="70" y="19"/>
                        <a:pt x="71" y="21"/>
                      </a:cubicBezTo>
                      <a:cubicBezTo>
                        <a:pt x="79" y="17"/>
                        <a:pt x="79" y="17"/>
                        <a:pt x="79" y="17"/>
                      </a:cubicBezTo>
                      <a:cubicBezTo>
                        <a:pt x="84" y="26"/>
                        <a:pt x="84" y="26"/>
                        <a:pt x="84" y="26"/>
                      </a:cubicBezTo>
                      <a:cubicBezTo>
                        <a:pt x="77" y="30"/>
                        <a:pt x="77" y="30"/>
                        <a:pt x="77" y="30"/>
                      </a:cubicBezTo>
                      <a:cubicBezTo>
                        <a:pt x="77" y="33"/>
                        <a:pt x="78" y="35"/>
                        <a:pt x="78" y="38"/>
                      </a:cubicBezTo>
                      <a:cubicBezTo>
                        <a:pt x="87" y="38"/>
                        <a:pt x="87" y="38"/>
                        <a:pt x="87" y="38"/>
                      </a:cubicBezTo>
                      <a:cubicBezTo>
                        <a:pt x="87" y="48"/>
                        <a:pt x="87" y="48"/>
                        <a:pt x="87" y="48"/>
                      </a:cubicBezTo>
                      <a:cubicBezTo>
                        <a:pt x="78" y="48"/>
                        <a:pt x="78" y="48"/>
                        <a:pt x="78" y="48"/>
                      </a:cubicBezTo>
                      <a:cubicBezTo>
                        <a:pt x="78" y="51"/>
                        <a:pt x="77" y="53"/>
                        <a:pt x="77" y="56"/>
                      </a:cubicBezTo>
                      <a:cubicBezTo>
                        <a:pt x="84" y="60"/>
                        <a:pt x="84" y="60"/>
                        <a:pt x="84" y="60"/>
                      </a:cubicBezTo>
                      <a:cubicBezTo>
                        <a:pt x="79" y="69"/>
                        <a:pt x="79" y="69"/>
                        <a:pt x="79" y="69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0" y="67"/>
                        <a:pt x="68" y="69"/>
                        <a:pt x="66" y="71"/>
                      </a:cubicBezTo>
                      <a:cubicBezTo>
                        <a:pt x="70" y="78"/>
                        <a:pt x="70" y="78"/>
                        <a:pt x="70" y="78"/>
                      </a:cubicBezTo>
                      <a:cubicBezTo>
                        <a:pt x="61" y="83"/>
                        <a:pt x="61" y="83"/>
                        <a:pt x="61" y="83"/>
                      </a:cubicBezTo>
                      <a:cubicBezTo>
                        <a:pt x="56" y="76"/>
                        <a:pt x="56" y="76"/>
                        <a:pt x="56" y="76"/>
                      </a:cubicBezTo>
                      <a:cubicBezTo>
                        <a:pt x="54" y="77"/>
                        <a:pt x="52" y="77"/>
                        <a:pt x="49" y="78"/>
                      </a:cubicBezTo>
                      <a:cubicBezTo>
                        <a:pt x="49" y="86"/>
                        <a:pt x="49" y="86"/>
                        <a:pt x="49" y="86"/>
                      </a:cubicBezTo>
                      <a:cubicBezTo>
                        <a:pt x="38" y="86"/>
                        <a:pt x="38" y="86"/>
                        <a:pt x="38" y="86"/>
                      </a:cubicBezTo>
                      <a:cubicBezTo>
                        <a:pt x="38" y="78"/>
                        <a:pt x="38" y="78"/>
                        <a:pt x="38" y="78"/>
                      </a:cubicBezTo>
                      <a:cubicBezTo>
                        <a:pt x="36" y="77"/>
                        <a:pt x="33" y="77"/>
                        <a:pt x="31" y="76"/>
                      </a:cubicBezTo>
                      <a:cubicBezTo>
                        <a:pt x="27" y="83"/>
                        <a:pt x="27" y="83"/>
                        <a:pt x="27" y="83"/>
                      </a:cubicBezTo>
                      <a:cubicBezTo>
                        <a:pt x="17" y="78"/>
                        <a:pt x="17" y="78"/>
                        <a:pt x="17" y="78"/>
                      </a:cubicBezTo>
                      <a:cubicBezTo>
                        <a:pt x="22" y="71"/>
                        <a:pt x="22" y="71"/>
                        <a:pt x="22" y="71"/>
                      </a:cubicBezTo>
                      <a:cubicBezTo>
                        <a:pt x="20" y="69"/>
                        <a:pt x="18" y="67"/>
                        <a:pt x="16" y="65"/>
                      </a:cubicBezTo>
                      <a:cubicBezTo>
                        <a:pt x="9" y="69"/>
                        <a:pt x="9" y="69"/>
                        <a:pt x="9" y="69"/>
                      </a:cubicBezTo>
                      <a:cubicBezTo>
                        <a:pt x="3" y="60"/>
                        <a:pt x="3" y="60"/>
                        <a:pt x="3" y="60"/>
                      </a:cubicBezTo>
                      <a:cubicBezTo>
                        <a:pt x="11" y="56"/>
                        <a:pt x="11" y="56"/>
                        <a:pt x="11" y="56"/>
                      </a:cubicBezTo>
                      <a:cubicBezTo>
                        <a:pt x="10" y="53"/>
                        <a:pt x="9" y="51"/>
                        <a:pt x="9" y="48"/>
                      </a:cubicBez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23" name="Freeform 99"/>
                <p:cNvSpPr>
                  <a:spLocks noEditPoints="1"/>
                </p:cNvSpPr>
                <p:nvPr userDrawn="1"/>
              </p:nvSpPr>
              <p:spPr bwMode="auto">
                <a:xfrm>
                  <a:off x="6085" y="4176"/>
                  <a:ext cx="120" cy="120"/>
                </a:xfrm>
                <a:custGeom>
                  <a:avLst/>
                  <a:gdLst/>
                  <a:ahLst/>
                  <a:cxnLst>
                    <a:cxn ang="0">
                      <a:pos x="43" y="68"/>
                    </a:cxn>
                    <a:cxn ang="0">
                      <a:pos x="68" y="44"/>
                    </a:cxn>
                    <a:cxn ang="0">
                      <a:pos x="43" y="19"/>
                    </a:cxn>
                    <a:cxn ang="0">
                      <a:pos x="19" y="44"/>
                    </a:cxn>
                    <a:cxn ang="0">
                      <a:pos x="43" y="68"/>
                    </a:cxn>
                    <a:cxn ang="0">
                      <a:pos x="0" y="49"/>
                    </a:cxn>
                    <a:cxn ang="0">
                      <a:pos x="0" y="38"/>
                    </a:cxn>
                    <a:cxn ang="0">
                      <a:pos x="8" y="38"/>
                    </a:cxn>
                    <a:cxn ang="0">
                      <a:pos x="10" y="31"/>
                    </a:cxn>
                    <a:cxn ang="0">
                      <a:pos x="3" y="27"/>
                    </a:cxn>
                    <a:cxn ang="0">
                      <a:pos x="8" y="17"/>
                    </a:cxn>
                    <a:cxn ang="0">
                      <a:pos x="16" y="22"/>
                    </a:cxn>
                    <a:cxn ang="0">
                      <a:pos x="21" y="16"/>
                    </a:cxn>
                    <a:cxn ang="0">
                      <a:pos x="17" y="9"/>
                    </a:cxn>
                    <a:cxn ang="0">
                      <a:pos x="26" y="3"/>
                    </a:cxn>
                    <a:cxn ang="0">
                      <a:pos x="31" y="11"/>
                    </a:cxn>
                    <a:cxn ang="0">
                      <a:pos x="38" y="9"/>
                    </a:cxn>
                    <a:cxn ang="0">
                      <a:pos x="38" y="0"/>
                    </a:cxn>
                    <a:cxn ang="0">
                      <a:pos x="49" y="0"/>
                    </a:cxn>
                    <a:cxn ang="0">
                      <a:pos x="49" y="9"/>
                    </a:cxn>
                    <a:cxn ang="0">
                      <a:pos x="56" y="11"/>
                    </a:cxn>
                    <a:cxn ang="0">
                      <a:pos x="60" y="3"/>
                    </a:cxn>
                    <a:cxn ang="0">
                      <a:pos x="70" y="9"/>
                    </a:cxn>
                    <a:cxn ang="0">
                      <a:pos x="65" y="16"/>
                    </a:cxn>
                    <a:cxn ang="0">
                      <a:pos x="71" y="22"/>
                    </a:cxn>
                    <a:cxn ang="0">
                      <a:pos x="78" y="17"/>
                    </a:cxn>
                    <a:cxn ang="0">
                      <a:pos x="84" y="27"/>
                    </a:cxn>
                    <a:cxn ang="0">
                      <a:pos x="76" y="31"/>
                    </a:cxn>
                    <a:cxn ang="0">
                      <a:pos x="78" y="38"/>
                    </a:cxn>
                    <a:cxn ang="0">
                      <a:pos x="87" y="38"/>
                    </a:cxn>
                    <a:cxn ang="0">
                      <a:pos x="87" y="49"/>
                    </a:cxn>
                    <a:cxn ang="0">
                      <a:pos x="78" y="49"/>
                    </a:cxn>
                    <a:cxn ang="0">
                      <a:pos x="76" y="56"/>
                    </a:cxn>
                    <a:cxn ang="0">
                      <a:pos x="84" y="61"/>
                    </a:cxn>
                    <a:cxn ang="0">
                      <a:pos x="78" y="70"/>
                    </a:cxn>
                    <a:cxn ang="0">
                      <a:pos x="71" y="66"/>
                    </a:cxn>
                    <a:cxn ang="0">
                      <a:pos x="65" y="71"/>
                    </a:cxn>
                    <a:cxn ang="0">
                      <a:pos x="70" y="79"/>
                    </a:cxn>
                    <a:cxn ang="0">
                      <a:pos x="60" y="84"/>
                    </a:cxn>
                    <a:cxn ang="0">
                      <a:pos x="56" y="77"/>
                    </a:cxn>
                    <a:cxn ang="0">
                      <a:pos x="49" y="79"/>
                    </a:cxn>
                    <a:cxn ang="0">
                      <a:pos x="49" y="87"/>
                    </a:cxn>
                    <a:cxn ang="0">
                      <a:pos x="38" y="87"/>
                    </a:cxn>
                    <a:cxn ang="0">
                      <a:pos x="38" y="79"/>
                    </a:cxn>
                    <a:cxn ang="0">
                      <a:pos x="31" y="77"/>
                    </a:cxn>
                    <a:cxn ang="0">
                      <a:pos x="26" y="84"/>
                    </a:cxn>
                    <a:cxn ang="0">
                      <a:pos x="17" y="79"/>
                    </a:cxn>
                    <a:cxn ang="0">
                      <a:pos x="21" y="71"/>
                    </a:cxn>
                    <a:cxn ang="0">
                      <a:pos x="16" y="66"/>
                    </a:cxn>
                    <a:cxn ang="0">
                      <a:pos x="8" y="70"/>
                    </a:cxn>
                    <a:cxn ang="0">
                      <a:pos x="3" y="61"/>
                    </a:cxn>
                    <a:cxn ang="0">
                      <a:pos x="10" y="56"/>
                    </a:cxn>
                    <a:cxn ang="0">
                      <a:pos x="8" y="49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87" h="87">
                      <a:moveTo>
                        <a:pt x="43" y="68"/>
                      </a:moveTo>
                      <a:cubicBezTo>
                        <a:pt x="57" y="68"/>
                        <a:pt x="68" y="57"/>
                        <a:pt x="68" y="44"/>
                      </a:cubicBezTo>
                      <a:cubicBezTo>
                        <a:pt x="68" y="30"/>
                        <a:pt x="57" y="19"/>
                        <a:pt x="43" y="19"/>
                      </a:cubicBezTo>
                      <a:cubicBezTo>
                        <a:pt x="30" y="19"/>
                        <a:pt x="19" y="30"/>
                        <a:pt x="19" y="44"/>
                      </a:cubicBezTo>
                      <a:cubicBezTo>
                        <a:pt x="19" y="57"/>
                        <a:pt x="30" y="68"/>
                        <a:pt x="43" y="68"/>
                      </a:cubicBezTo>
                      <a:moveTo>
                        <a:pt x="0" y="49"/>
                      </a:move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9" y="36"/>
                        <a:pt x="10" y="33"/>
                        <a:pt x="10" y="31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17" y="20"/>
                        <a:pt x="19" y="18"/>
                        <a:pt x="21" y="16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31" y="11"/>
                        <a:pt x="31" y="11"/>
                        <a:pt x="31" y="11"/>
                      </a:cubicBezTo>
                      <a:cubicBezTo>
                        <a:pt x="33" y="10"/>
                        <a:pt x="35" y="9"/>
                        <a:pt x="38" y="9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9" y="9"/>
                        <a:pt x="49" y="9"/>
                        <a:pt x="49" y="9"/>
                      </a:cubicBezTo>
                      <a:cubicBezTo>
                        <a:pt x="51" y="9"/>
                        <a:pt x="54" y="10"/>
                        <a:pt x="56" y="11"/>
                      </a:cubicBezTo>
                      <a:cubicBezTo>
                        <a:pt x="60" y="3"/>
                        <a:pt x="60" y="3"/>
                        <a:pt x="60" y="3"/>
                      </a:cubicBezTo>
                      <a:cubicBezTo>
                        <a:pt x="70" y="9"/>
                        <a:pt x="70" y="9"/>
                        <a:pt x="70" y="9"/>
                      </a:cubicBezTo>
                      <a:cubicBezTo>
                        <a:pt x="65" y="16"/>
                        <a:pt x="65" y="16"/>
                        <a:pt x="65" y="16"/>
                      </a:cubicBezTo>
                      <a:cubicBezTo>
                        <a:pt x="67" y="18"/>
                        <a:pt x="69" y="20"/>
                        <a:pt x="71" y="22"/>
                      </a:cubicBezTo>
                      <a:cubicBezTo>
                        <a:pt x="78" y="17"/>
                        <a:pt x="78" y="17"/>
                        <a:pt x="78" y="17"/>
                      </a:cubicBezTo>
                      <a:cubicBezTo>
                        <a:pt x="84" y="27"/>
                        <a:pt x="84" y="27"/>
                        <a:pt x="84" y="27"/>
                      </a:cubicBezTo>
                      <a:cubicBezTo>
                        <a:pt x="76" y="31"/>
                        <a:pt x="76" y="31"/>
                        <a:pt x="76" y="31"/>
                      </a:cubicBezTo>
                      <a:cubicBezTo>
                        <a:pt x="77" y="33"/>
                        <a:pt x="78" y="36"/>
                        <a:pt x="78" y="38"/>
                      </a:cubicBezTo>
                      <a:cubicBezTo>
                        <a:pt x="87" y="38"/>
                        <a:pt x="87" y="38"/>
                        <a:pt x="87" y="38"/>
                      </a:cubicBezTo>
                      <a:cubicBezTo>
                        <a:pt x="87" y="49"/>
                        <a:pt x="87" y="49"/>
                        <a:pt x="87" y="49"/>
                      </a:cubicBezTo>
                      <a:cubicBezTo>
                        <a:pt x="78" y="49"/>
                        <a:pt x="78" y="49"/>
                        <a:pt x="78" y="49"/>
                      </a:cubicBezTo>
                      <a:cubicBezTo>
                        <a:pt x="78" y="52"/>
                        <a:pt x="77" y="54"/>
                        <a:pt x="76" y="56"/>
                      </a:cubicBezTo>
                      <a:cubicBezTo>
                        <a:pt x="84" y="61"/>
                        <a:pt x="84" y="61"/>
                        <a:pt x="84" y="61"/>
                      </a:cubicBezTo>
                      <a:cubicBezTo>
                        <a:pt x="78" y="70"/>
                        <a:pt x="78" y="70"/>
                        <a:pt x="78" y="70"/>
                      </a:cubicBezTo>
                      <a:cubicBezTo>
                        <a:pt x="71" y="66"/>
                        <a:pt x="71" y="66"/>
                        <a:pt x="71" y="66"/>
                      </a:cubicBezTo>
                      <a:cubicBezTo>
                        <a:pt x="69" y="68"/>
                        <a:pt x="67" y="70"/>
                        <a:pt x="65" y="71"/>
                      </a:cubicBezTo>
                      <a:cubicBezTo>
                        <a:pt x="70" y="79"/>
                        <a:pt x="70" y="79"/>
                        <a:pt x="70" y="79"/>
                      </a:cubicBezTo>
                      <a:cubicBezTo>
                        <a:pt x="60" y="84"/>
                        <a:pt x="60" y="84"/>
                        <a:pt x="60" y="84"/>
                      </a:cubicBezTo>
                      <a:cubicBezTo>
                        <a:pt x="56" y="77"/>
                        <a:pt x="56" y="77"/>
                        <a:pt x="56" y="77"/>
                      </a:cubicBezTo>
                      <a:cubicBezTo>
                        <a:pt x="54" y="78"/>
                        <a:pt x="51" y="78"/>
                        <a:pt x="49" y="79"/>
                      </a:cubicBezTo>
                      <a:cubicBezTo>
                        <a:pt x="49" y="87"/>
                        <a:pt x="49" y="87"/>
                        <a:pt x="49" y="87"/>
                      </a:cubicBezTo>
                      <a:cubicBezTo>
                        <a:pt x="38" y="87"/>
                        <a:pt x="38" y="87"/>
                        <a:pt x="38" y="87"/>
                      </a:cubicBezTo>
                      <a:cubicBezTo>
                        <a:pt x="38" y="79"/>
                        <a:pt x="38" y="79"/>
                        <a:pt x="38" y="79"/>
                      </a:cubicBezTo>
                      <a:cubicBezTo>
                        <a:pt x="35" y="78"/>
                        <a:pt x="33" y="78"/>
                        <a:pt x="31" y="77"/>
                      </a:cubicBezTo>
                      <a:cubicBezTo>
                        <a:pt x="26" y="84"/>
                        <a:pt x="26" y="84"/>
                        <a:pt x="26" y="84"/>
                      </a:cubicBezTo>
                      <a:cubicBezTo>
                        <a:pt x="17" y="79"/>
                        <a:pt x="17" y="79"/>
                        <a:pt x="17" y="79"/>
                      </a:cubicBezTo>
                      <a:cubicBezTo>
                        <a:pt x="21" y="71"/>
                        <a:pt x="21" y="71"/>
                        <a:pt x="21" y="71"/>
                      </a:cubicBezTo>
                      <a:cubicBezTo>
                        <a:pt x="19" y="70"/>
                        <a:pt x="17" y="68"/>
                        <a:pt x="16" y="66"/>
                      </a:cubicBezTo>
                      <a:cubicBezTo>
                        <a:pt x="8" y="70"/>
                        <a:pt x="8" y="70"/>
                        <a:pt x="8" y="70"/>
                      </a:cubicBezTo>
                      <a:cubicBezTo>
                        <a:pt x="3" y="61"/>
                        <a:pt x="3" y="61"/>
                        <a:pt x="3" y="61"/>
                      </a:cubicBezTo>
                      <a:cubicBezTo>
                        <a:pt x="10" y="56"/>
                        <a:pt x="10" y="56"/>
                        <a:pt x="10" y="56"/>
                      </a:cubicBezTo>
                      <a:cubicBezTo>
                        <a:pt x="10" y="54"/>
                        <a:pt x="9" y="52"/>
                        <a:pt x="8" y="49"/>
                      </a:cubicBez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24" name="Freeform 100"/>
                <p:cNvSpPr>
                  <a:spLocks noEditPoints="1"/>
                </p:cNvSpPr>
                <p:nvPr userDrawn="1"/>
              </p:nvSpPr>
              <p:spPr bwMode="auto">
                <a:xfrm>
                  <a:off x="7486" y="4051"/>
                  <a:ext cx="183" cy="85"/>
                </a:xfrm>
                <a:custGeom>
                  <a:avLst/>
                  <a:gdLst/>
                  <a:ahLst/>
                  <a:cxnLst>
                    <a:cxn ang="0">
                      <a:pos x="11" y="28"/>
                    </a:cxn>
                    <a:cxn ang="0">
                      <a:pos x="0" y="0"/>
                    </a:cxn>
                    <a:cxn ang="0">
                      <a:pos x="31" y="76"/>
                    </a:cxn>
                    <a:cxn ang="0">
                      <a:pos x="24" y="36"/>
                    </a:cxn>
                    <a:cxn ang="0">
                      <a:pos x="20" y="13"/>
                    </a:cxn>
                    <a:cxn ang="0">
                      <a:pos x="20" y="85"/>
                    </a:cxn>
                    <a:cxn ang="0">
                      <a:pos x="39" y="36"/>
                    </a:cxn>
                    <a:cxn ang="0">
                      <a:pos x="43" y="61"/>
                    </a:cxn>
                    <a:cxn ang="0">
                      <a:pos x="43" y="13"/>
                    </a:cxn>
                    <a:cxn ang="0">
                      <a:pos x="43" y="76"/>
                    </a:cxn>
                    <a:cxn ang="0">
                      <a:pos x="43" y="0"/>
                    </a:cxn>
                    <a:cxn ang="0">
                      <a:pos x="43" y="28"/>
                    </a:cxn>
                    <a:cxn ang="0">
                      <a:pos x="47" y="51"/>
                    </a:cxn>
                    <a:cxn ang="0">
                      <a:pos x="43" y="85"/>
                    </a:cxn>
                    <a:cxn ang="0">
                      <a:pos x="43" y="85"/>
                    </a:cxn>
                    <a:cxn ang="0">
                      <a:pos x="63" y="36"/>
                    </a:cxn>
                    <a:cxn ang="0">
                      <a:pos x="67" y="61"/>
                    </a:cxn>
                    <a:cxn ang="0">
                      <a:pos x="67" y="13"/>
                    </a:cxn>
                    <a:cxn ang="0">
                      <a:pos x="67" y="76"/>
                    </a:cxn>
                    <a:cxn ang="0">
                      <a:pos x="67" y="0"/>
                    </a:cxn>
                    <a:cxn ang="0">
                      <a:pos x="67" y="28"/>
                    </a:cxn>
                    <a:cxn ang="0">
                      <a:pos x="71" y="51"/>
                    </a:cxn>
                    <a:cxn ang="0">
                      <a:pos x="67" y="85"/>
                    </a:cxn>
                    <a:cxn ang="0">
                      <a:pos x="67" y="85"/>
                    </a:cxn>
                    <a:cxn ang="0">
                      <a:pos x="88" y="36"/>
                    </a:cxn>
                    <a:cxn ang="0">
                      <a:pos x="92" y="61"/>
                    </a:cxn>
                    <a:cxn ang="0">
                      <a:pos x="92" y="13"/>
                    </a:cxn>
                    <a:cxn ang="0">
                      <a:pos x="92" y="76"/>
                    </a:cxn>
                    <a:cxn ang="0">
                      <a:pos x="92" y="0"/>
                    </a:cxn>
                    <a:cxn ang="0">
                      <a:pos x="92" y="28"/>
                    </a:cxn>
                    <a:cxn ang="0">
                      <a:pos x="94" y="51"/>
                    </a:cxn>
                    <a:cxn ang="0">
                      <a:pos x="92" y="85"/>
                    </a:cxn>
                    <a:cxn ang="0">
                      <a:pos x="92" y="85"/>
                    </a:cxn>
                    <a:cxn ang="0">
                      <a:pos x="111" y="36"/>
                    </a:cxn>
                    <a:cxn ang="0">
                      <a:pos x="115" y="61"/>
                    </a:cxn>
                    <a:cxn ang="0">
                      <a:pos x="115" y="13"/>
                    </a:cxn>
                    <a:cxn ang="0">
                      <a:pos x="115" y="76"/>
                    </a:cxn>
                    <a:cxn ang="0">
                      <a:pos x="115" y="0"/>
                    </a:cxn>
                    <a:cxn ang="0">
                      <a:pos x="115" y="28"/>
                    </a:cxn>
                    <a:cxn ang="0">
                      <a:pos x="119" y="51"/>
                    </a:cxn>
                    <a:cxn ang="0">
                      <a:pos x="115" y="85"/>
                    </a:cxn>
                    <a:cxn ang="0">
                      <a:pos x="115" y="85"/>
                    </a:cxn>
                    <a:cxn ang="0">
                      <a:pos x="135" y="36"/>
                    </a:cxn>
                    <a:cxn ang="0">
                      <a:pos x="139" y="61"/>
                    </a:cxn>
                    <a:cxn ang="0">
                      <a:pos x="139" y="13"/>
                    </a:cxn>
                    <a:cxn ang="0">
                      <a:pos x="139" y="76"/>
                    </a:cxn>
                    <a:cxn ang="0">
                      <a:pos x="139" y="0"/>
                    </a:cxn>
                    <a:cxn ang="0">
                      <a:pos x="139" y="28"/>
                    </a:cxn>
                    <a:cxn ang="0">
                      <a:pos x="143" y="51"/>
                    </a:cxn>
                    <a:cxn ang="0">
                      <a:pos x="139" y="85"/>
                    </a:cxn>
                    <a:cxn ang="0">
                      <a:pos x="139" y="85"/>
                    </a:cxn>
                    <a:cxn ang="0">
                      <a:pos x="155" y="28"/>
                    </a:cxn>
                    <a:cxn ang="0">
                      <a:pos x="151" y="0"/>
                    </a:cxn>
                    <a:cxn ang="0">
                      <a:pos x="151" y="51"/>
                    </a:cxn>
                    <a:cxn ang="0">
                      <a:pos x="162" y="85"/>
                    </a:cxn>
                    <a:cxn ang="0">
                      <a:pos x="162" y="13"/>
                    </a:cxn>
                    <a:cxn ang="0">
                      <a:pos x="162" y="85"/>
                    </a:cxn>
                  </a:cxnLst>
                  <a:rect l="0" t="0" r="r" b="b"/>
                  <a:pathLst>
                    <a:path w="183" h="85">
                      <a:moveTo>
                        <a:pt x="0" y="85"/>
                      </a:moveTo>
                      <a:lnTo>
                        <a:pt x="20" y="85"/>
                      </a:lnTo>
                      <a:lnTo>
                        <a:pt x="20" y="28"/>
                      </a:lnTo>
                      <a:lnTo>
                        <a:pt x="11" y="28"/>
                      </a:lnTo>
                      <a:lnTo>
                        <a:pt x="11" y="13"/>
                      </a:lnTo>
                      <a:lnTo>
                        <a:pt x="20" y="13"/>
                      </a:ln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0" y="85"/>
                      </a:lnTo>
                      <a:close/>
                      <a:moveTo>
                        <a:pt x="20" y="85"/>
                      </a:moveTo>
                      <a:lnTo>
                        <a:pt x="31" y="85"/>
                      </a:lnTo>
                      <a:lnTo>
                        <a:pt x="31" y="76"/>
                      </a:lnTo>
                      <a:lnTo>
                        <a:pt x="31" y="61"/>
                      </a:lnTo>
                      <a:lnTo>
                        <a:pt x="31" y="51"/>
                      </a:lnTo>
                      <a:lnTo>
                        <a:pt x="24" y="51"/>
                      </a:lnTo>
                      <a:lnTo>
                        <a:pt x="24" y="36"/>
                      </a:lnTo>
                      <a:lnTo>
                        <a:pt x="31" y="36"/>
                      </a:lnTo>
                      <a:lnTo>
                        <a:pt x="31" y="0"/>
                      </a:lnTo>
                      <a:lnTo>
                        <a:pt x="20" y="0"/>
                      </a:lnTo>
                      <a:lnTo>
                        <a:pt x="20" y="13"/>
                      </a:lnTo>
                      <a:lnTo>
                        <a:pt x="27" y="13"/>
                      </a:lnTo>
                      <a:lnTo>
                        <a:pt x="27" y="28"/>
                      </a:lnTo>
                      <a:lnTo>
                        <a:pt x="20" y="28"/>
                      </a:lnTo>
                      <a:lnTo>
                        <a:pt x="20" y="85"/>
                      </a:lnTo>
                      <a:close/>
                      <a:moveTo>
                        <a:pt x="43" y="0"/>
                      </a:moveTo>
                      <a:lnTo>
                        <a:pt x="31" y="0"/>
                      </a:lnTo>
                      <a:lnTo>
                        <a:pt x="31" y="36"/>
                      </a:lnTo>
                      <a:lnTo>
                        <a:pt x="39" y="36"/>
                      </a:lnTo>
                      <a:lnTo>
                        <a:pt x="39" y="51"/>
                      </a:lnTo>
                      <a:lnTo>
                        <a:pt x="31" y="51"/>
                      </a:lnTo>
                      <a:lnTo>
                        <a:pt x="31" y="61"/>
                      </a:lnTo>
                      <a:lnTo>
                        <a:pt x="43" y="61"/>
                      </a:lnTo>
                      <a:lnTo>
                        <a:pt x="43" y="28"/>
                      </a:lnTo>
                      <a:lnTo>
                        <a:pt x="35" y="28"/>
                      </a:lnTo>
                      <a:lnTo>
                        <a:pt x="35" y="13"/>
                      </a:lnTo>
                      <a:lnTo>
                        <a:pt x="43" y="13"/>
                      </a:lnTo>
                      <a:lnTo>
                        <a:pt x="43" y="0"/>
                      </a:lnTo>
                      <a:close/>
                      <a:moveTo>
                        <a:pt x="31" y="85"/>
                      </a:moveTo>
                      <a:lnTo>
                        <a:pt x="43" y="85"/>
                      </a:lnTo>
                      <a:lnTo>
                        <a:pt x="43" y="76"/>
                      </a:lnTo>
                      <a:lnTo>
                        <a:pt x="31" y="76"/>
                      </a:lnTo>
                      <a:lnTo>
                        <a:pt x="31" y="85"/>
                      </a:lnTo>
                      <a:close/>
                      <a:moveTo>
                        <a:pt x="56" y="0"/>
                      </a:moveTo>
                      <a:lnTo>
                        <a:pt x="43" y="0"/>
                      </a:lnTo>
                      <a:lnTo>
                        <a:pt x="43" y="13"/>
                      </a:lnTo>
                      <a:lnTo>
                        <a:pt x="52" y="13"/>
                      </a:lnTo>
                      <a:lnTo>
                        <a:pt x="52" y="28"/>
                      </a:lnTo>
                      <a:lnTo>
                        <a:pt x="43" y="28"/>
                      </a:lnTo>
                      <a:lnTo>
                        <a:pt x="43" y="61"/>
                      </a:lnTo>
                      <a:lnTo>
                        <a:pt x="56" y="61"/>
                      </a:lnTo>
                      <a:lnTo>
                        <a:pt x="56" y="51"/>
                      </a:lnTo>
                      <a:lnTo>
                        <a:pt x="47" y="51"/>
                      </a:lnTo>
                      <a:lnTo>
                        <a:pt x="47" y="36"/>
                      </a:lnTo>
                      <a:lnTo>
                        <a:pt x="56" y="36"/>
                      </a:lnTo>
                      <a:lnTo>
                        <a:pt x="56" y="0"/>
                      </a:lnTo>
                      <a:close/>
                      <a:moveTo>
                        <a:pt x="43" y="85"/>
                      </a:moveTo>
                      <a:lnTo>
                        <a:pt x="56" y="85"/>
                      </a:lnTo>
                      <a:lnTo>
                        <a:pt x="56" y="76"/>
                      </a:lnTo>
                      <a:lnTo>
                        <a:pt x="43" y="76"/>
                      </a:lnTo>
                      <a:lnTo>
                        <a:pt x="43" y="85"/>
                      </a:lnTo>
                      <a:close/>
                      <a:moveTo>
                        <a:pt x="67" y="0"/>
                      </a:moveTo>
                      <a:lnTo>
                        <a:pt x="56" y="0"/>
                      </a:lnTo>
                      <a:lnTo>
                        <a:pt x="56" y="36"/>
                      </a:lnTo>
                      <a:lnTo>
                        <a:pt x="63" y="36"/>
                      </a:lnTo>
                      <a:lnTo>
                        <a:pt x="63" y="51"/>
                      </a:lnTo>
                      <a:lnTo>
                        <a:pt x="56" y="51"/>
                      </a:lnTo>
                      <a:lnTo>
                        <a:pt x="56" y="61"/>
                      </a:lnTo>
                      <a:lnTo>
                        <a:pt x="67" y="61"/>
                      </a:lnTo>
                      <a:lnTo>
                        <a:pt x="67" y="28"/>
                      </a:lnTo>
                      <a:lnTo>
                        <a:pt x="60" y="28"/>
                      </a:lnTo>
                      <a:lnTo>
                        <a:pt x="60" y="13"/>
                      </a:lnTo>
                      <a:lnTo>
                        <a:pt x="67" y="13"/>
                      </a:lnTo>
                      <a:lnTo>
                        <a:pt x="67" y="0"/>
                      </a:lnTo>
                      <a:close/>
                      <a:moveTo>
                        <a:pt x="56" y="85"/>
                      </a:moveTo>
                      <a:lnTo>
                        <a:pt x="67" y="85"/>
                      </a:lnTo>
                      <a:lnTo>
                        <a:pt x="67" y="76"/>
                      </a:lnTo>
                      <a:lnTo>
                        <a:pt x="56" y="76"/>
                      </a:lnTo>
                      <a:lnTo>
                        <a:pt x="56" y="85"/>
                      </a:lnTo>
                      <a:close/>
                      <a:moveTo>
                        <a:pt x="79" y="0"/>
                      </a:moveTo>
                      <a:lnTo>
                        <a:pt x="67" y="0"/>
                      </a:lnTo>
                      <a:lnTo>
                        <a:pt x="67" y="13"/>
                      </a:lnTo>
                      <a:lnTo>
                        <a:pt x="75" y="13"/>
                      </a:lnTo>
                      <a:lnTo>
                        <a:pt x="75" y="28"/>
                      </a:lnTo>
                      <a:lnTo>
                        <a:pt x="67" y="28"/>
                      </a:lnTo>
                      <a:lnTo>
                        <a:pt x="67" y="61"/>
                      </a:lnTo>
                      <a:lnTo>
                        <a:pt x="79" y="61"/>
                      </a:lnTo>
                      <a:lnTo>
                        <a:pt x="79" y="51"/>
                      </a:lnTo>
                      <a:lnTo>
                        <a:pt x="71" y="51"/>
                      </a:lnTo>
                      <a:lnTo>
                        <a:pt x="71" y="36"/>
                      </a:lnTo>
                      <a:lnTo>
                        <a:pt x="79" y="36"/>
                      </a:lnTo>
                      <a:lnTo>
                        <a:pt x="79" y="0"/>
                      </a:lnTo>
                      <a:close/>
                      <a:moveTo>
                        <a:pt x="67" y="85"/>
                      </a:moveTo>
                      <a:lnTo>
                        <a:pt x="79" y="85"/>
                      </a:lnTo>
                      <a:lnTo>
                        <a:pt x="79" y="76"/>
                      </a:lnTo>
                      <a:lnTo>
                        <a:pt x="67" y="76"/>
                      </a:lnTo>
                      <a:lnTo>
                        <a:pt x="67" y="85"/>
                      </a:lnTo>
                      <a:close/>
                      <a:moveTo>
                        <a:pt x="92" y="0"/>
                      </a:moveTo>
                      <a:lnTo>
                        <a:pt x="79" y="0"/>
                      </a:lnTo>
                      <a:lnTo>
                        <a:pt x="79" y="36"/>
                      </a:lnTo>
                      <a:lnTo>
                        <a:pt x="88" y="36"/>
                      </a:lnTo>
                      <a:lnTo>
                        <a:pt x="88" y="51"/>
                      </a:lnTo>
                      <a:lnTo>
                        <a:pt x="79" y="51"/>
                      </a:lnTo>
                      <a:lnTo>
                        <a:pt x="79" y="61"/>
                      </a:lnTo>
                      <a:lnTo>
                        <a:pt x="92" y="61"/>
                      </a:lnTo>
                      <a:lnTo>
                        <a:pt x="92" y="28"/>
                      </a:lnTo>
                      <a:lnTo>
                        <a:pt x="83" y="28"/>
                      </a:lnTo>
                      <a:lnTo>
                        <a:pt x="83" y="13"/>
                      </a:lnTo>
                      <a:lnTo>
                        <a:pt x="92" y="13"/>
                      </a:lnTo>
                      <a:lnTo>
                        <a:pt x="92" y="0"/>
                      </a:lnTo>
                      <a:close/>
                      <a:moveTo>
                        <a:pt x="79" y="85"/>
                      </a:moveTo>
                      <a:lnTo>
                        <a:pt x="92" y="85"/>
                      </a:lnTo>
                      <a:lnTo>
                        <a:pt x="92" y="76"/>
                      </a:lnTo>
                      <a:lnTo>
                        <a:pt x="79" y="76"/>
                      </a:lnTo>
                      <a:lnTo>
                        <a:pt x="79" y="85"/>
                      </a:lnTo>
                      <a:close/>
                      <a:moveTo>
                        <a:pt x="103" y="0"/>
                      </a:moveTo>
                      <a:lnTo>
                        <a:pt x="92" y="0"/>
                      </a:lnTo>
                      <a:lnTo>
                        <a:pt x="92" y="13"/>
                      </a:lnTo>
                      <a:lnTo>
                        <a:pt x="99" y="13"/>
                      </a:lnTo>
                      <a:lnTo>
                        <a:pt x="99" y="28"/>
                      </a:lnTo>
                      <a:lnTo>
                        <a:pt x="92" y="28"/>
                      </a:lnTo>
                      <a:lnTo>
                        <a:pt x="92" y="61"/>
                      </a:lnTo>
                      <a:lnTo>
                        <a:pt x="103" y="61"/>
                      </a:lnTo>
                      <a:lnTo>
                        <a:pt x="103" y="51"/>
                      </a:lnTo>
                      <a:lnTo>
                        <a:pt x="94" y="51"/>
                      </a:lnTo>
                      <a:lnTo>
                        <a:pt x="94" y="36"/>
                      </a:lnTo>
                      <a:lnTo>
                        <a:pt x="103" y="36"/>
                      </a:lnTo>
                      <a:lnTo>
                        <a:pt x="103" y="0"/>
                      </a:lnTo>
                      <a:close/>
                      <a:moveTo>
                        <a:pt x="92" y="85"/>
                      </a:moveTo>
                      <a:lnTo>
                        <a:pt x="103" y="85"/>
                      </a:lnTo>
                      <a:lnTo>
                        <a:pt x="103" y="76"/>
                      </a:lnTo>
                      <a:lnTo>
                        <a:pt x="92" y="76"/>
                      </a:lnTo>
                      <a:lnTo>
                        <a:pt x="92" y="85"/>
                      </a:lnTo>
                      <a:close/>
                      <a:moveTo>
                        <a:pt x="115" y="0"/>
                      </a:moveTo>
                      <a:lnTo>
                        <a:pt x="103" y="0"/>
                      </a:lnTo>
                      <a:lnTo>
                        <a:pt x="103" y="36"/>
                      </a:lnTo>
                      <a:lnTo>
                        <a:pt x="111" y="36"/>
                      </a:lnTo>
                      <a:lnTo>
                        <a:pt x="111" y="51"/>
                      </a:lnTo>
                      <a:lnTo>
                        <a:pt x="103" y="51"/>
                      </a:lnTo>
                      <a:lnTo>
                        <a:pt x="103" y="61"/>
                      </a:lnTo>
                      <a:lnTo>
                        <a:pt x="115" y="61"/>
                      </a:lnTo>
                      <a:lnTo>
                        <a:pt x="115" y="28"/>
                      </a:lnTo>
                      <a:lnTo>
                        <a:pt x="107" y="28"/>
                      </a:lnTo>
                      <a:lnTo>
                        <a:pt x="107" y="13"/>
                      </a:lnTo>
                      <a:lnTo>
                        <a:pt x="115" y="13"/>
                      </a:lnTo>
                      <a:lnTo>
                        <a:pt x="115" y="0"/>
                      </a:lnTo>
                      <a:close/>
                      <a:moveTo>
                        <a:pt x="103" y="85"/>
                      </a:moveTo>
                      <a:lnTo>
                        <a:pt x="115" y="85"/>
                      </a:lnTo>
                      <a:lnTo>
                        <a:pt x="115" y="76"/>
                      </a:lnTo>
                      <a:lnTo>
                        <a:pt x="103" y="76"/>
                      </a:lnTo>
                      <a:lnTo>
                        <a:pt x="103" y="85"/>
                      </a:lnTo>
                      <a:close/>
                      <a:moveTo>
                        <a:pt x="128" y="0"/>
                      </a:moveTo>
                      <a:lnTo>
                        <a:pt x="115" y="0"/>
                      </a:lnTo>
                      <a:lnTo>
                        <a:pt x="115" y="13"/>
                      </a:lnTo>
                      <a:lnTo>
                        <a:pt x="124" y="13"/>
                      </a:lnTo>
                      <a:lnTo>
                        <a:pt x="124" y="28"/>
                      </a:lnTo>
                      <a:lnTo>
                        <a:pt x="115" y="28"/>
                      </a:lnTo>
                      <a:lnTo>
                        <a:pt x="115" y="61"/>
                      </a:lnTo>
                      <a:lnTo>
                        <a:pt x="128" y="61"/>
                      </a:lnTo>
                      <a:lnTo>
                        <a:pt x="128" y="51"/>
                      </a:lnTo>
                      <a:lnTo>
                        <a:pt x="119" y="51"/>
                      </a:lnTo>
                      <a:lnTo>
                        <a:pt x="119" y="36"/>
                      </a:lnTo>
                      <a:lnTo>
                        <a:pt x="128" y="36"/>
                      </a:lnTo>
                      <a:lnTo>
                        <a:pt x="128" y="0"/>
                      </a:lnTo>
                      <a:close/>
                      <a:moveTo>
                        <a:pt x="115" y="85"/>
                      </a:moveTo>
                      <a:lnTo>
                        <a:pt x="128" y="85"/>
                      </a:lnTo>
                      <a:lnTo>
                        <a:pt x="128" y="76"/>
                      </a:lnTo>
                      <a:lnTo>
                        <a:pt x="115" y="76"/>
                      </a:lnTo>
                      <a:lnTo>
                        <a:pt x="115" y="85"/>
                      </a:lnTo>
                      <a:close/>
                      <a:moveTo>
                        <a:pt x="139" y="0"/>
                      </a:moveTo>
                      <a:lnTo>
                        <a:pt x="128" y="0"/>
                      </a:lnTo>
                      <a:lnTo>
                        <a:pt x="128" y="36"/>
                      </a:lnTo>
                      <a:lnTo>
                        <a:pt x="135" y="36"/>
                      </a:lnTo>
                      <a:lnTo>
                        <a:pt x="135" y="51"/>
                      </a:lnTo>
                      <a:lnTo>
                        <a:pt x="128" y="51"/>
                      </a:lnTo>
                      <a:lnTo>
                        <a:pt x="128" y="61"/>
                      </a:lnTo>
                      <a:lnTo>
                        <a:pt x="139" y="61"/>
                      </a:lnTo>
                      <a:lnTo>
                        <a:pt x="139" y="28"/>
                      </a:lnTo>
                      <a:lnTo>
                        <a:pt x="131" y="28"/>
                      </a:lnTo>
                      <a:lnTo>
                        <a:pt x="131" y="13"/>
                      </a:lnTo>
                      <a:lnTo>
                        <a:pt x="139" y="13"/>
                      </a:lnTo>
                      <a:lnTo>
                        <a:pt x="139" y="0"/>
                      </a:lnTo>
                      <a:close/>
                      <a:moveTo>
                        <a:pt x="128" y="85"/>
                      </a:moveTo>
                      <a:lnTo>
                        <a:pt x="139" y="85"/>
                      </a:lnTo>
                      <a:lnTo>
                        <a:pt x="139" y="76"/>
                      </a:lnTo>
                      <a:lnTo>
                        <a:pt x="128" y="76"/>
                      </a:lnTo>
                      <a:lnTo>
                        <a:pt x="128" y="85"/>
                      </a:lnTo>
                      <a:close/>
                      <a:moveTo>
                        <a:pt x="151" y="0"/>
                      </a:moveTo>
                      <a:lnTo>
                        <a:pt x="139" y="0"/>
                      </a:lnTo>
                      <a:lnTo>
                        <a:pt x="139" y="13"/>
                      </a:lnTo>
                      <a:lnTo>
                        <a:pt x="147" y="13"/>
                      </a:lnTo>
                      <a:lnTo>
                        <a:pt x="147" y="28"/>
                      </a:lnTo>
                      <a:lnTo>
                        <a:pt x="139" y="28"/>
                      </a:lnTo>
                      <a:lnTo>
                        <a:pt x="139" y="61"/>
                      </a:lnTo>
                      <a:lnTo>
                        <a:pt x="151" y="61"/>
                      </a:lnTo>
                      <a:lnTo>
                        <a:pt x="151" y="51"/>
                      </a:lnTo>
                      <a:lnTo>
                        <a:pt x="143" y="51"/>
                      </a:lnTo>
                      <a:lnTo>
                        <a:pt x="143" y="36"/>
                      </a:lnTo>
                      <a:lnTo>
                        <a:pt x="151" y="36"/>
                      </a:lnTo>
                      <a:lnTo>
                        <a:pt x="151" y="0"/>
                      </a:lnTo>
                      <a:close/>
                      <a:moveTo>
                        <a:pt x="139" y="85"/>
                      </a:moveTo>
                      <a:lnTo>
                        <a:pt x="151" y="85"/>
                      </a:lnTo>
                      <a:lnTo>
                        <a:pt x="151" y="76"/>
                      </a:lnTo>
                      <a:lnTo>
                        <a:pt x="139" y="76"/>
                      </a:lnTo>
                      <a:lnTo>
                        <a:pt x="139" y="85"/>
                      </a:lnTo>
                      <a:close/>
                      <a:moveTo>
                        <a:pt x="151" y="85"/>
                      </a:moveTo>
                      <a:lnTo>
                        <a:pt x="162" y="85"/>
                      </a:lnTo>
                      <a:lnTo>
                        <a:pt x="162" y="28"/>
                      </a:lnTo>
                      <a:lnTo>
                        <a:pt x="155" y="28"/>
                      </a:lnTo>
                      <a:lnTo>
                        <a:pt x="155" y="13"/>
                      </a:lnTo>
                      <a:lnTo>
                        <a:pt x="162" y="13"/>
                      </a:lnTo>
                      <a:lnTo>
                        <a:pt x="162" y="0"/>
                      </a:lnTo>
                      <a:lnTo>
                        <a:pt x="151" y="0"/>
                      </a:lnTo>
                      <a:lnTo>
                        <a:pt x="151" y="36"/>
                      </a:lnTo>
                      <a:lnTo>
                        <a:pt x="160" y="36"/>
                      </a:lnTo>
                      <a:lnTo>
                        <a:pt x="160" y="51"/>
                      </a:lnTo>
                      <a:lnTo>
                        <a:pt x="151" y="51"/>
                      </a:lnTo>
                      <a:lnTo>
                        <a:pt x="151" y="61"/>
                      </a:lnTo>
                      <a:lnTo>
                        <a:pt x="151" y="76"/>
                      </a:lnTo>
                      <a:lnTo>
                        <a:pt x="151" y="85"/>
                      </a:lnTo>
                      <a:close/>
                      <a:moveTo>
                        <a:pt x="162" y="85"/>
                      </a:moveTo>
                      <a:lnTo>
                        <a:pt x="183" y="85"/>
                      </a:lnTo>
                      <a:lnTo>
                        <a:pt x="183" y="0"/>
                      </a:lnTo>
                      <a:lnTo>
                        <a:pt x="162" y="0"/>
                      </a:lnTo>
                      <a:lnTo>
                        <a:pt x="162" y="13"/>
                      </a:lnTo>
                      <a:lnTo>
                        <a:pt x="171" y="13"/>
                      </a:lnTo>
                      <a:lnTo>
                        <a:pt x="171" y="28"/>
                      </a:lnTo>
                      <a:lnTo>
                        <a:pt x="162" y="28"/>
                      </a:lnTo>
                      <a:lnTo>
                        <a:pt x="162" y="85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25" name="Freeform 101"/>
                <p:cNvSpPr>
                  <a:spLocks/>
                </p:cNvSpPr>
                <p:nvPr userDrawn="1"/>
              </p:nvSpPr>
              <p:spPr bwMode="auto">
                <a:xfrm>
                  <a:off x="7521" y="4013"/>
                  <a:ext cx="105" cy="25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5" y="18"/>
                    </a:cxn>
                    <a:cxn ang="0">
                      <a:pos x="38" y="11"/>
                    </a:cxn>
                    <a:cxn ang="0">
                      <a:pos x="70" y="18"/>
                    </a:cxn>
                    <a:cxn ang="0">
                      <a:pos x="76" y="9"/>
                    </a:cxn>
                    <a:cxn ang="0">
                      <a:pos x="38" y="0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76" h="18">
                      <a:moveTo>
                        <a:pt x="0" y="9"/>
                      </a:move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14" y="13"/>
                        <a:pt x="26" y="11"/>
                        <a:pt x="38" y="11"/>
                      </a:cubicBezTo>
                      <a:cubicBezTo>
                        <a:pt x="50" y="11"/>
                        <a:pt x="61" y="13"/>
                        <a:pt x="70" y="18"/>
                      </a:cubicBezTo>
                      <a:cubicBezTo>
                        <a:pt x="76" y="9"/>
                        <a:pt x="76" y="9"/>
                        <a:pt x="76" y="9"/>
                      </a:cubicBezTo>
                      <a:cubicBezTo>
                        <a:pt x="65" y="3"/>
                        <a:pt x="51" y="0"/>
                        <a:pt x="38" y="0"/>
                      </a:cubicBezTo>
                      <a:cubicBezTo>
                        <a:pt x="24" y="0"/>
                        <a:pt x="10" y="3"/>
                        <a:pt x="0" y="9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26" name="Freeform 102"/>
                <p:cNvSpPr>
                  <a:spLocks/>
                </p:cNvSpPr>
                <p:nvPr userDrawn="1"/>
              </p:nvSpPr>
              <p:spPr bwMode="auto">
                <a:xfrm>
                  <a:off x="7503" y="3984"/>
                  <a:ext cx="140" cy="30"/>
                </a:xfrm>
                <a:custGeom>
                  <a:avLst/>
                  <a:gdLst/>
                  <a:ahLst/>
                  <a:cxnLst>
                    <a:cxn ang="0">
                      <a:pos x="101" y="12"/>
                    </a:cxn>
                    <a:cxn ang="0">
                      <a:pos x="51" y="0"/>
                    </a:cxn>
                    <a:cxn ang="0">
                      <a:pos x="0" y="12"/>
                    </a:cxn>
                    <a:cxn ang="0">
                      <a:pos x="5" y="22"/>
                    </a:cxn>
                    <a:cxn ang="0">
                      <a:pos x="51" y="11"/>
                    </a:cxn>
                    <a:cxn ang="0">
                      <a:pos x="96" y="22"/>
                    </a:cxn>
                    <a:cxn ang="0">
                      <a:pos x="101" y="12"/>
                    </a:cxn>
                  </a:cxnLst>
                  <a:rect l="0" t="0" r="r" b="b"/>
                  <a:pathLst>
                    <a:path w="101" h="22">
                      <a:moveTo>
                        <a:pt x="101" y="12"/>
                      </a:moveTo>
                      <a:cubicBezTo>
                        <a:pt x="87" y="5"/>
                        <a:pt x="69" y="0"/>
                        <a:pt x="51" y="0"/>
                      </a:cubicBezTo>
                      <a:cubicBezTo>
                        <a:pt x="32" y="0"/>
                        <a:pt x="14" y="5"/>
                        <a:pt x="0" y="12"/>
                      </a:cubicBez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18" y="15"/>
                        <a:pt x="34" y="11"/>
                        <a:pt x="51" y="11"/>
                      </a:cubicBezTo>
                      <a:cubicBezTo>
                        <a:pt x="67" y="11"/>
                        <a:pt x="84" y="15"/>
                        <a:pt x="96" y="22"/>
                      </a:cubicBezTo>
                      <a:lnTo>
                        <a:pt x="101" y="12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27" name="Freeform 103"/>
                <p:cNvSpPr>
                  <a:spLocks noEditPoints="1"/>
                </p:cNvSpPr>
                <p:nvPr userDrawn="1"/>
              </p:nvSpPr>
              <p:spPr bwMode="auto">
                <a:xfrm>
                  <a:off x="2692" y="4236"/>
                  <a:ext cx="182" cy="84"/>
                </a:xfrm>
                <a:custGeom>
                  <a:avLst/>
                  <a:gdLst/>
                  <a:ahLst/>
                  <a:cxnLst>
                    <a:cxn ang="0">
                      <a:pos x="11" y="27"/>
                    </a:cxn>
                    <a:cxn ang="0">
                      <a:pos x="0" y="0"/>
                    </a:cxn>
                    <a:cxn ang="0">
                      <a:pos x="31" y="77"/>
                    </a:cxn>
                    <a:cxn ang="0">
                      <a:pos x="23" y="36"/>
                    </a:cxn>
                    <a:cxn ang="0">
                      <a:pos x="19" y="12"/>
                    </a:cxn>
                    <a:cxn ang="0">
                      <a:pos x="19" y="84"/>
                    </a:cxn>
                    <a:cxn ang="0">
                      <a:pos x="38" y="36"/>
                    </a:cxn>
                    <a:cxn ang="0">
                      <a:pos x="42" y="61"/>
                    </a:cxn>
                    <a:cxn ang="0">
                      <a:pos x="42" y="12"/>
                    </a:cxn>
                    <a:cxn ang="0">
                      <a:pos x="42" y="77"/>
                    </a:cxn>
                    <a:cxn ang="0">
                      <a:pos x="42" y="0"/>
                    </a:cxn>
                    <a:cxn ang="0">
                      <a:pos x="42" y="27"/>
                    </a:cxn>
                    <a:cxn ang="0">
                      <a:pos x="47" y="52"/>
                    </a:cxn>
                    <a:cxn ang="0">
                      <a:pos x="42" y="84"/>
                    </a:cxn>
                    <a:cxn ang="0">
                      <a:pos x="42" y="84"/>
                    </a:cxn>
                    <a:cxn ang="0">
                      <a:pos x="63" y="36"/>
                    </a:cxn>
                    <a:cxn ang="0">
                      <a:pos x="67" y="61"/>
                    </a:cxn>
                    <a:cxn ang="0">
                      <a:pos x="67" y="12"/>
                    </a:cxn>
                    <a:cxn ang="0">
                      <a:pos x="67" y="77"/>
                    </a:cxn>
                    <a:cxn ang="0">
                      <a:pos x="67" y="0"/>
                    </a:cxn>
                    <a:cxn ang="0">
                      <a:pos x="67" y="27"/>
                    </a:cxn>
                    <a:cxn ang="0">
                      <a:pos x="70" y="52"/>
                    </a:cxn>
                    <a:cxn ang="0">
                      <a:pos x="67" y="84"/>
                    </a:cxn>
                    <a:cxn ang="0">
                      <a:pos x="67" y="84"/>
                    </a:cxn>
                    <a:cxn ang="0">
                      <a:pos x="87" y="36"/>
                    </a:cxn>
                    <a:cxn ang="0">
                      <a:pos x="91" y="61"/>
                    </a:cxn>
                    <a:cxn ang="0">
                      <a:pos x="91" y="12"/>
                    </a:cxn>
                    <a:cxn ang="0">
                      <a:pos x="91" y="77"/>
                    </a:cxn>
                    <a:cxn ang="0">
                      <a:pos x="91" y="0"/>
                    </a:cxn>
                    <a:cxn ang="0">
                      <a:pos x="91" y="27"/>
                    </a:cxn>
                    <a:cxn ang="0">
                      <a:pos x="95" y="52"/>
                    </a:cxn>
                    <a:cxn ang="0">
                      <a:pos x="91" y="84"/>
                    </a:cxn>
                    <a:cxn ang="0">
                      <a:pos x="91" y="84"/>
                    </a:cxn>
                    <a:cxn ang="0">
                      <a:pos x="110" y="36"/>
                    </a:cxn>
                    <a:cxn ang="0">
                      <a:pos x="115" y="61"/>
                    </a:cxn>
                    <a:cxn ang="0">
                      <a:pos x="115" y="12"/>
                    </a:cxn>
                    <a:cxn ang="0">
                      <a:pos x="115" y="77"/>
                    </a:cxn>
                    <a:cxn ang="0">
                      <a:pos x="115" y="0"/>
                    </a:cxn>
                    <a:cxn ang="0">
                      <a:pos x="115" y="27"/>
                    </a:cxn>
                    <a:cxn ang="0">
                      <a:pos x="119" y="52"/>
                    </a:cxn>
                    <a:cxn ang="0">
                      <a:pos x="115" y="84"/>
                    </a:cxn>
                    <a:cxn ang="0">
                      <a:pos x="115" y="84"/>
                    </a:cxn>
                    <a:cxn ang="0">
                      <a:pos x="135" y="36"/>
                    </a:cxn>
                    <a:cxn ang="0">
                      <a:pos x="139" y="61"/>
                    </a:cxn>
                    <a:cxn ang="0">
                      <a:pos x="139" y="12"/>
                    </a:cxn>
                    <a:cxn ang="0">
                      <a:pos x="139" y="77"/>
                    </a:cxn>
                    <a:cxn ang="0">
                      <a:pos x="139" y="0"/>
                    </a:cxn>
                    <a:cxn ang="0">
                      <a:pos x="139" y="27"/>
                    </a:cxn>
                    <a:cxn ang="0">
                      <a:pos x="142" y="52"/>
                    </a:cxn>
                    <a:cxn ang="0">
                      <a:pos x="139" y="84"/>
                    </a:cxn>
                    <a:cxn ang="0">
                      <a:pos x="139" y="84"/>
                    </a:cxn>
                    <a:cxn ang="0">
                      <a:pos x="155" y="27"/>
                    </a:cxn>
                    <a:cxn ang="0">
                      <a:pos x="151" y="0"/>
                    </a:cxn>
                    <a:cxn ang="0">
                      <a:pos x="151" y="52"/>
                    </a:cxn>
                    <a:cxn ang="0">
                      <a:pos x="151" y="77"/>
                    </a:cxn>
                    <a:cxn ang="0">
                      <a:pos x="182" y="0"/>
                    </a:cxn>
                    <a:cxn ang="0">
                      <a:pos x="171" y="27"/>
                    </a:cxn>
                  </a:cxnLst>
                  <a:rect l="0" t="0" r="r" b="b"/>
                  <a:pathLst>
                    <a:path w="182" h="84">
                      <a:moveTo>
                        <a:pt x="0" y="84"/>
                      </a:moveTo>
                      <a:lnTo>
                        <a:pt x="19" y="84"/>
                      </a:lnTo>
                      <a:lnTo>
                        <a:pt x="19" y="27"/>
                      </a:lnTo>
                      <a:lnTo>
                        <a:pt x="11" y="27"/>
                      </a:lnTo>
                      <a:lnTo>
                        <a:pt x="11" y="12"/>
                      </a:lnTo>
                      <a:lnTo>
                        <a:pt x="19" y="12"/>
                      </a:lnTo>
                      <a:lnTo>
                        <a:pt x="19" y="0"/>
                      </a:lnTo>
                      <a:lnTo>
                        <a:pt x="0" y="0"/>
                      </a:lnTo>
                      <a:lnTo>
                        <a:pt x="0" y="84"/>
                      </a:lnTo>
                      <a:close/>
                      <a:moveTo>
                        <a:pt x="19" y="84"/>
                      </a:moveTo>
                      <a:lnTo>
                        <a:pt x="31" y="84"/>
                      </a:lnTo>
                      <a:lnTo>
                        <a:pt x="31" y="77"/>
                      </a:lnTo>
                      <a:lnTo>
                        <a:pt x="31" y="61"/>
                      </a:lnTo>
                      <a:lnTo>
                        <a:pt x="31" y="52"/>
                      </a:lnTo>
                      <a:lnTo>
                        <a:pt x="23" y="52"/>
                      </a:lnTo>
                      <a:lnTo>
                        <a:pt x="23" y="36"/>
                      </a:lnTo>
                      <a:lnTo>
                        <a:pt x="31" y="36"/>
                      </a:lnTo>
                      <a:lnTo>
                        <a:pt x="31" y="0"/>
                      </a:lnTo>
                      <a:lnTo>
                        <a:pt x="19" y="0"/>
                      </a:lnTo>
                      <a:lnTo>
                        <a:pt x="19" y="12"/>
                      </a:lnTo>
                      <a:lnTo>
                        <a:pt x="27" y="12"/>
                      </a:lnTo>
                      <a:lnTo>
                        <a:pt x="27" y="27"/>
                      </a:lnTo>
                      <a:lnTo>
                        <a:pt x="19" y="27"/>
                      </a:lnTo>
                      <a:lnTo>
                        <a:pt x="19" y="84"/>
                      </a:lnTo>
                      <a:close/>
                      <a:moveTo>
                        <a:pt x="42" y="0"/>
                      </a:moveTo>
                      <a:lnTo>
                        <a:pt x="31" y="0"/>
                      </a:lnTo>
                      <a:lnTo>
                        <a:pt x="31" y="36"/>
                      </a:lnTo>
                      <a:lnTo>
                        <a:pt x="38" y="36"/>
                      </a:lnTo>
                      <a:lnTo>
                        <a:pt x="38" y="52"/>
                      </a:lnTo>
                      <a:lnTo>
                        <a:pt x="31" y="52"/>
                      </a:lnTo>
                      <a:lnTo>
                        <a:pt x="31" y="61"/>
                      </a:lnTo>
                      <a:lnTo>
                        <a:pt x="42" y="61"/>
                      </a:lnTo>
                      <a:lnTo>
                        <a:pt x="42" y="27"/>
                      </a:lnTo>
                      <a:lnTo>
                        <a:pt x="36" y="27"/>
                      </a:lnTo>
                      <a:lnTo>
                        <a:pt x="36" y="12"/>
                      </a:lnTo>
                      <a:lnTo>
                        <a:pt x="42" y="12"/>
                      </a:lnTo>
                      <a:lnTo>
                        <a:pt x="42" y="0"/>
                      </a:lnTo>
                      <a:close/>
                      <a:moveTo>
                        <a:pt x="31" y="84"/>
                      </a:moveTo>
                      <a:lnTo>
                        <a:pt x="42" y="84"/>
                      </a:lnTo>
                      <a:lnTo>
                        <a:pt x="42" y="77"/>
                      </a:lnTo>
                      <a:lnTo>
                        <a:pt x="31" y="77"/>
                      </a:lnTo>
                      <a:lnTo>
                        <a:pt x="31" y="84"/>
                      </a:lnTo>
                      <a:close/>
                      <a:moveTo>
                        <a:pt x="55" y="0"/>
                      </a:moveTo>
                      <a:lnTo>
                        <a:pt x="42" y="0"/>
                      </a:lnTo>
                      <a:lnTo>
                        <a:pt x="42" y="12"/>
                      </a:lnTo>
                      <a:lnTo>
                        <a:pt x="51" y="12"/>
                      </a:lnTo>
                      <a:lnTo>
                        <a:pt x="51" y="27"/>
                      </a:lnTo>
                      <a:lnTo>
                        <a:pt x="42" y="27"/>
                      </a:lnTo>
                      <a:lnTo>
                        <a:pt x="42" y="61"/>
                      </a:lnTo>
                      <a:lnTo>
                        <a:pt x="55" y="61"/>
                      </a:lnTo>
                      <a:lnTo>
                        <a:pt x="55" y="52"/>
                      </a:lnTo>
                      <a:lnTo>
                        <a:pt x="47" y="52"/>
                      </a:lnTo>
                      <a:lnTo>
                        <a:pt x="47" y="36"/>
                      </a:lnTo>
                      <a:lnTo>
                        <a:pt x="55" y="36"/>
                      </a:lnTo>
                      <a:lnTo>
                        <a:pt x="55" y="0"/>
                      </a:lnTo>
                      <a:close/>
                      <a:moveTo>
                        <a:pt x="42" y="84"/>
                      </a:moveTo>
                      <a:lnTo>
                        <a:pt x="55" y="84"/>
                      </a:lnTo>
                      <a:lnTo>
                        <a:pt x="55" y="77"/>
                      </a:lnTo>
                      <a:lnTo>
                        <a:pt x="42" y="77"/>
                      </a:lnTo>
                      <a:lnTo>
                        <a:pt x="42" y="84"/>
                      </a:lnTo>
                      <a:close/>
                      <a:moveTo>
                        <a:pt x="67" y="0"/>
                      </a:moveTo>
                      <a:lnTo>
                        <a:pt x="55" y="0"/>
                      </a:lnTo>
                      <a:lnTo>
                        <a:pt x="55" y="36"/>
                      </a:lnTo>
                      <a:lnTo>
                        <a:pt x="63" y="36"/>
                      </a:lnTo>
                      <a:lnTo>
                        <a:pt x="63" y="52"/>
                      </a:lnTo>
                      <a:lnTo>
                        <a:pt x="55" y="52"/>
                      </a:lnTo>
                      <a:lnTo>
                        <a:pt x="55" y="61"/>
                      </a:lnTo>
                      <a:lnTo>
                        <a:pt x="67" y="61"/>
                      </a:lnTo>
                      <a:lnTo>
                        <a:pt x="67" y="27"/>
                      </a:lnTo>
                      <a:lnTo>
                        <a:pt x="59" y="27"/>
                      </a:lnTo>
                      <a:lnTo>
                        <a:pt x="59" y="12"/>
                      </a:lnTo>
                      <a:lnTo>
                        <a:pt x="67" y="12"/>
                      </a:lnTo>
                      <a:lnTo>
                        <a:pt x="67" y="0"/>
                      </a:lnTo>
                      <a:close/>
                      <a:moveTo>
                        <a:pt x="55" y="84"/>
                      </a:moveTo>
                      <a:lnTo>
                        <a:pt x="67" y="84"/>
                      </a:lnTo>
                      <a:lnTo>
                        <a:pt x="67" y="77"/>
                      </a:lnTo>
                      <a:lnTo>
                        <a:pt x="55" y="77"/>
                      </a:lnTo>
                      <a:lnTo>
                        <a:pt x="55" y="84"/>
                      </a:lnTo>
                      <a:close/>
                      <a:moveTo>
                        <a:pt x="78" y="0"/>
                      </a:moveTo>
                      <a:lnTo>
                        <a:pt x="67" y="0"/>
                      </a:lnTo>
                      <a:lnTo>
                        <a:pt x="67" y="12"/>
                      </a:lnTo>
                      <a:lnTo>
                        <a:pt x="74" y="12"/>
                      </a:lnTo>
                      <a:lnTo>
                        <a:pt x="74" y="27"/>
                      </a:lnTo>
                      <a:lnTo>
                        <a:pt x="67" y="27"/>
                      </a:lnTo>
                      <a:lnTo>
                        <a:pt x="67" y="61"/>
                      </a:lnTo>
                      <a:lnTo>
                        <a:pt x="78" y="61"/>
                      </a:lnTo>
                      <a:lnTo>
                        <a:pt x="78" y="52"/>
                      </a:lnTo>
                      <a:lnTo>
                        <a:pt x="70" y="52"/>
                      </a:lnTo>
                      <a:lnTo>
                        <a:pt x="70" y="36"/>
                      </a:lnTo>
                      <a:lnTo>
                        <a:pt x="78" y="36"/>
                      </a:lnTo>
                      <a:lnTo>
                        <a:pt x="78" y="0"/>
                      </a:lnTo>
                      <a:close/>
                      <a:moveTo>
                        <a:pt x="67" y="84"/>
                      </a:moveTo>
                      <a:lnTo>
                        <a:pt x="78" y="84"/>
                      </a:lnTo>
                      <a:lnTo>
                        <a:pt x="78" y="77"/>
                      </a:lnTo>
                      <a:lnTo>
                        <a:pt x="67" y="77"/>
                      </a:lnTo>
                      <a:lnTo>
                        <a:pt x="67" y="84"/>
                      </a:lnTo>
                      <a:close/>
                      <a:moveTo>
                        <a:pt x="91" y="0"/>
                      </a:moveTo>
                      <a:lnTo>
                        <a:pt x="78" y="0"/>
                      </a:lnTo>
                      <a:lnTo>
                        <a:pt x="78" y="36"/>
                      </a:lnTo>
                      <a:lnTo>
                        <a:pt x="87" y="36"/>
                      </a:lnTo>
                      <a:lnTo>
                        <a:pt x="87" y="52"/>
                      </a:lnTo>
                      <a:lnTo>
                        <a:pt x="78" y="52"/>
                      </a:lnTo>
                      <a:lnTo>
                        <a:pt x="78" y="61"/>
                      </a:lnTo>
                      <a:lnTo>
                        <a:pt x="91" y="61"/>
                      </a:lnTo>
                      <a:lnTo>
                        <a:pt x="91" y="27"/>
                      </a:lnTo>
                      <a:lnTo>
                        <a:pt x="83" y="27"/>
                      </a:lnTo>
                      <a:lnTo>
                        <a:pt x="83" y="12"/>
                      </a:lnTo>
                      <a:lnTo>
                        <a:pt x="91" y="12"/>
                      </a:lnTo>
                      <a:lnTo>
                        <a:pt x="91" y="0"/>
                      </a:lnTo>
                      <a:close/>
                      <a:moveTo>
                        <a:pt x="78" y="84"/>
                      </a:moveTo>
                      <a:lnTo>
                        <a:pt x="91" y="84"/>
                      </a:lnTo>
                      <a:lnTo>
                        <a:pt x="91" y="77"/>
                      </a:lnTo>
                      <a:lnTo>
                        <a:pt x="78" y="77"/>
                      </a:lnTo>
                      <a:lnTo>
                        <a:pt x="78" y="84"/>
                      </a:lnTo>
                      <a:close/>
                      <a:moveTo>
                        <a:pt x="103" y="0"/>
                      </a:moveTo>
                      <a:lnTo>
                        <a:pt x="91" y="0"/>
                      </a:lnTo>
                      <a:lnTo>
                        <a:pt x="91" y="12"/>
                      </a:lnTo>
                      <a:lnTo>
                        <a:pt x="99" y="12"/>
                      </a:lnTo>
                      <a:lnTo>
                        <a:pt x="99" y="27"/>
                      </a:lnTo>
                      <a:lnTo>
                        <a:pt x="91" y="27"/>
                      </a:lnTo>
                      <a:lnTo>
                        <a:pt x="91" y="61"/>
                      </a:lnTo>
                      <a:lnTo>
                        <a:pt x="103" y="61"/>
                      </a:lnTo>
                      <a:lnTo>
                        <a:pt x="103" y="52"/>
                      </a:lnTo>
                      <a:lnTo>
                        <a:pt x="95" y="52"/>
                      </a:lnTo>
                      <a:lnTo>
                        <a:pt x="95" y="36"/>
                      </a:lnTo>
                      <a:lnTo>
                        <a:pt x="103" y="36"/>
                      </a:lnTo>
                      <a:lnTo>
                        <a:pt x="103" y="0"/>
                      </a:lnTo>
                      <a:close/>
                      <a:moveTo>
                        <a:pt x="91" y="84"/>
                      </a:moveTo>
                      <a:lnTo>
                        <a:pt x="103" y="84"/>
                      </a:lnTo>
                      <a:lnTo>
                        <a:pt x="103" y="77"/>
                      </a:lnTo>
                      <a:lnTo>
                        <a:pt x="91" y="77"/>
                      </a:lnTo>
                      <a:lnTo>
                        <a:pt x="91" y="84"/>
                      </a:lnTo>
                      <a:close/>
                      <a:moveTo>
                        <a:pt x="115" y="0"/>
                      </a:moveTo>
                      <a:lnTo>
                        <a:pt x="103" y="0"/>
                      </a:lnTo>
                      <a:lnTo>
                        <a:pt x="103" y="36"/>
                      </a:lnTo>
                      <a:lnTo>
                        <a:pt x="110" y="36"/>
                      </a:lnTo>
                      <a:lnTo>
                        <a:pt x="110" y="52"/>
                      </a:lnTo>
                      <a:lnTo>
                        <a:pt x="103" y="52"/>
                      </a:lnTo>
                      <a:lnTo>
                        <a:pt x="103" y="61"/>
                      </a:lnTo>
                      <a:lnTo>
                        <a:pt x="115" y="61"/>
                      </a:lnTo>
                      <a:lnTo>
                        <a:pt x="115" y="27"/>
                      </a:lnTo>
                      <a:lnTo>
                        <a:pt x="106" y="27"/>
                      </a:lnTo>
                      <a:lnTo>
                        <a:pt x="106" y="12"/>
                      </a:lnTo>
                      <a:lnTo>
                        <a:pt x="115" y="12"/>
                      </a:lnTo>
                      <a:lnTo>
                        <a:pt x="115" y="0"/>
                      </a:lnTo>
                      <a:close/>
                      <a:moveTo>
                        <a:pt x="103" y="84"/>
                      </a:moveTo>
                      <a:lnTo>
                        <a:pt x="115" y="84"/>
                      </a:lnTo>
                      <a:lnTo>
                        <a:pt x="115" y="77"/>
                      </a:lnTo>
                      <a:lnTo>
                        <a:pt x="103" y="77"/>
                      </a:lnTo>
                      <a:lnTo>
                        <a:pt x="103" y="84"/>
                      </a:lnTo>
                      <a:close/>
                      <a:moveTo>
                        <a:pt x="127" y="0"/>
                      </a:moveTo>
                      <a:lnTo>
                        <a:pt x="115" y="0"/>
                      </a:lnTo>
                      <a:lnTo>
                        <a:pt x="115" y="12"/>
                      </a:lnTo>
                      <a:lnTo>
                        <a:pt x="123" y="12"/>
                      </a:lnTo>
                      <a:lnTo>
                        <a:pt x="123" y="27"/>
                      </a:lnTo>
                      <a:lnTo>
                        <a:pt x="115" y="27"/>
                      </a:lnTo>
                      <a:lnTo>
                        <a:pt x="115" y="61"/>
                      </a:lnTo>
                      <a:lnTo>
                        <a:pt x="127" y="61"/>
                      </a:lnTo>
                      <a:lnTo>
                        <a:pt x="127" y="52"/>
                      </a:lnTo>
                      <a:lnTo>
                        <a:pt x="119" y="52"/>
                      </a:lnTo>
                      <a:lnTo>
                        <a:pt x="119" y="36"/>
                      </a:lnTo>
                      <a:lnTo>
                        <a:pt x="127" y="36"/>
                      </a:lnTo>
                      <a:lnTo>
                        <a:pt x="127" y="0"/>
                      </a:lnTo>
                      <a:close/>
                      <a:moveTo>
                        <a:pt x="115" y="84"/>
                      </a:moveTo>
                      <a:lnTo>
                        <a:pt x="127" y="84"/>
                      </a:lnTo>
                      <a:lnTo>
                        <a:pt x="127" y="77"/>
                      </a:lnTo>
                      <a:lnTo>
                        <a:pt x="115" y="77"/>
                      </a:lnTo>
                      <a:lnTo>
                        <a:pt x="115" y="84"/>
                      </a:lnTo>
                      <a:close/>
                      <a:moveTo>
                        <a:pt x="139" y="0"/>
                      </a:moveTo>
                      <a:lnTo>
                        <a:pt x="127" y="0"/>
                      </a:lnTo>
                      <a:lnTo>
                        <a:pt x="127" y="36"/>
                      </a:lnTo>
                      <a:lnTo>
                        <a:pt x="135" y="36"/>
                      </a:lnTo>
                      <a:lnTo>
                        <a:pt x="135" y="52"/>
                      </a:lnTo>
                      <a:lnTo>
                        <a:pt x="127" y="52"/>
                      </a:lnTo>
                      <a:lnTo>
                        <a:pt x="127" y="61"/>
                      </a:lnTo>
                      <a:lnTo>
                        <a:pt x="139" y="61"/>
                      </a:lnTo>
                      <a:lnTo>
                        <a:pt x="139" y="27"/>
                      </a:lnTo>
                      <a:lnTo>
                        <a:pt x="131" y="27"/>
                      </a:lnTo>
                      <a:lnTo>
                        <a:pt x="131" y="12"/>
                      </a:lnTo>
                      <a:lnTo>
                        <a:pt x="139" y="12"/>
                      </a:lnTo>
                      <a:lnTo>
                        <a:pt x="139" y="0"/>
                      </a:lnTo>
                      <a:close/>
                      <a:moveTo>
                        <a:pt x="127" y="84"/>
                      </a:moveTo>
                      <a:lnTo>
                        <a:pt x="139" y="84"/>
                      </a:lnTo>
                      <a:lnTo>
                        <a:pt x="139" y="77"/>
                      </a:lnTo>
                      <a:lnTo>
                        <a:pt x="127" y="77"/>
                      </a:lnTo>
                      <a:lnTo>
                        <a:pt x="127" y="84"/>
                      </a:lnTo>
                      <a:close/>
                      <a:moveTo>
                        <a:pt x="151" y="0"/>
                      </a:moveTo>
                      <a:lnTo>
                        <a:pt x="139" y="0"/>
                      </a:lnTo>
                      <a:lnTo>
                        <a:pt x="139" y="12"/>
                      </a:lnTo>
                      <a:lnTo>
                        <a:pt x="146" y="12"/>
                      </a:lnTo>
                      <a:lnTo>
                        <a:pt x="146" y="27"/>
                      </a:lnTo>
                      <a:lnTo>
                        <a:pt x="139" y="27"/>
                      </a:lnTo>
                      <a:lnTo>
                        <a:pt x="139" y="61"/>
                      </a:lnTo>
                      <a:lnTo>
                        <a:pt x="151" y="61"/>
                      </a:lnTo>
                      <a:lnTo>
                        <a:pt x="151" y="52"/>
                      </a:lnTo>
                      <a:lnTo>
                        <a:pt x="142" y="52"/>
                      </a:lnTo>
                      <a:lnTo>
                        <a:pt x="142" y="36"/>
                      </a:lnTo>
                      <a:lnTo>
                        <a:pt x="151" y="36"/>
                      </a:lnTo>
                      <a:lnTo>
                        <a:pt x="151" y="0"/>
                      </a:lnTo>
                      <a:close/>
                      <a:moveTo>
                        <a:pt x="139" y="84"/>
                      </a:moveTo>
                      <a:lnTo>
                        <a:pt x="151" y="84"/>
                      </a:lnTo>
                      <a:lnTo>
                        <a:pt x="151" y="77"/>
                      </a:lnTo>
                      <a:lnTo>
                        <a:pt x="139" y="77"/>
                      </a:lnTo>
                      <a:lnTo>
                        <a:pt x="139" y="84"/>
                      </a:lnTo>
                      <a:close/>
                      <a:moveTo>
                        <a:pt x="151" y="84"/>
                      </a:moveTo>
                      <a:lnTo>
                        <a:pt x="163" y="84"/>
                      </a:lnTo>
                      <a:lnTo>
                        <a:pt x="163" y="27"/>
                      </a:lnTo>
                      <a:lnTo>
                        <a:pt x="155" y="27"/>
                      </a:lnTo>
                      <a:lnTo>
                        <a:pt x="155" y="12"/>
                      </a:lnTo>
                      <a:lnTo>
                        <a:pt x="163" y="12"/>
                      </a:lnTo>
                      <a:lnTo>
                        <a:pt x="163" y="0"/>
                      </a:lnTo>
                      <a:lnTo>
                        <a:pt x="151" y="0"/>
                      </a:lnTo>
                      <a:lnTo>
                        <a:pt x="151" y="36"/>
                      </a:lnTo>
                      <a:lnTo>
                        <a:pt x="159" y="36"/>
                      </a:lnTo>
                      <a:lnTo>
                        <a:pt x="159" y="52"/>
                      </a:lnTo>
                      <a:lnTo>
                        <a:pt x="151" y="52"/>
                      </a:lnTo>
                      <a:lnTo>
                        <a:pt x="151" y="61"/>
                      </a:lnTo>
                      <a:lnTo>
                        <a:pt x="151" y="61"/>
                      </a:lnTo>
                      <a:lnTo>
                        <a:pt x="151" y="77"/>
                      </a:lnTo>
                      <a:lnTo>
                        <a:pt x="151" y="77"/>
                      </a:lnTo>
                      <a:lnTo>
                        <a:pt x="151" y="84"/>
                      </a:lnTo>
                      <a:close/>
                      <a:moveTo>
                        <a:pt x="163" y="84"/>
                      </a:moveTo>
                      <a:lnTo>
                        <a:pt x="182" y="84"/>
                      </a:lnTo>
                      <a:lnTo>
                        <a:pt x="182" y="0"/>
                      </a:lnTo>
                      <a:lnTo>
                        <a:pt x="163" y="0"/>
                      </a:lnTo>
                      <a:lnTo>
                        <a:pt x="163" y="12"/>
                      </a:lnTo>
                      <a:lnTo>
                        <a:pt x="171" y="12"/>
                      </a:lnTo>
                      <a:lnTo>
                        <a:pt x="171" y="27"/>
                      </a:lnTo>
                      <a:lnTo>
                        <a:pt x="163" y="27"/>
                      </a:lnTo>
                      <a:lnTo>
                        <a:pt x="163" y="84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28" name="Freeform 104"/>
                <p:cNvSpPr>
                  <a:spLocks/>
                </p:cNvSpPr>
                <p:nvPr userDrawn="1"/>
              </p:nvSpPr>
              <p:spPr bwMode="auto">
                <a:xfrm>
                  <a:off x="2726" y="4197"/>
                  <a:ext cx="105" cy="26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5" y="19"/>
                    </a:cxn>
                    <a:cxn ang="0">
                      <a:pos x="38" y="11"/>
                    </a:cxn>
                    <a:cxn ang="0">
                      <a:pos x="71" y="19"/>
                    </a:cxn>
                    <a:cxn ang="0">
                      <a:pos x="76" y="9"/>
                    </a:cxn>
                    <a:cxn ang="0">
                      <a:pos x="38" y="0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76" h="19">
                      <a:moveTo>
                        <a:pt x="0" y="9"/>
                      </a:move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14" y="14"/>
                        <a:pt x="26" y="11"/>
                        <a:pt x="38" y="11"/>
                      </a:cubicBezTo>
                      <a:cubicBezTo>
                        <a:pt x="50" y="11"/>
                        <a:pt x="62" y="14"/>
                        <a:pt x="71" y="19"/>
                      </a:cubicBezTo>
                      <a:cubicBezTo>
                        <a:pt x="76" y="9"/>
                        <a:pt x="76" y="9"/>
                        <a:pt x="76" y="9"/>
                      </a:cubicBezTo>
                      <a:cubicBezTo>
                        <a:pt x="65" y="3"/>
                        <a:pt x="52" y="0"/>
                        <a:pt x="38" y="0"/>
                      </a:cubicBezTo>
                      <a:cubicBezTo>
                        <a:pt x="24" y="0"/>
                        <a:pt x="11" y="3"/>
                        <a:pt x="0" y="9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29" name="Freeform 105"/>
                <p:cNvSpPr>
                  <a:spLocks/>
                </p:cNvSpPr>
                <p:nvPr userDrawn="1"/>
              </p:nvSpPr>
              <p:spPr bwMode="auto">
                <a:xfrm>
                  <a:off x="2708" y="4170"/>
                  <a:ext cx="141" cy="28"/>
                </a:xfrm>
                <a:custGeom>
                  <a:avLst/>
                  <a:gdLst/>
                  <a:ahLst/>
                  <a:cxnLst>
                    <a:cxn ang="0">
                      <a:pos x="102" y="12"/>
                    </a:cxn>
                    <a:cxn ang="0">
                      <a:pos x="51" y="0"/>
                    </a:cxn>
                    <a:cxn ang="0">
                      <a:pos x="0" y="12"/>
                    </a:cxn>
                    <a:cxn ang="0">
                      <a:pos x="5" y="21"/>
                    </a:cxn>
                    <a:cxn ang="0">
                      <a:pos x="51" y="10"/>
                    </a:cxn>
                    <a:cxn ang="0">
                      <a:pos x="97" y="21"/>
                    </a:cxn>
                    <a:cxn ang="0">
                      <a:pos x="102" y="12"/>
                    </a:cxn>
                  </a:cxnLst>
                  <a:rect l="0" t="0" r="r" b="b"/>
                  <a:pathLst>
                    <a:path w="102" h="21">
                      <a:moveTo>
                        <a:pt x="102" y="12"/>
                      </a:moveTo>
                      <a:cubicBezTo>
                        <a:pt x="87" y="4"/>
                        <a:pt x="69" y="0"/>
                        <a:pt x="51" y="0"/>
                      </a:cubicBezTo>
                      <a:cubicBezTo>
                        <a:pt x="33" y="0"/>
                        <a:pt x="14" y="4"/>
                        <a:pt x="0" y="12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18" y="14"/>
                        <a:pt x="34" y="10"/>
                        <a:pt x="51" y="10"/>
                      </a:cubicBezTo>
                      <a:cubicBezTo>
                        <a:pt x="68" y="10"/>
                        <a:pt x="84" y="14"/>
                        <a:pt x="97" y="21"/>
                      </a:cubicBezTo>
                      <a:lnTo>
                        <a:pt x="102" y="12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30" name="Freeform 106"/>
                <p:cNvSpPr>
                  <a:spLocks/>
                </p:cNvSpPr>
                <p:nvPr userDrawn="1"/>
              </p:nvSpPr>
              <p:spPr bwMode="auto">
                <a:xfrm>
                  <a:off x="5306" y="96"/>
                  <a:ext cx="29" cy="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27"/>
                    </a:cxn>
                    <a:cxn ang="0">
                      <a:pos x="2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1" h="27">
                      <a:moveTo>
                        <a:pt x="0" y="0"/>
                      </a:moveTo>
                      <a:cubicBezTo>
                        <a:pt x="0" y="11"/>
                        <a:pt x="4" y="20"/>
                        <a:pt x="8" y="27"/>
                      </a:cubicBezTo>
                      <a:cubicBezTo>
                        <a:pt x="15" y="20"/>
                        <a:pt x="20" y="10"/>
                        <a:pt x="2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31" name="Freeform 107"/>
                <p:cNvSpPr>
                  <a:spLocks/>
                </p:cNvSpPr>
                <p:nvPr userDrawn="1"/>
              </p:nvSpPr>
              <p:spPr bwMode="auto">
                <a:xfrm>
                  <a:off x="5306" y="49"/>
                  <a:ext cx="29" cy="37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0" y="27"/>
                    </a:cxn>
                    <a:cxn ang="0">
                      <a:pos x="21" y="27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21" h="27">
                      <a:moveTo>
                        <a:pt x="8" y="0"/>
                      </a:moveTo>
                      <a:cubicBezTo>
                        <a:pt x="4" y="7"/>
                        <a:pt x="0" y="16"/>
                        <a:pt x="0" y="27"/>
                      </a:cubicBezTo>
                      <a:cubicBezTo>
                        <a:pt x="21" y="27"/>
                        <a:pt x="21" y="27"/>
                        <a:pt x="21" y="27"/>
                      </a:cubicBezTo>
                      <a:cubicBezTo>
                        <a:pt x="20" y="16"/>
                        <a:pt x="15" y="7"/>
                        <a:pt x="8" y="0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32" name="Freeform 108"/>
                <p:cNvSpPr>
                  <a:spLocks/>
                </p:cNvSpPr>
                <p:nvPr userDrawn="1"/>
              </p:nvSpPr>
              <p:spPr bwMode="auto">
                <a:xfrm>
                  <a:off x="5284" y="35"/>
                  <a:ext cx="25" cy="5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7"/>
                    </a:cxn>
                    <a:cxn ang="0">
                      <a:pos x="9" y="37"/>
                    </a:cxn>
                    <a:cxn ang="0">
                      <a:pos x="18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37">
                      <a:moveTo>
                        <a:pt x="0" y="0"/>
                      </a:move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9" y="37"/>
                        <a:pt x="9" y="37"/>
                        <a:pt x="9" y="37"/>
                      </a:cubicBezTo>
                      <a:cubicBezTo>
                        <a:pt x="9" y="25"/>
                        <a:pt x="13" y="14"/>
                        <a:pt x="18" y="6"/>
                      </a:cubicBezTo>
                      <a:cubicBezTo>
                        <a:pt x="13" y="3"/>
                        <a:pt x="7" y="0"/>
                        <a:pt x="0" y="0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33" name="Freeform 109"/>
                <p:cNvSpPr>
                  <a:spLocks/>
                </p:cNvSpPr>
                <p:nvPr userDrawn="1"/>
              </p:nvSpPr>
              <p:spPr bwMode="auto">
                <a:xfrm>
                  <a:off x="5248" y="96"/>
                  <a:ext cx="26" cy="51"/>
                </a:xfrm>
                <a:custGeom>
                  <a:avLst/>
                  <a:gdLst/>
                  <a:ahLst/>
                  <a:cxnLst>
                    <a:cxn ang="0">
                      <a:pos x="19" y="37"/>
                    </a:cxn>
                    <a:cxn ang="0">
                      <a:pos x="19" y="0"/>
                    </a:cxn>
                    <a:cxn ang="0">
                      <a:pos x="9" y="0"/>
                    </a:cxn>
                    <a:cxn ang="0">
                      <a:pos x="0" y="31"/>
                    </a:cxn>
                    <a:cxn ang="0">
                      <a:pos x="19" y="37"/>
                    </a:cxn>
                  </a:cxnLst>
                  <a:rect l="0" t="0" r="r" b="b"/>
                  <a:pathLst>
                    <a:path w="19" h="37">
                      <a:moveTo>
                        <a:pt x="19" y="37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12"/>
                        <a:pt x="5" y="23"/>
                        <a:pt x="0" y="31"/>
                      </a:cubicBezTo>
                      <a:cubicBezTo>
                        <a:pt x="5" y="34"/>
                        <a:pt x="12" y="37"/>
                        <a:pt x="19" y="37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34" name="Freeform 110"/>
                <p:cNvSpPr>
                  <a:spLocks/>
                </p:cNvSpPr>
                <p:nvPr userDrawn="1"/>
              </p:nvSpPr>
              <p:spPr bwMode="auto">
                <a:xfrm>
                  <a:off x="5248" y="35"/>
                  <a:ext cx="26" cy="51"/>
                </a:xfrm>
                <a:custGeom>
                  <a:avLst/>
                  <a:gdLst/>
                  <a:ahLst/>
                  <a:cxnLst>
                    <a:cxn ang="0">
                      <a:pos x="9" y="37"/>
                    </a:cxn>
                    <a:cxn ang="0">
                      <a:pos x="19" y="37"/>
                    </a:cxn>
                    <a:cxn ang="0">
                      <a:pos x="19" y="0"/>
                    </a:cxn>
                    <a:cxn ang="0">
                      <a:pos x="0" y="6"/>
                    </a:cxn>
                    <a:cxn ang="0">
                      <a:pos x="9" y="37"/>
                    </a:cxn>
                  </a:cxnLst>
                  <a:rect l="0" t="0" r="r" b="b"/>
                  <a:pathLst>
                    <a:path w="19" h="37">
                      <a:moveTo>
                        <a:pt x="9" y="37"/>
                      </a:move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2" y="0"/>
                        <a:pt x="5" y="3"/>
                        <a:pt x="0" y="6"/>
                      </a:cubicBezTo>
                      <a:cubicBezTo>
                        <a:pt x="5" y="14"/>
                        <a:pt x="9" y="25"/>
                        <a:pt x="9" y="37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35" name="Freeform 111"/>
                <p:cNvSpPr>
                  <a:spLocks/>
                </p:cNvSpPr>
                <p:nvPr userDrawn="1"/>
              </p:nvSpPr>
              <p:spPr bwMode="auto">
                <a:xfrm>
                  <a:off x="5221" y="96"/>
                  <a:ext cx="30" cy="36"/>
                </a:xfrm>
                <a:custGeom>
                  <a:avLst/>
                  <a:gdLst/>
                  <a:ahLst/>
                  <a:cxnLst>
                    <a:cxn ang="0">
                      <a:pos x="13" y="26"/>
                    </a:cxn>
                    <a:cxn ang="0">
                      <a:pos x="21" y="0"/>
                    </a:cxn>
                    <a:cxn ang="0">
                      <a:pos x="0" y="0"/>
                    </a:cxn>
                    <a:cxn ang="0">
                      <a:pos x="13" y="26"/>
                    </a:cxn>
                  </a:cxnLst>
                  <a:rect l="0" t="0" r="r" b="b"/>
                  <a:pathLst>
                    <a:path w="21" h="26">
                      <a:moveTo>
                        <a:pt x="13" y="26"/>
                      </a:moveTo>
                      <a:cubicBezTo>
                        <a:pt x="18" y="20"/>
                        <a:pt x="21" y="10"/>
                        <a:pt x="2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0"/>
                        <a:pt x="6" y="20"/>
                        <a:pt x="13" y="26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36" name="Freeform 112"/>
                <p:cNvSpPr>
                  <a:spLocks/>
                </p:cNvSpPr>
                <p:nvPr userDrawn="1"/>
              </p:nvSpPr>
              <p:spPr bwMode="auto">
                <a:xfrm>
                  <a:off x="5221" y="50"/>
                  <a:ext cx="30" cy="36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0" y="26"/>
                    </a:cxn>
                    <a:cxn ang="0">
                      <a:pos x="21" y="26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21" h="26">
                      <a:moveTo>
                        <a:pt x="13" y="0"/>
                      </a:moveTo>
                      <a:cubicBezTo>
                        <a:pt x="6" y="6"/>
                        <a:pt x="1" y="16"/>
                        <a:pt x="0" y="26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21" y="15"/>
                        <a:pt x="18" y="6"/>
                        <a:pt x="13" y="0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37" name="Freeform 113"/>
                <p:cNvSpPr>
                  <a:spLocks/>
                </p:cNvSpPr>
                <p:nvPr userDrawn="1"/>
              </p:nvSpPr>
              <p:spPr bwMode="auto">
                <a:xfrm>
                  <a:off x="5284" y="96"/>
                  <a:ext cx="25" cy="51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18" y="31"/>
                    </a:cxn>
                    <a:cxn ang="0">
                      <a:pos x="9" y="0"/>
                    </a:cxn>
                    <a:cxn ang="0">
                      <a:pos x="0" y="0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18" h="37">
                      <a:moveTo>
                        <a:pt x="0" y="37"/>
                      </a:moveTo>
                      <a:cubicBezTo>
                        <a:pt x="7" y="37"/>
                        <a:pt x="13" y="34"/>
                        <a:pt x="18" y="31"/>
                      </a:cubicBezTo>
                      <a:cubicBezTo>
                        <a:pt x="13" y="23"/>
                        <a:pt x="9" y="12"/>
                        <a:pt x="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38" name="Freeform 114"/>
                <p:cNvSpPr>
                  <a:spLocks noEditPoints="1"/>
                </p:cNvSpPr>
                <p:nvPr userDrawn="1"/>
              </p:nvSpPr>
              <p:spPr bwMode="auto">
                <a:xfrm>
                  <a:off x="6808" y="4176"/>
                  <a:ext cx="93" cy="92"/>
                </a:xfrm>
                <a:custGeom>
                  <a:avLst/>
                  <a:gdLst/>
                  <a:ahLst/>
                  <a:cxnLst>
                    <a:cxn ang="0">
                      <a:pos x="47" y="61"/>
                    </a:cxn>
                    <a:cxn ang="0">
                      <a:pos x="44" y="55"/>
                    </a:cxn>
                    <a:cxn ang="0">
                      <a:pos x="41" y="54"/>
                    </a:cxn>
                    <a:cxn ang="0">
                      <a:pos x="37" y="47"/>
                    </a:cxn>
                    <a:cxn ang="0">
                      <a:pos x="46" y="42"/>
                    </a:cxn>
                    <a:cxn ang="0">
                      <a:pos x="53" y="46"/>
                    </a:cxn>
                    <a:cxn ang="0">
                      <a:pos x="0" y="43"/>
                    </a:cxn>
                    <a:cxn ang="0">
                      <a:pos x="1" y="64"/>
                    </a:cxn>
                    <a:cxn ang="0">
                      <a:pos x="11" y="83"/>
                    </a:cxn>
                    <a:cxn ang="0">
                      <a:pos x="32" y="99"/>
                    </a:cxn>
                    <a:cxn ang="0">
                      <a:pos x="52" y="81"/>
                    </a:cxn>
                    <a:cxn ang="0">
                      <a:pos x="50" y="73"/>
                    </a:cxn>
                    <a:cxn ang="0">
                      <a:pos x="53" y="65"/>
                    </a:cxn>
                    <a:cxn ang="0">
                      <a:pos x="47" y="63"/>
                    </a:cxn>
                    <a:cxn ang="0">
                      <a:pos x="40" y="59"/>
                    </a:cxn>
                    <a:cxn ang="0">
                      <a:pos x="29" y="54"/>
                    </a:cxn>
                    <a:cxn ang="0">
                      <a:pos x="25" y="46"/>
                    </a:cxn>
                    <a:cxn ang="0">
                      <a:pos x="22" y="45"/>
                    </a:cxn>
                    <a:cxn ang="0">
                      <a:pos x="22" y="46"/>
                    </a:cxn>
                    <a:cxn ang="0">
                      <a:pos x="19" y="38"/>
                    </a:cxn>
                    <a:cxn ang="0">
                      <a:pos x="18" y="29"/>
                    </a:cxn>
                    <a:cxn ang="0">
                      <a:pos x="22" y="20"/>
                    </a:cxn>
                    <a:cxn ang="0">
                      <a:pos x="22" y="15"/>
                    </a:cxn>
                    <a:cxn ang="0">
                      <a:pos x="49" y="4"/>
                    </a:cxn>
                    <a:cxn ang="0">
                      <a:pos x="52" y="0"/>
                    </a:cxn>
                    <a:cxn ang="0">
                      <a:pos x="30" y="5"/>
                    </a:cxn>
                    <a:cxn ang="0">
                      <a:pos x="13" y="17"/>
                    </a:cxn>
                    <a:cxn ang="0">
                      <a:pos x="3" y="34"/>
                    </a:cxn>
                    <a:cxn ang="0">
                      <a:pos x="70" y="99"/>
                    </a:cxn>
                    <a:cxn ang="0">
                      <a:pos x="91" y="83"/>
                    </a:cxn>
                    <a:cxn ang="0">
                      <a:pos x="99" y="69"/>
                    </a:cxn>
                    <a:cxn ang="0">
                      <a:pos x="102" y="46"/>
                    </a:cxn>
                    <a:cxn ang="0">
                      <a:pos x="97" y="29"/>
                    </a:cxn>
                    <a:cxn ang="0">
                      <a:pos x="85" y="13"/>
                    </a:cxn>
                    <a:cxn ang="0">
                      <a:pos x="72" y="4"/>
                    </a:cxn>
                    <a:cxn ang="0">
                      <a:pos x="61" y="1"/>
                    </a:cxn>
                    <a:cxn ang="0">
                      <a:pos x="59" y="5"/>
                    </a:cxn>
                    <a:cxn ang="0">
                      <a:pos x="62" y="4"/>
                    </a:cxn>
                    <a:cxn ang="0">
                      <a:pos x="71" y="7"/>
                    </a:cxn>
                    <a:cxn ang="0">
                      <a:pos x="67" y="9"/>
                    </a:cxn>
                    <a:cxn ang="0">
                      <a:pos x="62" y="10"/>
                    </a:cxn>
                    <a:cxn ang="0">
                      <a:pos x="57" y="15"/>
                    </a:cxn>
                    <a:cxn ang="0">
                      <a:pos x="63" y="20"/>
                    </a:cxn>
                    <a:cxn ang="0">
                      <a:pos x="71" y="12"/>
                    </a:cxn>
                    <a:cxn ang="0">
                      <a:pos x="75" y="10"/>
                    </a:cxn>
                    <a:cxn ang="0">
                      <a:pos x="79" y="14"/>
                    </a:cxn>
                    <a:cxn ang="0">
                      <a:pos x="84" y="18"/>
                    </a:cxn>
                    <a:cxn ang="0">
                      <a:pos x="85" y="25"/>
                    </a:cxn>
                    <a:cxn ang="0">
                      <a:pos x="83" y="21"/>
                    </a:cxn>
                    <a:cxn ang="0">
                      <a:pos x="77" y="22"/>
                    </a:cxn>
                    <a:cxn ang="0">
                      <a:pos x="76" y="26"/>
                    </a:cxn>
                    <a:cxn ang="0">
                      <a:pos x="73" y="27"/>
                    </a:cxn>
                    <a:cxn ang="0">
                      <a:pos x="64" y="32"/>
                    </a:cxn>
                    <a:cxn ang="0">
                      <a:pos x="58" y="38"/>
                    </a:cxn>
                    <a:cxn ang="0">
                      <a:pos x="56" y="62"/>
                    </a:cxn>
                    <a:cxn ang="0">
                      <a:pos x="62" y="61"/>
                    </a:cxn>
                    <a:cxn ang="0">
                      <a:pos x="70" y="62"/>
                    </a:cxn>
                    <a:cxn ang="0">
                      <a:pos x="76" y="67"/>
                    </a:cxn>
                    <a:cxn ang="0">
                      <a:pos x="83" y="74"/>
                    </a:cxn>
                    <a:cxn ang="0">
                      <a:pos x="90" y="76"/>
                    </a:cxn>
                    <a:cxn ang="0">
                      <a:pos x="62" y="92"/>
                    </a:cxn>
                    <a:cxn ang="0">
                      <a:pos x="55" y="102"/>
                    </a:cxn>
                  </a:cxnLst>
                  <a:rect l="0" t="0" r="r" b="b"/>
                  <a:pathLst>
                    <a:path w="102" h="102">
                      <a:moveTo>
                        <a:pt x="55" y="40"/>
                      </a:moveTo>
                      <a:cubicBezTo>
                        <a:pt x="55" y="64"/>
                        <a:pt x="55" y="64"/>
                        <a:pt x="55" y="64"/>
                      </a:cubicBezTo>
                      <a:cubicBezTo>
                        <a:pt x="54" y="64"/>
                        <a:pt x="54" y="64"/>
                        <a:pt x="54" y="64"/>
                      </a:cubicBezTo>
                      <a:cubicBezTo>
                        <a:pt x="54" y="64"/>
                        <a:pt x="53" y="64"/>
                        <a:pt x="53" y="63"/>
                      </a:cubicBezTo>
                      <a:cubicBezTo>
                        <a:pt x="51" y="63"/>
                        <a:pt x="51" y="64"/>
                        <a:pt x="50" y="64"/>
                      </a:cubicBezTo>
                      <a:cubicBezTo>
                        <a:pt x="49" y="64"/>
                        <a:pt x="47" y="62"/>
                        <a:pt x="47" y="61"/>
                      </a:cubicBezTo>
                      <a:cubicBezTo>
                        <a:pt x="48" y="61"/>
                        <a:pt x="48" y="60"/>
                        <a:pt x="48" y="59"/>
                      </a:cubicBezTo>
                      <a:cubicBezTo>
                        <a:pt x="48" y="59"/>
                        <a:pt x="48" y="58"/>
                        <a:pt x="48" y="58"/>
                      </a:cubicBezTo>
                      <a:cubicBezTo>
                        <a:pt x="48" y="57"/>
                        <a:pt x="47" y="57"/>
                        <a:pt x="47" y="57"/>
                      </a:cubicBezTo>
                      <a:cubicBezTo>
                        <a:pt x="46" y="56"/>
                        <a:pt x="45" y="57"/>
                        <a:pt x="43" y="57"/>
                      </a:cubicBezTo>
                      <a:cubicBezTo>
                        <a:pt x="43" y="56"/>
                        <a:pt x="44" y="56"/>
                        <a:pt x="44" y="56"/>
                      </a:cubicBezTo>
                      <a:cubicBezTo>
                        <a:pt x="44" y="55"/>
                        <a:pt x="44" y="55"/>
                        <a:pt x="44" y="55"/>
                      </a:cubicBezTo>
                      <a:cubicBezTo>
                        <a:pt x="44" y="55"/>
                        <a:pt x="44" y="54"/>
                        <a:pt x="45" y="54"/>
                      </a:cubicBezTo>
                      <a:cubicBezTo>
                        <a:pt x="45" y="54"/>
                        <a:pt x="45" y="53"/>
                        <a:pt x="45" y="53"/>
                      </a:cubicBezTo>
                      <a:cubicBezTo>
                        <a:pt x="45" y="52"/>
                        <a:pt x="45" y="52"/>
                        <a:pt x="45" y="52"/>
                      </a:cubicBezTo>
                      <a:cubicBezTo>
                        <a:pt x="45" y="52"/>
                        <a:pt x="45" y="51"/>
                        <a:pt x="45" y="51"/>
                      </a:cubicBezTo>
                      <a:cubicBezTo>
                        <a:pt x="44" y="51"/>
                        <a:pt x="43" y="51"/>
                        <a:pt x="43" y="51"/>
                      </a:cubicBezTo>
                      <a:cubicBezTo>
                        <a:pt x="42" y="52"/>
                        <a:pt x="42" y="53"/>
                        <a:pt x="41" y="54"/>
                      </a:cubicBezTo>
                      <a:cubicBezTo>
                        <a:pt x="40" y="54"/>
                        <a:pt x="40" y="54"/>
                        <a:pt x="39" y="54"/>
                      </a:cubicBezTo>
                      <a:cubicBezTo>
                        <a:pt x="39" y="54"/>
                        <a:pt x="38" y="54"/>
                        <a:pt x="38" y="54"/>
                      </a:cubicBezTo>
                      <a:cubicBezTo>
                        <a:pt x="38" y="54"/>
                        <a:pt x="37" y="54"/>
                        <a:pt x="36" y="53"/>
                      </a:cubicBezTo>
                      <a:cubicBezTo>
                        <a:pt x="36" y="53"/>
                        <a:pt x="36" y="52"/>
                        <a:pt x="35" y="52"/>
                      </a:cubicBezTo>
                      <a:cubicBezTo>
                        <a:pt x="35" y="50"/>
                        <a:pt x="35" y="49"/>
                        <a:pt x="36" y="47"/>
                      </a:cubicBezTo>
                      <a:cubicBezTo>
                        <a:pt x="36" y="47"/>
                        <a:pt x="36" y="47"/>
                        <a:pt x="37" y="47"/>
                      </a:cubicBezTo>
                      <a:cubicBezTo>
                        <a:pt x="37" y="46"/>
                        <a:pt x="37" y="46"/>
                        <a:pt x="37" y="45"/>
                      </a:cubicBezTo>
                      <a:cubicBezTo>
                        <a:pt x="37" y="45"/>
                        <a:pt x="38" y="44"/>
                        <a:pt x="39" y="44"/>
                      </a:cubicBezTo>
                      <a:cubicBezTo>
                        <a:pt x="39" y="43"/>
                        <a:pt x="40" y="43"/>
                        <a:pt x="41" y="43"/>
                      </a:cubicBezTo>
                      <a:cubicBezTo>
                        <a:pt x="42" y="43"/>
                        <a:pt x="42" y="43"/>
                        <a:pt x="43" y="43"/>
                      </a:cubicBezTo>
                      <a:cubicBezTo>
                        <a:pt x="43" y="43"/>
                        <a:pt x="43" y="43"/>
                        <a:pt x="44" y="43"/>
                      </a:cubicBezTo>
                      <a:cubicBezTo>
                        <a:pt x="45" y="43"/>
                        <a:pt x="45" y="42"/>
                        <a:pt x="46" y="42"/>
                      </a:cubicBezTo>
                      <a:cubicBezTo>
                        <a:pt x="47" y="42"/>
                        <a:pt x="47" y="42"/>
                        <a:pt x="48" y="42"/>
                      </a:cubicBezTo>
                      <a:cubicBezTo>
                        <a:pt x="49" y="42"/>
                        <a:pt x="49" y="43"/>
                        <a:pt x="49" y="43"/>
                      </a:cubicBezTo>
                      <a:cubicBezTo>
                        <a:pt x="50" y="43"/>
                        <a:pt x="50" y="42"/>
                        <a:pt x="50" y="42"/>
                      </a:cubicBezTo>
                      <a:cubicBezTo>
                        <a:pt x="51" y="42"/>
                        <a:pt x="51" y="43"/>
                        <a:pt x="51" y="44"/>
                      </a:cubicBezTo>
                      <a:cubicBezTo>
                        <a:pt x="51" y="44"/>
                        <a:pt x="51" y="44"/>
                        <a:pt x="51" y="45"/>
                      </a:cubicBezTo>
                      <a:cubicBezTo>
                        <a:pt x="52" y="46"/>
                        <a:pt x="53" y="46"/>
                        <a:pt x="53" y="46"/>
                      </a:cubicBezTo>
                      <a:cubicBezTo>
                        <a:pt x="54" y="46"/>
                        <a:pt x="53" y="45"/>
                        <a:pt x="53" y="44"/>
                      </a:cubicBezTo>
                      <a:cubicBezTo>
                        <a:pt x="53" y="44"/>
                        <a:pt x="53" y="44"/>
                        <a:pt x="53" y="44"/>
                      </a:cubicBezTo>
                      <a:cubicBezTo>
                        <a:pt x="53" y="43"/>
                        <a:pt x="53" y="43"/>
                        <a:pt x="53" y="42"/>
                      </a:cubicBezTo>
                      <a:cubicBezTo>
                        <a:pt x="53" y="41"/>
                        <a:pt x="54" y="41"/>
                        <a:pt x="55" y="40"/>
                      </a:cubicBezTo>
                      <a:moveTo>
                        <a:pt x="1" y="41"/>
                      </a:moveTo>
                      <a:cubicBezTo>
                        <a:pt x="1" y="42"/>
                        <a:pt x="1" y="43"/>
                        <a:pt x="0" y="43"/>
                      </a:cubicBezTo>
                      <a:cubicBezTo>
                        <a:pt x="0" y="44"/>
                        <a:pt x="0" y="45"/>
                        <a:pt x="0" y="46"/>
                      </a:cubicBezTo>
                      <a:cubicBezTo>
                        <a:pt x="0" y="48"/>
                        <a:pt x="0" y="49"/>
                        <a:pt x="0" y="51"/>
                      </a:cubicBezTo>
                      <a:cubicBezTo>
                        <a:pt x="0" y="53"/>
                        <a:pt x="0" y="55"/>
                        <a:pt x="0" y="56"/>
                      </a:cubicBezTo>
                      <a:cubicBezTo>
                        <a:pt x="0" y="57"/>
                        <a:pt x="0" y="58"/>
                        <a:pt x="0" y="59"/>
                      </a:cubicBezTo>
                      <a:cubicBezTo>
                        <a:pt x="1" y="60"/>
                        <a:pt x="1" y="61"/>
                        <a:pt x="1" y="62"/>
                      </a:cubicBezTo>
                      <a:cubicBezTo>
                        <a:pt x="1" y="62"/>
                        <a:pt x="1" y="63"/>
                        <a:pt x="1" y="64"/>
                      </a:cubicBezTo>
                      <a:cubicBezTo>
                        <a:pt x="2" y="66"/>
                        <a:pt x="2" y="67"/>
                        <a:pt x="3" y="69"/>
                      </a:cubicBezTo>
                      <a:cubicBezTo>
                        <a:pt x="3" y="70"/>
                        <a:pt x="4" y="70"/>
                        <a:pt x="4" y="71"/>
                      </a:cubicBezTo>
                      <a:cubicBezTo>
                        <a:pt x="4" y="72"/>
                        <a:pt x="5" y="73"/>
                        <a:pt x="5" y="73"/>
                      </a:cubicBezTo>
                      <a:cubicBezTo>
                        <a:pt x="5" y="74"/>
                        <a:pt x="5" y="74"/>
                        <a:pt x="5" y="75"/>
                      </a:cubicBezTo>
                      <a:cubicBezTo>
                        <a:pt x="6" y="75"/>
                        <a:pt x="6" y="76"/>
                        <a:pt x="7" y="77"/>
                      </a:cubicBezTo>
                      <a:cubicBezTo>
                        <a:pt x="8" y="79"/>
                        <a:pt x="9" y="81"/>
                        <a:pt x="11" y="83"/>
                      </a:cubicBezTo>
                      <a:cubicBezTo>
                        <a:pt x="12" y="84"/>
                        <a:pt x="12" y="85"/>
                        <a:pt x="13" y="86"/>
                      </a:cubicBezTo>
                      <a:cubicBezTo>
                        <a:pt x="14" y="86"/>
                        <a:pt x="14" y="87"/>
                        <a:pt x="15" y="87"/>
                      </a:cubicBezTo>
                      <a:cubicBezTo>
                        <a:pt x="15" y="88"/>
                        <a:pt x="16" y="89"/>
                        <a:pt x="17" y="89"/>
                      </a:cubicBezTo>
                      <a:cubicBezTo>
                        <a:pt x="19" y="92"/>
                        <a:pt x="22" y="94"/>
                        <a:pt x="26" y="96"/>
                      </a:cubicBezTo>
                      <a:cubicBezTo>
                        <a:pt x="26" y="96"/>
                        <a:pt x="27" y="96"/>
                        <a:pt x="28" y="97"/>
                      </a:cubicBezTo>
                      <a:cubicBezTo>
                        <a:pt x="29" y="98"/>
                        <a:pt x="31" y="98"/>
                        <a:pt x="32" y="99"/>
                      </a:cubicBezTo>
                      <a:cubicBezTo>
                        <a:pt x="33" y="99"/>
                        <a:pt x="34" y="99"/>
                        <a:pt x="35" y="100"/>
                      </a:cubicBezTo>
                      <a:cubicBezTo>
                        <a:pt x="40" y="101"/>
                        <a:pt x="45" y="102"/>
                        <a:pt x="51" y="102"/>
                      </a:cubicBezTo>
                      <a:cubicBezTo>
                        <a:pt x="52" y="102"/>
                        <a:pt x="53" y="102"/>
                        <a:pt x="55" y="102"/>
                      </a:cubicBezTo>
                      <a:cubicBezTo>
                        <a:pt x="55" y="86"/>
                        <a:pt x="55" y="86"/>
                        <a:pt x="55" y="86"/>
                      </a:cubicBezTo>
                      <a:cubicBezTo>
                        <a:pt x="54" y="85"/>
                        <a:pt x="54" y="85"/>
                        <a:pt x="54" y="85"/>
                      </a:cubicBezTo>
                      <a:cubicBezTo>
                        <a:pt x="53" y="84"/>
                        <a:pt x="53" y="83"/>
                        <a:pt x="52" y="81"/>
                      </a:cubicBezTo>
                      <a:cubicBezTo>
                        <a:pt x="52" y="81"/>
                        <a:pt x="51" y="80"/>
                        <a:pt x="51" y="80"/>
                      </a:cubicBezTo>
                      <a:cubicBezTo>
                        <a:pt x="51" y="80"/>
                        <a:pt x="50" y="79"/>
                        <a:pt x="50" y="79"/>
                      </a:cubicBezTo>
                      <a:cubicBezTo>
                        <a:pt x="50" y="79"/>
                        <a:pt x="49" y="78"/>
                        <a:pt x="49" y="77"/>
                      </a:cubicBezTo>
                      <a:cubicBezTo>
                        <a:pt x="50" y="77"/>
                        <a:pt x="51" y="76"/>
                        <a:pt x="51" y="76"/>
                      </a:cubicBezTo>
                      <a:cubicBezTo>
                        <a:pt x="51" y="76"/>
                        <a:pt x="50" y="75"/>
                        <a:pt x="50" y="75"/>
                      </a:cubicBezTo>
                      <a:cubicBezTo>
                        <a:pt x="50" y="74"/>
                        <a:pt x="50" y="74"/>
                        <a:pt x="50" y="73"/>
                      </a:cubicBezTo>
                      <a:cubicBezTo>
                        <a:pt x="51" y="73"/>
                        <a:pt x="51" y="72"/>
                        <a:pt x="51" y="72"/>
                      </a:cubicBezTo>
                      <a:cubicBezTo>
                        <a:pt x="51" y="72"/>
                        <a:pt x="51" y="72"/>
                        <a:pt x="52" y="71"/>
                      </a:cubicBezTo>
                      <a:cubicBezTo>
                        <a:pt x="52" y="71"/>
                        <a:pt x="52" y="71"/>
                        <a:pt x="52" y="71"/>
                      </a:cubicBezTo>
                      <a:cubicBezTo>
                        <a:pt x="52" y="70"/>
                        <a:pt x="53" y="70"/>
                        <a:pt x="53" y="69"/>
                      </a:cubicBezTo>
                      <a:cubicBezTo>
                        <a:pt x="53" y="69"/>
                        <a:pt x="54" y="67"/>
                        <a:pt x="53" y="66"/>
                      </a:cubicBezTo>
                      <a:cubicBezTo>
                        <a:pt x="53" y="66"/>
                        <a:pt x="53" y="66"/>
                        <a:pt x="53" y="65"/>
                      </a:cubicBezTo>
                      <a:cubicBezTo>
                        <a:pt x="53" y="65"/>
                        <a:pt x="52" y="64"/>
                        <a:pt x="52" y="64"/>
                      </a:cubicBezTo>
                      <a:cubicBezTo>
                        <a:pt x="51" y="64"/>
                        <a:pt x="51" y="64"/>
                        <a:pt x="51" y="65"/>
                      </a:cubicBezTo>
                      <a:cubicBezTo>
                        <a:pt x="51" y="65"/>
                        <a:pt x="51" y="65"/>
                        <a:pt x="50" y="66"/>
                      </a:cubicBezTo>
                      <a:cubicBezTo>
                        <a:pt x="50" y="66"/>
                        <a:pt x="49" y="65"/>
                        <a:pt x="49" y="65"/>
                      </a:cubicBezTo>
                      <a:cubicBezTo>
                        <a:pt x="48" y="65"/>
                        <a:pt x="48" y="65"/>
                        <a:pt x="48" y="64"/>
                      </a:cubicBezTo>
                      <a:cubicBezTo>
                        <a:pt x="47" y="64"/>
                        <a:pt x="47" y="63"/>
                        <a:pt x="47" y="63"/>
                      </a:cubicBezTo>
                      <a:cubicBezTo>
                        <a:pt x="46" y="63"/>
                        <a:pt x="46" y="63"/>
                        <a:pt x="45" y="63"/>
                      </a:cubicBezTo>
                      <a:cubicBezTo>
                        <a:pt x="45" y="62"/>
                        <a:pt x="45" y="62"/>
                        <a:pt x="45" y="62"/>
                      </a:cubicBezTo>
                      <a:cubicBezTo>
                        <a:pt x="45" y="61"/>
                        <a:pt x="44" y="60"/>
                        <a:pt x="44" y="60"/>
                      </a:cubicBezTo>
                      <a:cubicBezTo>
                        <a:pt x="43" y="59"/>
                        <a:pt x="42" y="59"/>
                        <a:pt x="42" y="59"/>
                      </a:cubicBezTo>
                      <a:cubicBezTo>
                        <a:pt x="42" y="59"/>
                        <a:pt x="41" y="59"/>
                        <a:pt x="41" y="59"/>
                      </a:cubicBezTo>
                      <a:cubicBezTo>
                        <a:pt x="41" y="59"/>
                        <a:pt x="40" y="59"/>
                        <a:pt x="40" y="59"/>
                      </a:cubicBezTo>
                      <a:cubicBezTo>
                        <a:pt x="39" y="58"/>
                        <a:pt x="38" y="56"/>
                        <a:pt x="37" y="56"/>
                      </a:cubicBezTo>
                      <a:cubicBezTo>
                        <a:pt x="36" y="56"/>
                        <a:pt x="36" y="57"/>
                        <a:pt x="35" y="57"/>
                      </a:cubicBezTo>
                      <a:cubicBezTo>
                        <a:pt x="35" y="57"/>
                        <a:pt x="34" y="57"/>
                        <a:pt x="33" y="56"/>
                      </a:cubicBezTo>
                      <a:cubicBezTo>
                        <a:pt x="33" y="56"/>
                        <a:pt x="32" y="56"/>
                        <a:pt x="31" y="55"/>
                      </a:cubicBezTo>
                      <a:cubicBezTo>
                        <a:pt x="31" y="55"/>
                        <a:pt x="31" y="55"/>
                        <a:pt x="30" y="55"/>
                      </a:cubicBezTo>
                      <a:cubicBezTo>
                        <a:pt x="30" y="55"/>
                        <a:pt x="29" y="54"/>
                        <a:pt x="29" y="54"/>
                      </a:cubicBezTo>
                      <a:cubicBezTo>
                        <a:pt x="29" y="54"/>
                        <a:pt x="28" y="54"/>
                        <a:pt x="28" y="54"/>
                      </a:cubicBezTo>
                      <a:cubicBezTo>
                        <a:pt x="28" y="53"/>
                        <a:pt x="27" y="53"/>
                        <a:pt x="27" y="52"/>
                      </a:cubicBezTo>
                      <a:cubicBezTo>
                        <a:pt x="27" y="52"/>
                        <a:pt x="28" y="52"/>
                        <a:pt x="28" y="51"/>
                      </a:cubicBezTo>
                      <a:cubicBezTo>
                        <a:pt x="28" y="50"/>
                        <a:pt x="27" y="49"/>
                        <a:pt x="26" y="48"/>
                      </a:cubicBezTo>
                      <a:cubicBezTo>
                        <a:pt x="26" y="48"/>
                        <a:pt x="25" y="47"/>
                        <a:pt x="25" y="47"/>
                      </a:cubicBezTo>
                      <a:cubicBezTo>
                        <a:pt x="25" y="46"/>
                        <a:pt x="25" y="46"/>
                        <a:pt x="25" y="46"/>
                      </a:cubicBezTo>
                      <a:cubicBezTo>
                        <a:pt x="24" y="46"/>
                        <a:pt x="24" y="45"/>
                        <a:pt x="24" y="45"/>
                      </a:cubicBezTo>
                      <a:cubicBezTo>
                        <a:pt x="23" y="44"/>
                        <a:pt x="23" y="44"/>
                        <a:pt x="23" y="43"/>
                      </a:cubicBezTo>
                      <a:cubicBezTo>
                        <a:pt x="23" y="43"/>
                        <a:pt x="23" y="42"/>
                        <a:pt x="23" y="41"/>
                      </a:cubicBezTo>
                      <a:cubicBezTo>
                        <a:pt x="22" y="40"/>
                        <a:pt x="21" y="41"/>
                        <a:pt x="21" y="42"/>
                      </a:cubicBezTo>
                      <a:cubicBezTo>
                        <a:pt x="21" y="43"/>
                        <a:pt x="22" y="43"/>
                        <a:pt x="22" y="43"/>
                      </a:cubicBezTo>
                      <a:cubicBezTo>
                        <a:pt x="22" y="44"/>
                        <a:pt x="22" y="44"/>
                        <a:pt x="22" y="45"/>
                      </a:cubicBezTo>
                      <a:cubicBezTo>
                        <a:pt x="22" y="45"/>
                        <a:pt x="23" y="45"/>
                        <a:pt x="23" y="46"/>
                      </a:cubicBezTo>
                      <a:cubicBezTo>
                        <a:pt x="23" y="47"/>
                        <a:pt x="23" y="47"/>
                        <a:pt x="23" y="48"/>
                      </a:cubicBezTo>
                      <a:cubicBezTo>
                        <a:pt x="23" y="48"/>
                        <a:pt x="24" y="49"/>
                        <a:pt x="24" y="49"/>
                      </a:cubicBezTo>
                      <a:cubicBezTo>
                        <a:pt x="23" y="49"/>
                        <a:pt x="23" y="49"/>
                        <a:pt x="23" y="49"/>
                      </a:cubicBezTo>
                      <a:cubicBezTo>
                        <a:pt x="23" y="48"/>
                        <a:pt x="22" y="48"/>
                        <a:pt x="22" y="48"/>
                      </a:cubicBezTo>
                      <a:cubicBezTo>
                        <a:pt x="22" y="47"/>
                        <a:pt x="22" y="47"/>
                        <a:pt x="22" y="46"/>
                      </a:cubicBezTo>
                      <a:cubicBezTo>
                        <a:pt x="22" y="46"/>
                        <a:pt x="20" y="46"/>
                        <a:pt x="20" y="45"/>
                      </a:cubicBezTo>
                      <a:cubicBezTo>
                        <a:pt x="20" y="44"/>
                        <a:pt x="21" y="44"/>
                        <a:pt x="21" y="44"/>
                      </a:cubicBezTo>
                      <a:cubicBezTo>
                        <a:pt x="21" y="43"/>
                        <a:pt x="20" y="43"/>
                        <a:pt x="20" y="42"/>
                      </a:cubicBezTo>
                      <a:cubicBezTo>
                        <a:pt x="20" y="42"/>
                        <a:pt x="20" y="41"/>
                        <a:pt x="20" y="41"/>
                      </a:cubicBezTo>
                      <a:cubicBezTo>
                        <a:pt x="20" y="40"/>
                        <a:pt x="20" y="40"/>
                        <a:pt x="20" y="39"/>
                      </a:cubicBezTo>
                      <a:cubicBezTo>
                        <a:pt x="19" y="39"/>
                        <a:pt x="19" y="38"/>
                        <a:pt x="19" y="38"/>
                      </a:cubicBezTo>
                      <a:cubicBezTo>
                        <a:pt x="18" y="38"/>
                        <a:pt x="18" y="38"/>
                        <a:pt x="17" y="38"/>
                      </a:cubicBezTo>
                      <a:cubicBezTo>
                        <a:pt x="17" y="37"/>
                        <a:pt x="17" y="36"/>
                        <a:pt x="17" y="36"/>
                      </a:cubicBezTo>
                      <a:cubicBezTo>
                        <a:pt x="17" y="35"/>
                        <a:pt x="17" y="35"/>
                        <a:pt x="17" y="34"/>
                      </a:cubicBezTo>
                      <a:cubicBezTo>
                        <a:pt x="17" y="33"/>
                        <a:pt x="17" y="33"/>
                        <a:pt x="17" y="32"/>
                      </a:cubicBezTo>
                      <a:cubicBezTo>
                        <a:pt x="17" y="31"/>
                        <a:pt x="18" y="31"/>
                        <a:pt x="18" y="31"/>
                      </a:cubicBezTo>
                      <a:cubicBezTo>
                        <a:pt x="18" y="30"/>
                        <a:pt x="18" y="30"/>
                        <a:pt x="18" y="29"/>
                      </a:cubicBezTo>
                      <a:cubicBezTo>
                        <a:pt x="19" y="29"/>
                        <a:pt x="20" y="28"/>
                        <a:pt x="20" y="27"/>
                      </a:cubicBezTo>
                      <a:cubicBezTo>
                        <a:pt x="21" y="27"/>
                        <a:pt x="22" y="26"/>
                        <a:pt x="22" y="25"/>
                      </a:cubicBezTo>
                      <a:cubicBezTo>
                        <a:pt x="22" y="25"/>
                        <a:pt x="22" y="24"/>
                        <a:pt x="22" y="24"/>
                      </a:cubicBezTo>
                      <a:cubicBezTo>
                        <a:pt x="22" y="23"/>
                        <a:pt x="21" y="23"/>
                        <a:pt x="21" y="22"/>
                      </a:cubicBezTo>
                      <a:cubicBezTo>
                        <a:pt x="21" y="22"/>
                        <a:pt x="22" y="22"/>
                        <a:pt x="22" y="21"/>
                      </a:cubicBezTo>
                      <a:cubicBezTo>
                        <a:pt x="22" y="21"/>
                        <a:pt x="22" y="20"/>
                        <a:pt x="22" y="20"/>
                      </a:cubicBezTo>
                      <a:cubicBezTo>
                        <a:pt x="22" y="20"/>
                        <a:pt x="22" y="19"/>
                        <a:pt x="22" y="19"/>
                      </a:cubicBezTo>
                      <a:cubicBezTo>
                        <a:pt x="22" y="18"/>
                        <a:pt x="23" y="18"/>
                        <a:pt x="23" y="17"/>
                      </a:cubicBezTo>
                      <a:cubicBezTo>
                        <a:pt x="22" y="17"/>
                        <a:pt x="22" y="18"/>
                        <a:pt x="21" y="17"/>
                      </a:cubicBezTo>
                      <a:cubicBezTo>
                        <a:pt x="21" y="17"/>
                        <a:pt x="21" y="17"/>
                        <a:pt x="21" y="16"/>
                      </a:cubicBezTo>
                      <a:cubicBezTo>
                        <a:pt x="21" y="16"/>
                        <a:pt x="21" y="16"/>
                        <a:pt x="21" y="15"/>
                      </a:cubicBezTo>
                      <a:cubicBezTo>
                        <a:pt x="21" y="15"/>
                        <a:pt x="22" y="15"/>
                        <a:pt x="22" y="15"/>
                      </a:cubicBezTo>
                      <a:cubicBezTo>
                        <a:pt x="21" y="14"/>
                        <a:pt x="21" y="14"/>
                        <a:pt x="21" y="13"/>
                      </a:cubicBezTo>
                      <a:cubicBezTo>
                        <a:pt x="27" y="8"/>
                        <a:pt x="34" y="5"/>
                        <a:pt x="42" y="4"/>
                      </a:cubicBezTo>
                      <a:cubicBezTo>
                        <a:pt x="42" y="4"/>
                        <a:pt x="43" y="4"/>
                        <a:pt x="43" y="4"/>
                      </a:cubicBezTo>
                      <a:cubicBezTo>
                        <a:pt x="43" y="4"/>
                        <a:pt x="44" y="4"/>
                        <a:pt x="44" y="4"/>
                      </a:cubicBezTo>
                      <a:cubicBezTo>
                        <a:pt x="45" y="4"/>
                        <a:pt x="45" y="4"/>
                        <a:pt x="46" y="4"/>
                      </a:cubicBezTo>
                      <a:cubicBezTo>
                        <a:pt x="47" y="4"/>
                        <a:pt x="48" y="5"/>
                        <a:pt x="49" y="4"/>
                      </a:cubicBezTo>
                      <a:cubicBezTo>
                        <a:pt x="49" y="4"/>
                        <a:pt x="49" y="4"/>
                        <a:pt x="49" y="4"/>
                      </a:cubicBezTo>
                      <a:cubicBezTo>
                        <a:pt x="49" y="3"/>
                        <a:pt x="50" y="3"/>
                        <a:pt x="50" y="3"/>
                      </a:cubicBezTo>
                      <a:cubicBezTo>
                        <a:pt x="50" y="3"/>
                        <a:pt x="51" y="3"/>
                        <a:pt x="51" y="3"/>
                      </a:cubicBezTo>
                      <a:cubicBezTo>
                        <a:pt x="52" y="3"/>
                        <a:pt x="53" y="3"/>
                        <a:pt x="55" y="3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4" y="0"/>
                        <a:pt x="53" y="0"/>
                        <a:pt x="52" y="0"/>
                      </a:cubicBezTo>
                      <a:cubicBezTo>
                        <a:pt x="52" y="0"/>
                        <a:pt x="51" y="0"/>
                        <a:pt x="51" y="0"/>
                      </a:cubicBezTo>
                      <a:cubicBezTo>
                        <a:pt x="50" y="0"/>
                        <a:pt x="50" y="0"/>
                        <a:pt x="49" y="0"/>
                      </a:cubicBezTo>
                      <a:cubicBezTo>
                        <a:pt x="44" y="0"/>
                        <a:pt x="39" y="1"/>
                        <a:pt x="35" y="3"/>
                      </a:cubicBezTo>
                      <a:cubicBezTo>
                        <a:pt x="34" y="3"/>
                        <a:pt x="33" y="3"/>
                        <a:pt x="32" y="4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31" y="4"/>
                        <a:pt x="30" y="4"/>
                        <a:pt x="30" y="5"/>
                      </a:cubicBezTo>
                      <a:cubicBezTo>
                        <a:pt x="29" y="5"/>
                        <a:pt x="28" y="5"/>
                        <a:pt x="28" y="6"/>
                      </a:cubicBezTo>
                      <a:cubicBezTo>
                        <a:pt x="27" y="6"/>
                        <a:pt x="26" y="6"/>
                        <a:pt x="26" y="7"/>
                      </a:cubicBezTo>
                      <a:cubicBezTo>
                        <a:pt x="23" y="8"/>
                        <a:pt x="20" y="10"/>
                        <a:pt x="17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6" y="14"/>
                        <a:pt x="15" y="14"/>
                        <a:pt x="15" y="15"/>
                      </a:cubicBezTo>
                      <a:cubicBezTo>
                        <a:pt x="14" y="16"/>
                        <a:pt x="14" y="16"/>
                        <a:pt x="13" y="17"/>
                      </a:cubicBezTo>
                      <a:cubicBezTo>
                        <a:pt x="12" y="18"/>
                        <a:pt x="12" y="19"/>
                        <a:pt x="11" y="20"/>
                      </a:cubicBezTo>
                      <a:cubicBezTo>
                        <a:pt x="9" y="22"/>
                        <a:pt x="8" y="24"/>
                        <a:pt x="7" y="26"/>
                      </a:cubicBezTo>
                      <a:cubicBezTo>
                        <a:pt x="6" y="26"/>
                        <a:pt x="6" y="27"/>
                        <a:pt x="5" y="28"/>
                      </a:cubicBezTo>
                      <a:cubicBezTo>
                        <a:pt x="5" y="28"/>
                        <a:pt x="5" y="29"/>
                        <a:pt x="5" y="29"/>
                      </a:cubicBezTo>
                      <a:cubicBezTo>
                        <a:pt x="4" y="30"/>
                        <a:pt x="4" y="31"/>
                        <a:pt x="3" y="32"/>
                      </a:cubicBezTo>
                      <a:cubicBezTo>
                        <a:pt x="3" y="33"/>
                        <a:pt x="3" y="33"/>
                        <a:pt x="3" y="34"/>
                      </a:cubicBezTo>
                      <a:cubicBezTo>
                        <a:pt x="2" y="35"/>
                        <a:pt x="2" y="37"/>
                        <a:pt x="1" y="38"/>
                      </a:cubicBezTo>
                      <a:cubicBezTo>
                        <a:pt x="1" y="39"/>
                        <a:pt x="1" y="40"/>
                        <a:pt x="1" y="41"/>
                      </a:cubicBezTo>
                      <a:moveTo>
                        <a:pt x="55" y="102"/>
                      </a:moveTo>
                      <a:cubicBezTo>
                        <a:pt x="57" y="102"/>
                        <a:pt x="60" y="102"/>
                        <a:pt x="62" y="101"/>
                      </a:cubicBezTo>
                      <a:cubicBezTo>
                        <a:pt x="64" y="101"/>
                        <a:pt x="66" y="100"/>
                        <a:pt x="67" y="100"/>
                      </a:cubicBezTo>
                      <a:cubicBezTo>
                        <a:pt x="68" y="99"/>
                        <a:pt x="69" y="99"/>
                        <a:pt x="70" y="99"/>
                      </a:cubicBezTo>
                      <a:cubicBezTo>
                        <a:pt x="71" y="98"/>
                        <a:pt x="73" y="98"/>
                        <a:pt x="74" y="97"/>
                      </a:cubicBezTo>
                      <a:cubicBezTo>
                        <a:pt x="75" y="96"/>
                        <a:pt x="76" y="96"/>
                        <a:pt x="76" y="96"/>
                      </a:cubicBezTo>
                      <a:cubicBezTo>
                        <a:pt x="80" y="94"/>
                        <a:pt x="83" y="92"/>
                        <a:pt x="85" y="89"/>
                      </a:cubicBezTo>
                      <a:cubicBezTo>
                        <a:pt x="86" y="89"/>
                        <a:pt x="87" y="88"/>
                        <a:pt x="87" y="87"/>
                      </a:cubicBezTo>
                      <a:cubicBezTo>
                        <a:pt x="88" y="87"/>
                        <a:pt x="88" y="86"/>
                        <a:pt x="89" y="86"/>
                      </a:cubicBezTo>
                      <a:cubicBezTo>
                        <a:pt x="90" y="85"/>
                        <a:pt x="90" y="84"/>
                        <a:pt x="91" y="83"/>
                      </a:cubicBezTo>
                      <a:cubicBezTo>
                        <a:pt x="92" y="81"/>
                        <a:pt x="94" y="80"/>
                        <a:pt x="95" y="78"/>
                      </a:cubicBezTo>
                      <a:cubicBezTo>
                        <a:pt x="95" y="78"/>
                        <a:pt x="95" y="77"/>
                        <a:pt x="95" y="77"/>
                      </a:cubicBezTo>
                      <a:cubicBezTo>
                        <a:pt x="96" y="76"/>
                        <a:pt x="96" y="75"/>
                        <a:pt x="97" y="75"/>
                      </a:cubicBezTo>
                      <a:cubicBezTo>
                        <a:pt x="97" y="74"/>
                        <a:pt x="97" y="74"/>
                        <a:pt x="97" y="73"/>
                      </a:cubicBezTo>
                      <a:cubicBezTo>
                        <a:pt x="97" y="73"/>
                        <a:pt x="98" y="72"/>
                        <a:pt x="98" y="71"/>
                      </a:cubicBezTo>
                      <a:cubicBezTo>
                        <a:pt x="98" y="70"/>
                        <a:pt x="99" y="70"/>
                        <a:pt x="99" y="69"/>
                      </a:cubicBezTo>
                      <a:cubicBezTo>
                        <a:pt x="100" y="67"/>
                        <a:pt x="100" y="66"/>
                        <a:pt x="101" y="64"/>
                      </a:cubicBezTo>
                      <a:cubicBezTo>
                        <a:pt x="101" y="63"/>
                        <a:pt x="101" y="62"/>
                        <a:pt x="101" y="62"/>
                      </a:cubicBezTo>
                      <a:cubicBezTo>
                        <a:pt x="101" y="61"/>
                        <a:pt x="101" y="60"/>
                        <a:pt x="102" y="59"/>
                      </a:cubicBezTo>
                      <a:cubicBezTo>
                        <a:pt x="102" y="58"/>
                        <a:pt x="102" y="57"/>
                        <a:pt x="102" y="56"/>
                      </a:cubicBezTo>
                      <a:cubicBezTo>
                        <a:pt x="102" y="55"/>
                        <a:pt x="102" y="53"/>
                        <a:pt x="102" y="51"/>
                      </a:cubicBezTo>
                      <a:cubicBezTo>
                        <a:pt x="102" y="49"/>
                        <a:pt x="102" y="48"/>
                        <a:pt x="102" y="46"/>
                      </a:cubicBezTo>
                      <a:cubicBezTo>
                        <a:pt x="102" y="45"/>
                        <a:pt x="102" y="44"/>
                        <a:pt x="102" y="43"/>
                      </a:cubicBezTo>
                      <a:cubicBezTo>
                        <a:pt x="101" y="43"/>
                        <a:pt x="101" y="42"/>
                        <a:pt x="101" y="41"/>
                      </a:cubicBezTo>
                      <a:cubicBezTo>
                        <a:pt x="101" y="40"/>
                        <a:pt x="101" y="39"/>
                        <a:pt x="101" y="38"/>
                      </a:cubicBezTo>
                      <a:cubicBezTo>
                        <a:pt x="100" y="37"/>
                        <a:pt x="100" y="35"/>
                        <a:pt x="99" y="34"/>
                      </a:cubicBezTo>
                      <a:cubicBezTo>
                        <a:pt x="99" y="33"/>
                        <a:pt x="99" y="33"/>
                        <a:pt x="99" y="32"/>
                      </a:cubicBezTo>
                      <a:cubicBezTo>
                        <a:pt x="98" y="31"/>
                        <a:pt x="98" y="30"/>
                        <a:pt x="97" y="29"/>
                      </a:cubicBezTo>
                      <a:cubicBezTo>
                        <a:pt x="97" y="29"/>
                        <a:pt x="97" y="28"/>
                        <a:pt x="97" y="28"/>
                      </a:cubicBezTo>
                      <a:cubicBezTo>
                        <a:pt x="96" y="27"/>
                        <a:pt x="96" y="26"/>
                        <a:pt x="95" y="26"/>
                      </a:cubicBezTo>
                      <a:cubicBezTo>
                        <a:pt x="94" y="24"/>
                        <a:pt x="93" y="22"/>
                        <a:pt x="91" y="20"/>
                      </a:cubicBezTo>
                      <a:cubicBezTo>
                        <a:pt x="90" y="19"/>
                        <a:pt x="90" y="18"/>
                        <a:pt x="89" y="17"/>
                      </a:cubicBezTo>
                      <a:cubicBezTo>
                        <a:pt x="88" y="16"/>
                        <a:pt x="88" y="16"/>
                        <a:pt x="87" y="15"/>
                      </a:cubicBezTo>
                      <a:cubicBezTo>
                        <a:pt x="87" y="14"/>
                        <a:pt x="86" y="14"/>
                        <a:pt x="85" y="13"/>
                      </a:cubicBezTo>
                      <a:cubicBezTo>
                        <a:pt x="84" y="12"/>
                        <a:pt x="83" y="11"/>
                        <a:pt x="82" y="10"/>
                      </a:cubicBezTo>
                      <a:cubicBezTo>
                        <a:pt x="80" y="9"/>
                        <a:pt x="78" y="8"/>
                        <a:pt x="76" y="7"/>
                      </a:cubicBezTo>
                      <a:cubicBezTo>
                        <a:pt x="76" y="6"/>
                        <a:pt x="75" y="6"/>
                        <a:pt x="74" y="6"/>
                      </a:cubicBezTo>
                      <a:cubicBezTo>
                        <a:pt x="74" y="5"/>
                        <a:pt x="74" y="5"/>
                        <a:pt x="73" y="5"/>
                      </a:cubicBezTo>
                      <a:cubicBezTo>
                        <a:pt x="73" y="5"/>
                        <a:pt x="72" y="5"/>
                        <a:pt x="72" y="5"/>
                      </a:cubicBezTo>
                      <a:cubicBezTo>
                        <a:pt x="72" y="5"/>
                        <a:pt x="72" y="4"/>
                        <a:pt x="72" y="4"/>
                      </a:cubicBezTo>
                      <a:cubicBezTo>
                        <a:pt x="71" y="4"/>
                        <a:pt x="70" y="4"/>
                        <a:pt x="70" y="4"/>
                      </a:cubicBezTo>
                      <a:cubicBezTo>
                        <a:pt x="70" y="4"/>
                        <a:pt x="70" y="4"/>
                        <a:pt x="70" y="4"/>
                      </a:cubicBezTo>
                      <a:cubicBezTo>
                        <a:pt x="69" y="3"/>
                        <a:pt x="68" y="3"/>
                        <a:pt x="68" y="3"/>
                      </a:cubicBezTo>
                      <a:cubicBezTo>
                        <a:pt x="68" y="3"/>
                        <a:pt x="68" y="3"/>
                        <a:pt x="67" y="3"/>
                      </a:cubicBezTo>
                      <a:cubicBezTo>
                        <a:pt x="66" y="2"/>
                        <a:pt x="64" y="2"/>
                        <a:pt x="63" y="1"/>
                      </a:cubicBezTo>
                      <a:cubicBezTo>
                        <a:pt x="62" y="1"/>
                        <a:pt x="62" y="1"/>
                        <a:pt x="61" y="1"/>
                      </a:cubicBezTo>
                      <a:cubicBezTo>
                        <a:pt x="61" y="1"/>
                        <a:pt x="61" y="1"/>
                        <a:pt x="60" y="1"/>
                      </a:cubicBezTo>
                      <a:cubicBezTo>
                        <a:pt x="58" y="1"/>
                        <a:pt x="56" y="0"/>
                        <a:pt x="55" y="0"/>
                      </a:cubicBezTo>
                      <a:cubicBezTo>
                        <a:pt x="55" y="3"/>
                        <a:pt x="55" y="3"/>
                        <a:pt x="55" y="3"/>
                      </a:cubicBezTo>
                      <a:cubicBezTo>
                        <a:pt x="57" y="3"/>
                        <a:pt x="59" y="3"/>
                        <a:pt x="61" y="4"/>
                      </a:cubicBezTo>
                      <a:cubicBezTo>
                        <a:pt x="61" y="4"/>
                        <a:pt x="60" y="4"/>
                        <a:pt x="60" y="4"/>
                      </a:cubicBezTo>
                      <a:cubicBezTo>
                        <a:pt x="59" y="4"/>
                        <a:pt x="59" y="5"/>
                        <a:pt x="59" y="5"/>
                      </a:cubicBezTo>
                      <a:cubicBezTo>
                        <a:pt x="58" y="5"/>
                        <a:pt x="57" y="4"/>
                        <a:pt x="56" y="4"/>
                      </a:cubicBezTo>
                      <a:cubicBezTo>
                        <a:pt x="56" y="5"/>
                        <a:pt x="57" y="5"/>
                        <a:pt x="57" y="5"/>
                      </a:cubicBezTo>
                      <a:cubicBezTo>
                        <a:pt x="58" y="6"/>
                        <a:pt x="58" y="6"/>
                        <a:pt x="59" y="5"/>
                      </a:cubicBezTo>
                      <a:cubicBezTo>
                        <a:pt x="60" y="5"/>
                        <a:pt x="61" y="6"/>
                        <a:pt x="61" y="5"/>
                      </a:cubicBezTo>
                      <a:cubicBezTo>
                        <a:pt x="61" y="5"/>
                        <a:pt x="61" y="5"/>
                        <a:pt x="62" y="4"/>
                      </a:cubicBezTo>
                      <a:cubicBezTo>
                        <a:pt x="62" y="4"/>
                        <a:pt x="62" y="4"/>
                        <a:pt x="62" y="4"/>
                      </a:cubicBezTo>
                      <a:cubicBezTo>
                        <a:pt x="63" y="4"/>
                        <a:pt x="63" y="4"/>
                        <a:pt x="64" y="5"/>
                      </a:cubicBezTo>
                      <a:cubicBezTo>
                        <a:pt x="64" y="5"/>
                        <a:pt x="63" y="5"/>
                        <a:pt x="63" y="5"/>
                      </a:cubicBezTo>
                      <a:cubicBezTo>
                        <a:pt x="63" y="6"/>
                        <a:pt x="64" y="5"/>
                        <a:pt x="65" y="5"/>
                      </a:cubicBezTo>
                      <a:cubicBezTo>
                        <a:pt x="65" y="5"/>
                        <a:pt x="65" y="5"/>
                        <a:pt x="65" y="5"/>
                      </a:cubicBezTo>
                      <a:cubicBezTo>
                        <a:pt x="66" y="5"/>
                        <a:pt x="67" y="5"/>
                        <a:pt x="67" y="6"/>
                      </a:cubicBezTo>
                      <a:cubicBezTo>
                        <a:pt x="68" y="6"/>
                        <a:pt x="70" y="6"/>
                        <a:pt x="71" y="7"/>
                      </a:cubicBezTo>
                      <a:cubicBezTo>
                        <a:pt x="70" y="7"/>
                        <a:pt x="70" y="7"/>
                        <a:pt x="70" y="7"/>
                      </a:cubicBezTo>
                      <a:cubicBezTo>
                        <a:pt x="70" y="7"/>
                        <a:pt x="69" y="7"/>
                        <a:pt x="69" y="7"/>
                      </a:cubicBezTo>
                      <a:cubicBezTo>
                        <a:pt x="69" y="7"/>
                        <a:pt x="69" y="8"/>
                        <a:pt x="70" y="8"/>
                      </a:cubicBezTo>
                      <a:cubicBezTo>
                        <a:pt x="70" y="8"/>
                        <a:pt x="71" y="8"/>
                        <a:pt x="71" y="9"/>
                      </a:cubicBezTo>
                      <a:cubicBezTo>
                        <a:pt x="71" y="10"/>
                        <a:pt x="70" y="9"/>
                        <a:pt x="69" y="9"/>
                      </a:cubicBezTo>
                      <a:cubicBezTo>
                        <a:pt x="68" y="9"/>
                        <a:pt x="67" y="10"/>
                        <a:pt x="67" y="9"/>
                      </a:cubicBezTo>
                      <a:cubicBezTo>
                        <a:pt x="67" y="9"/>
                        <a:pt x="67" y="8"/>
                        <a:pt x="68" y="8"/>
                      </a:cubicBezTo>
                      <a:cubicBezTo>
                        <a:pt x="67" y="8"/>
                        <a:pt x="67" y="8"/>
                        <a:pt x="67" y="8"/>
                      </a:cubicBezTo>
                      <a:cubicBezTo>
                        <a:pt x="67" y="8"/>
                        <a:pt x="67" y="8"/>
                        <a:pt x="66" y="8"/>
                      </a:cubicBezTo>
                      <a:cubicBezTo>
                        <a:pt x="66" y="9"/>
                        <a:pt x="66" y="9"/>
                        <a:pt x="65" y="9"/>
                      </a:cubicBezTo>
                      <a:cubicBezTo>
                        <a:pt x="65" y="9"/>
                        <a:pt x="64" y="9"/>
                        <a:pt x="64" y="9"/>
                      </a:cubicBezTo>
                      <a:cubicBezTo>
                        <a:pt x="63" y="9"/>
                        <a:pt x="63" y="10"/>
                        <a:pt x="62" y="10"/>
                      </a:cubicBezTo>
                      <a:cubicBezTo>
                        <a:pt x="62" y="10"/>
                        <a:pt x="62" y="10"/>
                        <a:pt x="61" y="10"/>
                      </a:cubicBezTo>
                      <a:cubicBezTo>
                        <a:pt x="61" y="10"/>
                        <a:pt x="60" y="11"/>
                        <a:pt x="59" y="11"/>
                      </a:cubicBezTo>
                      <a:cubicBezTo>
                        <a:pt x="59" y="11"/>
                        <a:pt x="58" y="12"/>
                        <a:pt x="57" y="12"/>
                      </a:cubicBezTo>
                      <a:cubicBezTo>
                        <a:pt x="57" y="12"/>
                        <a:pt x="56" y="13"/>
                        <a:pt x="57" y="13"/>
                      </a:cubicBezTo>
                      <a:cubicBezTo>
                        <a:pt x="57" y="14"/>
                        <a:pt x="57" y="14"/>
                        <a:pt x="57" y="14"/>
                      </a:cubicBezTo>
                      <a:cubicBezTo>
                        <a:pt x="57" y="14"/>
                        <a:pt x="57" y="15"/>
                        <a:pt x="57" y="15"/>
                      </a:cubicBezTo>
                      <a:cubicBezTo>
                        <a:pt x="57" y="15"/>
                        <a:pt x="58" y="15"/>
                        <a:pt x="58" y="15"/>
                      </a:cubicBezTo>
                      <a:cubicBezTo>
                        <a:pt x="59" y="15"/>
                        <a:pt x="60" y="16"/>
                        <a:pt x="60" y="16"/>
                      </a:cubicBezTo>
                      <a:cubicBezTo>
                        <a:pt x="61" y="17"/>
                        <a:pt x="61" y="17"/>
                        <a:pt x="62" y="17"/>
                      </a:cubicBezTo>
                      <a:cubicBezTo>
                        <a:pt x="63" y="17"/>
                        <a:pt x="64" y="17"/>
                        <a:pt x="64" y="17"/>
                      </a:cubicBezTo>
                      <a:cubicBezTo>
                        <a:pt x="64" y="18"/>
                        <a:pt x="63" y="18"/>
                        <a:pt x="63" y="19"/>
                      </a:cubicBezTo>
                      <a:cubicBezTo>
                        <a:pt x="63" y="19"/>
                        <a:pt x="63" y="19"/>
                        <a:pt x="63" y="20"/>
                      </a:cubicBezTo>
                      <a:cubicBezTo>
                        <a:pt x="63" y="20"/>
                        <a:pt x="63" y="21"/>
                        <a:pt x="64" y="21"/>
                      </a:cubicBezTo>
                      <a:cubicBezTo>
                        <a:pt x="64" y="21"/>
                        <a:pt x="65" y="20"/>
                        <a:pt x="65" y="20"/>
                      </a:cubicBezTo>
                      <a:cubicBezTo>
                        <a:pt x="65" y="19"/>
                        <a:pt x="65" y="18"/>
                        <a:pt x="66" y="18"/>
                      </a:cubicBezTo>
                      <a:cubicBezTo>
                        <a:pt x="68" y="18"/>
                        <a:pt x="71" y="17"/>
                        <a:pt x="70" y="14"/>
                      </a:cubicBezTo>
                      <a:cubicBezTo>
                        <a:pt x="70" y="14"/>
                        <a:pt x="70" y="13"/>
                        <a:pt x="70" y="13"/>
                      </a:cubicBezTo>
                      <a:cubicBezTo>
                        <a:pt x="70" y="13"/>
                        <a:pt x="71" y="12"/>
                        <a:pt x="71" y="12"/>
                      </a:cubicBezTo>
                      <a:cubicBezTo>
                        <a:pt x="71" y="12"/>
                        <a:pt x="71" y="11"/>
                        <a:pt x="72" y="11"/>
                      </a:cubicBezTo>
                      <a:cubicBezTo>
                        <a:pt x="72" y="11"/>
                        <a:pt x="72" y="10"/>
                        <a:pt x="72" y="10"/>
                      </a:cubicBezTo>
                      <a:cubicBezTo>
                        <a:pt x="72" y="10"/>
                        <a:pt x="72" y="10"/>
                        <a:pt x="72" y="10"/>
                      </a:cubicBezTo>
                      <a:cubicBezTo>
                        <a:pt x="73" y="10"/>
                        <a:pt x="73" y="10"/>
                        <a:pt x="73" y="10"/>
                      </a:cubicBezTo>
                      <a:cubicBezTo>
                        <a:pt x="74" y="10"/>
                        <a:pt x="74" y="11"/>
                        <a:pt x="75" y="11"/>
                      </a:cubicBezTo>
                      <a:cubicBezTo>
                        <a:pt x="75" y="11"/>
                        <a:pt x="75" y="10"/>
                        <a:pt x="75" y="10"/>
                      </a:cubicBezTo>
                      <a:cubicBezTo>
                        <a:pt x="76" y="10"/>
                        <a:pt x="76" y="11"/>
                        <a:pt x="77" y="11"/>
                      </a:cubicBezTo>
                      <a:cubicBezTo>
                        <a:pt x="77" y="12"/>
                        <a:pt x="77" y="12"/>
                        <a:pt x="78" y="12"/>
                      </a:cubicBezTo>
                      <a:cubicBezTo>
                        <a:pt x="77" y="13"/>
                        <a:pt x="77" y="13"/>
                        <a:pt x="77" y="13"/>
                      </a:cubicBezTo>
                      <a:cubicBezTo>
                        <a:pt x="77" y="13"/>
                        <a:pt x="77" y="13"/>
                        <a:pt x="77" y="13"/>
                      </a:cubicBezTo>
                      <a:cubicBezTo>
                        <a:pt x="77" y="14"/>
                        <a:pt x="78" y="14"/>
                        <a:pt x="78" y="14"/>
                      </a:cubicBezTo>
                      <a:cubicBezTo>
                        <a:pt x="78" y="14"/>
                        <a:pt x="79" y="14"/>
                        <a:pt x="79" y="14"/>
                      </a:cubicBezTo>
                      <a:cubicBezTo>
                        <a:pt x="80" y="14"/>
                        <a:pt x="80" y="13"/>
                        <a:pt x="80" y="13"/>
                      </a:cubicBezTo>
                      <a:cubicBezTo>
                        <a:pt x="81" y="13"/>
                        <a:pt x="81" y="14"/>
                        <a:pt x="82" y="14"/>
                      </a:cubicBezTo>
                      <a:cubicBezTo>
                        <a:pt x="82" y="14"/>
                        <a:pt x="82" y="15"/>
                        <a:pt x="82" y="15"/>
                      </a:cubicBezTo>
                      <a:cubicBezTo>
                        <a:pt x="82" y="15"/>
                        <a:pt x="82" y="16"/>
                        <a:pt x="82" y="16"/>
                      </a:cubicBezTo>
                      <a:cubicBezTo>
                        <a:pt x="82" y="17"/>
                        <a:pt x="83" y="17"/>
                        <a:pt x="84" y="18"/>
                      </a:cubicBezTo>
                      <a:cubicBezTo>
                        <a:pt x="84" y="18"/>
                        <a:pt x="84" y="18"/>
                        <a:pt x="84" y="18"/>
                      </a:cubicBezTo>
                      <a:cubicBezTo>
                        <a:pt x="85" y="19"/>
                        <a:pt x="85" y="19"/>
                        <a:pt x="85" y="19"/>
                      </a:cubicBezTo>
                      <a:cubicBezTo>
                        <a:pt x="85" y="20"/>
                        <a:pt x="84" y="20"/>
                        <a:pt x="84" y="21"/>
                      </a:cubicBezTo>
                      <a:cubicBezTo>
                        <a:pt x="84" y="22"/>
                        <a:pt x="83" y="22"/>
                        <a:pt x="83" y="22"/>
                      </a:cubicBezTo>
                      <a:cubicBezTo>
                        <a:pt x="84" y="23"/>
                        <a:pt x="85" y="22"/>
                        <a:pt x="85" y="23"/>
                      </a:cubicBezTo>
                      <a:cubicBezTo>
                        <a:pt x="85" y="23"/>
                        <a:pt x="85" y="24"/>
                        <a:pt x="85" y="24"/>
                      </a:cubicBezTo>
                      <a:cubicBezTo>
                        <a:pt x="85" y="25"/>
                        <a:pt x="85" y="25"/>
                        <a:pt x="85" y="25"/>
                      </a:cubicBezTo>
                      <a:cubicBezTo>
                        <a:pt x="84" y="25"/>
                        <a:pt x="84" y="25"/>
                        <a:pt x="84" y="25"/>
                      </a:cubicBezTo>
                      <a:cubicBezTo>
                        <a:pt x="83" y="25"/>
                        <a:pt x="83" y="25"/>
                        <a:pt x="83" y="25"/>
                      </a:cubicBezTo>
                      <a:cubicBezTo>
                        <a:pt x="82" y="25"/>
                        <a:pt x="82" y="25"/>
                        <a:pt x="82" y="25"/>
                      </a:cubicBezTo>
                      <a:cubicBezTo>
                        <a:pt x="81" y="24"/>
                        <a:pt x="80" y="25"/>
                        <a:pt x="80" y="24"/>
                      </a:cubicBezTo>
                      <a:cubicBezTo>
                        <a:pt x="81" y="23"/>
                        <a:pt x="81" y="23"/>
                        <a:pt x="82" y="22"/>
                      </a:cubicBezTo>
                      <a:cubicBezTo>
                        <a:pt x="83" y="22"/>
                        <a:pt x="83" y="21"/>
                        <a:pt x="83" y="21"/>
                      </a:cubicBezTo>
                      <a:cubicBezTo>
                        <a:pt x="83" y="21"/>
                        <a:pt x="82" y="21"/>
                        <a:pt x="82" y="21"/>
                      </a:cubicBezTo>
                      <a:cubicBezTo>
                        <a:pt x="81" y="22"/>
                        <a:pt x="80" y="22"/>
                        <a:pt x="80" y="22"/>
                      </a:cubicBezTo>
                      <a:cubicBezTo>
                        <a:pt x="79" y="22"/>
                        <a:pt x="78" y="22"/>
                        <a:pt x="77" y="22"/>
                      </a:cubicBezTo>
                      <a:cubicBezTo>
                        <a:pt x="77" y="23"/>
                        <a:pt x="78" y="22"/>
                        <a:pt x="78" y="23"/>
                      </a:cubicBezTo>
                      <a:cubicBezTo>
                        <a:pt x="77" y="23"/>
                        <a:pt x="77" y="23"/>
                        <a:pt x="77" y="23"/>
                      </a:cubicBezTo>
                      <a:cubicBezTo>
                        <a:pt x="77" y="23"/>
                        <a:pt x="77" y="22"/>
                        <a:pt x="77" y="22"/>
                      </a:cubicBezTo>
                      <a:cubicBezTo>
                        <a:pt x="76" y="22"/>
                        <a:pt x="75" y="22"/>
                        <a:pt x="75" y="22"/>
                      </a:cubicBezTo>
                      <a:cubicBezTo>
                        <a:pt x="74" y="22"/>
                        <a:pt x="74" y="22"/>
                        <a:pt x="74" y="23"/>
                      </a:cubicBezTo>
                      <a:cubicBezTo>
                        <a:pt x="74" y="23"/>
                        <a:pt x="75" y="23"/>
                        <a:pt x="76" y="23"/>
                      </a:cubicBezTo>
                      <a:cubicBezTo>
                        <a:pt x="75" y="24"/>
                        <a:pt x="74" y="24"/>
                        <a:pt x="75" y="25"/>
                      </a:cubicBezTo>
                      <a:cubicBezTo>
                        <a:pt x="75" y="26"/>
                        <a:pt x="75" y="26"/>
                        <a:pt x="75" y="26"/>
                      </a:cubicBezTo>
                      <a:cubicBezTo>
                        <a:pt x="76" y="26"/>
                        <a:pt x="76" y="26"/>
                        <a:pt x="76" y="26"/>
                      </a:cubicBezTo>
                      <a:cubicBezTo>
                        <a:pt x="76" y="26"/>
                        <a:pt x="76" y="26"/>
                        <a:pt x="77" y="26"/>
                      </a:cubicBezTo>
                      <a:cubicBezTo>
                        <a:pt x="77" y="26"/>
                        <a:pt x="77" y="25"/>
                        <a:pt x="78" y="25"/>
                      </a:cubicBezTo>
                      <a:cubicBezTo>
                        <a:pt x="79" y="26"/>
                        <a:pt x="77" y="27"/>
                        <a:pt x="77" y="27"/>
                      </a:cubicBezTo>
                      <a:cubicBezTo>
                        <a:pt x="76" y="27"/>
                        <a:pt x="75" y="27"/>
                        <a:pt x="74" y="28"/>
                      </a:cubicBezTo>
                      <a:cubicBezTo>
                        <a:pt x="74" y="28"/>
                        <a:pt x="72" y="29"/>
                        <a:pt x="72" y="28"/>
                      </a:cubicBezTo>
                      <a:cubicBezTo>
                        <a:pt x="72" y="27"/>
                        <a:pt x="73" y="28"/>
                        <a:pt x="73" y="27"/>
                      </a:cubicBezTo>
                      <a:cubicBezTo>
                        <a:pt x="72" y="27"/>
                        <a:pt x="71" y="27"/>
                        <a:pt x="71" y="28"/>
                      </a:cubicBezTo>
                      <a:cubicBezTo>
                        <a:pt x="69" y="28"/>
                        <a:pt x="68" y="28"/>
                        <a:pt x="67" y="30"/>
                      </a:cubicBezTo>
                      <a:cubicBezTo>
                        <a:pt x="67" y="30"/>
                        <a:pt x="67" y="30"/>
                        <a:pt x="67" y="31"/>
                      </a:cubicBezTo>
                      <a:cubicBezTo>
                        <a:pt x="67" y="31"/>
                        <a:pt x="66" y="31"/>
                        <a:pt x="66" y="31"/>
                      </a:cubicBezTo>
                      <a:cubicBezTo>
                        <a:pt x="65" y="31"/>
                        <a:pt x="65" y="31"/>
                        <a:pt x="65" y="31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3" y="32"/>
                        <a:pt x="63" y="32"/>
                        <a:pt x="63" y="33"/>
                      </a:cubicBezTo>
                      <a:cubicBezTo>
                        <a:pt x="63" y="33"/>
                        <a:pt x="62" y="33"/>
                        <a:pt x="62" y="33"/>
                      </a:cubicBezTo>
                      <a:cubicBezTo>
                        <a:pt x="62" y="33"/>
                        <a:pt x="62" y="34"/>
                        <a:pt x="61" y="34"/>
                      </a:cubicBezTo>
                      <a:cubicBezTo>
                        <a:pt x="61" y="34"/>
                        <a:pt x="61" y="34"/>
                        <a:pt x="60" y="34"/>
                      </a:cubicBezTo>
                      <a:cubicBezTo>
                        <a:pt x="60" y="35"/>
                        <a:pt x="60" y="36"/>
                        <a:pt x="60" y="37"/>
                      </a:cubicBezTo>
                      <a:cubicBezTo>
                        <a:pt x="60" y="37"/>
                        <a:pt x="59" y="38"/>
                        <a:pt x="58" y="38"/>
                      </a:cubicBezTo>
                      <a:cubicBezTo>
                        <a:pt x="58" y="38"/>
                        <a:pt x="57" y="38"/>
                        <a:pt x="57" y="39"/>
                      </a:cubicBezTo>
                      <a:cubicBezTo>
                        <a:pt x="56" y="39"/>
                        <a:pt x="56" y="39"/>
                        <a:pt x="55" y="40"/>
                      </a:cubicBezTo>
                      <a:cubicBezTo>
                        <a:pt x="55" y="40"/>
                        <a:pt x="55" y="40"/>
                        <a:pt x="55" y="40"/>
                      </a:cubicBezTo>
                      <a:cubicBezTo>
                        <a:pt x="55" y="64"/>
                        <a:pt x="55" y="64"/>
                        <a:pt x="55" y="64"/>
                      </a:cubicBezTo>
                      <a:cubicBezTo>
                        <a:pt x="55" y="64"/>
                        <a:pt x="55" y="63"/>
                        <a:pt x="55" y="63"/>
                      </a:cubicBezTo>
                      <a:cubicBezTo>
                        <a:pt x="56" y="62"/>
                        <a:pt x="56" y="62"/>
                        <a:pt x="56" y="62"/>
                      </a:cubicBezTo>
                      <a:cubicBezTo>
                        <a:pt x="57" y="61"/>
                        <a:pt x="57" y="62"/>
                        <a:pt x="58" y="61"/>
                      </a:cubicBezTo>
                      <a:cubicBezTo>
                        <a:pt x="58" y="61"/>
                        <a:pt x="59" y="61"/>
                        <a:pt x="59" y="61"/>
                      </a:cubicBezTo>
                      <a:cubicBezTo>
                        <a:pt x="59" y="61"/>
                        <a:pt x="59" y="60"/>
                        <a:pt x="60" y="60"/>
                      </a:cubicBezTo>
                      <a:cubicBezTo>
                        <a:pt x="60" y="61"/>
                        <a:pt x="59" y="61"/>
                        <a:pt x="60" y="62"/>
                      </a:cubicBezTo>
                      <a:cubicBezTo>
                        <a:pt x="60" y="62"/>
                        <a:pt x="61" y="61"/>
                        <a:pt x="61" y="61"/>
                      </a:cubicBezTo>
                      <a:cubicBezTo>
                        <a:pt x="61" y="61"/>
                        <a:pt x="62" y="61"/>
                        <a:pt x="62" y="61"/>
                      </a:cubicBezTo>
                      <a:cubicBezTo>
                        <a:pt x="63" y="62"/>
                        <a:pt x="63" y="62"/>
                        <a:pt x="63" y="62"/>
                      </a:cubicBezTo>
                      <a:cubicBezTo>
                        <a:pt x="64" y="62"/>
                        <a:pt x="64" y="62"/>
                        <a:pt x="65" y="62"/>
                      </a:cubicBezTo>
                      <a:cubicBezTo>
                        <a:pt x="65" y="62"/>
                        <a:pt x="66" y="63"/>
                        <a:pt x="66" y="63"/>
                      </a:cubicBezTo>
                      <a:cubicBezTo>
                        <a:pt x="66" y="63"/>
                        <a:pt x="67" y="62"/>
                        <a:pt x="67" y="62"/>
                      </a:cubicBezTo>
                      <a:cubicBezTo>
                        <a:pt x="68" y="62"/>
                        <a:pt x="68" y="62"/>
                        <a:pt x="69" y="63"/>
                      </a:cubicBezTo>
                      <a:cubicBezTo>
                        <a:pt x="69" y="63"/>
                        <a:pt x="69" y="62"/>
                        <a:pt x="70" y="62"/>
                      </a:cubicBezTo>
                      <a:cubicBezTo>
                        <a:pt x="70" y="63"/>
                        <a:pt x="70" y="63"/>
                        <a:pt x="70" y="63"/>
                      </a:cubicBezTo>
                      <a:cubicBezTo>
                        <a:pt x="70" y="64"/>
                        <a:pt x="70" y="64"/>
                        <a:pt x="70" y="64"/>
                      </a:cubicBezTo>
                      <a:cubicBezTo>
                        <a:pt x="71" y="64"/>
                        <a:pt x="71" y="64"/>
                        <a:pt x="72" y="64"/>
                      </a:cubicBezTo>
                      <a:cubicBezTo>
                        <a:pt x="72" y="65"/>
                        <a:pt x="72" y="65"/>
                        <a:pt x="73" y="66"/>
                      </a:cubicBezTo>
                      <a:cubicBezTo>
                        <a:pt x="73" y="66"/>
                        <a:pt x="74" y="67"/>
                        <a:pt x="75" y="67"/>
                      </a:cubicBezTo>
                      <a:cubicBezTo>
                        <a:pt x="75" y="67"/>
                        <a:pt x="76" y="67"/>
                        <a:pt x="76" y="67"/>
                      </a:cubicBezTo>
                      <a:cubicBezTo>
                        <a:pt x="77" y="67"/>
                        <a:pt x="78" y="67"/>
                        <a:pt x="79" y="68"/>
                      </a:cubicBezTo>
                      <a:cubicBezTo>
                        <a:pt x="79" y="68"/>
                        <a:pt x="80" y="69"/>
                        <a:pt x="80" y="69"/>
                      </a:cubicBezTo>
                      <a:cubicBezTo>
                        <a:pt x="80" y="69"/>
                        <a:pt x="80" y="70"/>
                        <a:pt x="80" y="70"/>
                      </a:cubicBezTo>
                      <a:cubicBezTo>
                        <a:pt x="80" y="71"/>
                        <a:pt x="81" y="71"/>
                        <a:pt x="81" y="72"/>
                      </a:cubicBezTo>
                      <a:cubicBezTo>
                        <a:pt x="81" y="73"/>
                        <a:pt x="81" y="73"/>
                        <a:pt x="82" y="73"/>
                      </a:cubicBezTo>
                      <a:cubicBezTo>
                        <a:pt x="82" y="73"/>
                        <a:pt x="82" y="74"/>
                        <a:pt x="83" y="74"/>
                      </a:cubicBezTo>
                      <a:cubicBezTo>
                        <a:pt x="83" y="74"/>
                        <a:pt x="83" y="74"/>
                        <a:pt x="83" y="74"/>
                      </a:cubicBezTo>
                      <a:cubicBezTo>
                        <a:pt x="84" y="74"/>
                        <a:pt x="84" y="74"/>
                        <a:pt x="85" y="74"/>
                      </a:cubicBezTo>
                      <a:cubicBezTo>
                        <a:pt x="85" y="74"/>
                        <a:pt x="86" y="74"/>
                        <a:pt x="86" y="74"/>
                      </a:cubicBezTo>
                      <a:cubicBezTo>
                        <a:pt x="86" y="75"/>
                        <a:pt x="86" y="75"/>
                        <a:pt x="87" y="75"/>
                      </a:cubicBezTo>
                      <a:cubicBezTo>
                        <a:pt x="87" y="75"/>
                        <a:pt x="87" y="75"/>
                        <a:pt x="88" y="75"/>
                      </a:cubicBezTo>
                      <a:cubicBezTo>
                        <a:pt x="88" y="75"/>
                        <a:pt x="89" y="76"/>
                        <a:pt x="90" y="76"/>
                      </a:cubicBezTo>
                      <a:cubicBezTo>
                        <a:pt x="90" y="76"/>
                        <a:pt x="90" y="76"/>
                        <a:pt x="90" y="76"/>
                      </a:cubicBezTo>
                      <a:cubicBezTo>
                        <a:pt x="91" y="76"/>
                        <a:pt x="92" y="76"/>
                        <a:pt x="92" y="77"/>
                      </a:cubicBezTo>
                      <a:cubicBezTo>
                        <a:pt x="86" y="87"/>
                        <a:pt x="75" y="95"/>
                        <a:pt x="62" y="98"/>
                      </a:cubicBezTo>
                      <a:cubicBezTo>
                        <a:pt x="62" y="98"/>
                        <a:pt x="62" y="97"/>
                        <a:pt x="62" y="97"/>
                      </a:cubicBezTo>
                      <a:cubicBezTo>
                        <a:pt x="62" y="96"/>
                        <a:pt x="62" y="95"/>
                        <a:pt x="62" y="94"/>
                      </a:cubicBezTo>
                      <a:cubicBezTo>
                        <a:pt x="62" y="93"/>
                        <a:pt x="62" y="92"/>
                        <a:pt x="62" y="92"/>
                      </a:cubicBezTo>
                      <a:cubicBezTo>
                        <a:pt x="61" y="91"/>
                        <a:pt x="60" y="90"/>
                        <a:pt x="60" y="90"/>
                      </a:cubicBezTo>
                      <a:cubicBezTo>
                        <a:pt x="59" y="90"/>
                        <a:pt x="59" y="90"/>
                        <a:pt x="58" y="90"/>
                      </a:cubicBezTo>
                      <a:cubicBezTo>
                        <a:pt x="57" y="89"/>
                        <a:pt x="56" y="88"/>
                        <a:pt x="55" y="87"/>
                      </a:cubicBezTo>
                      <a:cubicBezTo>
                        <a:pt x="55" y="87"/>
                        <a:pt x="55" y="87"/>
                        <a:pt x="55" y="86"/>
                      </a:cubicBezTo>
                      <a:cubicBezTo>
                        <a:pt x="55" y="86"/>
                        <a:pt x="55" y="86"/>
                        <a:pt x="55" y="86"/>
                      </a:cubicBezTo>
                      <a:lnTo>
                        <a:pt x="55" y="102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39" name="Freeform 115"/>
                <p:cNvSpPr>
                  <a:spLocks noEditPoints="1"/>
                </p:cNvSpPr>
                <p:nvPr userDrawn="1"/>
              </p:nvSpPr>
              <p:spPr bwMode="auto">
                <a:xfrm>
                  <a:off x="2942" y="18"/>
                  <a:ext cx="141" cy="141"/>
                </a:xfrm>
                <a:custGeom>
                  <a:avLst/>
                  <a:gdLst/>
                  <a:ahLst/>
                  <a:cxnLst>
                    <a:cxn ang="0">
                      <a:pos x="48" y="61"/>
                    </a:cxn>
                    <a:cxn ang="0">
                      <a:pos x="44" y="55"/>
                    </a:cxn>
                    <a:cxn ang="0">
                      <a:pos x="41" y="54"/>
                    </a:cxn>
                    <a:cxn ang="0">
                      <a:pos x="37" y="47"/>
                    </a:cxn>
                    <a:cxn ang="0">
                      <a:pos x="46" y="42"/>
                    </a:cxn>
                    <a:cxn ang="0">
                      <a:pos x="53" y="46"/>
                    </a:cxn>
                    <a:cxn ang="0">
                      <a:pos x="1" y="43"/>
                    </a:cxn>
                    <a:cxn ang="0">
                      <a:pos x="2" y="64"/>
                    </a:cxn>
                    <a:cxn ang="0">
                      <a:pos x="11" y="83"/>
                    </a:cxn>
                    <a:cxn ang="0">
                      <a:pos x="32" y="99"/>
                    </a:cxn>
                    <a:cxn ang="0">
                      <a:pos x="52" y="82"/>
                    </a:cxn>
                    <a:cxn ang="0">
                      <a:pos x="50" y="73"/>
                    </a:cxn>
                    <a:cxn ang="0">
                      <a:pos x="53" y="65"/>
                    </a:cxn>
                    <a:cxn ang="0">
                      <a:pos x="47" y="63"/>
                    </a:cxn>
                    <a:cxn ang="0">
                      <a:pos x="40" y="59"/>
                    </a:cxn>
                    <a:cxn ang="0">
                      <a:pos x="29" y="54"/>
                    </a:cxn>
                    <a:cxn ang="0">
                      <a:pos x="25" y="46"/>
                    </a:cxn>
                    <a:cxn ang="0">
                      <a:pos x="22" y="45"/>
                    </a:cxn>
                    <a:cxn ang="0">
                      <a:pos x="22" y="47"/>
                    </a:cxn>
                    <a:cxn ang="0">
                      <a:pos x="19" y="38"/>
                    </a:cxn>
                    <a:cxn ang="0">
                      <a:pos x="19" y="29"/>
                    </a:cxn>
                    <a:cxn ang="0">
                      <a:pos x="22" y="20"/>
                    </a:cxn>
                    <a:cxn ang="0">
                      <a:pos x="22" y="15"/>
                    </a:cxn>
                    <a:cxn ang="0">
                      <a:pos x="49" y="4"/>
                    </a:cxn>
                    <a:cxn ang="0">
                      <a:pos x="52" y="0"/>
                    </a:cxn>
                    <a:cxn ang="0">
                      <a:pos x="30" y="5"/>
                    </a:cxn>
                    <a:cxn ang="0">
                      <a:pos x="13" y="17"/>
                    </a:cxn>
                    <a:cxn ang="0">
                      <a:pos x="3" y="34"/>
                    </a:cxn>
                    <a:cxn ang="0">
                      <a:pos x="70" y="99"/>
                    </a:cxn>
                    <a:cxn ang="0">
                      <a:pos x="91" y="83"/>
                    </a:cxn>
                    <a:cxn ang="0">
                      <a:pos x="99" y="69"/>
                    </a:cxn>
                    <a:cxn ang="0">
                      <a:pos x="102" y="46"/>
                    </a:cxn>
                    <a:cxn ang="0">
                      <a:pos x="97" y="29"/>
                    </a:cxn>
                    <a:cxn ang="0">
                      <a:pos x="85" y="13"/>
                    </a:cxn>
                    <a:cxn ang="0">
                      <a:pos x="72" y="4"/>
                    </a:cxn>
                    <a:cxn ang="0">
                      <a:pos x="61" y="1"/>
                    </a:cxn>
                    <a:cxn ang="0">
                      <a:pos x="59" y="5"/>
                    </a:cxn>
                    <a:cxn ang="0">
                      <a:pos x="62" y="4"/>
                    </a:cxn>
                    <a:cxn ang="0">
                      <a:pos x="71" y="7"/>
                    </a:cxn>
                    <a:cxn ang="0">
                      <a:pos x="67" y="9"/>
                    </a:cxn>
                    <a:cxn ang="0">
                      <a:pos x="62" y="10"/>
                    </a:cxn>
                    <a:cxn ang="0">
                      <a:pos x="57" y="15"/>
                    </a:cxn>
                    <a:cxn ang="0">
                      <a:pos x="63" y="20"/>
                    </a:cxn>
                    <a:cxn ang="0">
                      <a:pos x="71" y="12"/>
                    </a:cxn>
                    <a:cxn ang="0">
                      <a:pos x="75" y="10"/>
                    </a:cxn>
                    <a:cxn ang="0">
                      <a:pos x="79" y="14"/>
                    </a:cxn>
                    <a:cxn ang="0">
                      <a:pos x="84" y="18"/>
                    </a:cxn>
                    <a:cxn ang="0">
                      <a:pos x="85" y="25"/>
                    </a:cxn>
                    <a:cxn ang="0">
                      <a:pos x="83" y="21"/>
                    </a:cxn>
                    <a:cxn ang="0">
                      <a:pos x="77" y="22"/>
                    </a:cxn>
                    <a:cxn ang="0">
                      <a:pos x="76" y="26"/>
                    </a:cxn>
                    <a:cxn ang="0">
                      <a:pos x="73" y="27"/>
                    </a:cxn>
                    <a:cxn ang="0">
                      <a:pos x="64" y="32"/>
                    </a:cxn>
                    <a:cxn ang="0">
                      <a:pos x="58" y="38"/>
                    </a:cxn>
                    <a:cxn ang="0">
                      <a:pos x="56" y="62"/>
                    </a:cxn>
                    <a:cxn ang="0">
                      <a:pos x="62" y="61"/>
                    </a:cxn>
                    <a:cxn ang="0">
                      <a:pos x="70" y="62"/>
                    </a:cxn>
                    <a:cxn ang="0">
                      <a:pos x="76" y="67"/>
                    </a:cxn>
                    <a:cxn ang="0">
                      <a:pos x="83" y="74"/>
                    </a:cxn>
                    <a:cxn ang="0">
                      <a:pos x="90" y="76"/>
                    </a:cxn>
                    <a:cxn ang="0">
                      <a:pos x="62" y="92"/>
                    </a:cxn>
                    <a:cxn ang="0">
                      <a:pos x="55" y="102"/>
                    </a:cxn>
                  </a:cxnLst>
                  <a:rect l="0" t="0" r="r" b="b"/>
                  <a:pathLst>
                    <a:path w="102" h="102">
                      <a:moveTo>
                        <a:pt x="55" y="40"/>
                      </a:moveTo>
                      <a:cubicBezTo>
                        <a:pt x="55" y="64"/>
                        <a:pt x="55" y="64"/>
                        <a:pt x="55" y="64"/>
                      </a:cubicBezTo>
                      <a:cubicBezTo>
                        <a:pt x="54" y="64"/>
                        <a:pt x="54" y="64"/>
                        <a:pt x="54" y="64"/>
                      </a:cubicBezTo>
                      <a:cubicBezTo>
                        <a:pt x="54" y="64"/>
                        <a:pt x="53" y="64"/>
                        <a:pt x="53" y="63"/>
                      </a:cubicBezTo>
                      <a:cubicBezTo>
                        <a:pt x="52" y="63"/>
                        <a:pt x="51" y="64"/>
                        <a:pt x="50" y="64"/>
                      </a:cubicBezTo>
                      <a:cubicBezTo>
                        <a:pt x="49" y="64"/>
                        <a:pt x="48" y="62"/>
                        <a:pt x="48" y="61"/>
                      </a:cubicBezTo>
                      <a:cubicBezTo>
                        <a:pt x="48" y="61"/>
                        <a:pt x="48" y="60"/>
                        <a:pt x="48" y="59"/>
                      </a:cubicBezTo>
                      <a:cubicBezTo>
                        <a:pt x="48" y="59"/>
                        <a:pt x="48" y="58"/>
                        <a:pt x="48" y="58"/>
                      </a:cubicBezTo>
                      <a:cubicBezTo>
                        <a:pt x="48" y="57"/>
                        <a:pt x="48" y="57"/>
                        <a:pt x="47" y="57"/>
                      </a:cubicBezTo>
                      <a:cubicBezTo>
                        <a:pt x="46" y="57"/>
                        <a:pt x="45" y="57"/>
                        <a:pt x="43" y="57"/>
                      </a:cubicBezTo>
                      <a:cubicBezTo>
                        <a:pt x="43" y="56"/>
                        <a:pt x="44" y="56"/>
                        <a:pt x="44" y="56"/>
                      </a:cubicBezTo>
                      <a:cubicBezTo>
                        <a:pt x="44" y="55"/>
                        <a:pt x="44" y="55"/>
                        <a:pt x="44" y="55"/>
                      </a:cubicBezTo>
                      <a:cubicBezTo>
                        <a:pt x="44" y="55"/>
                        <a:pt x="44" y="54"/>
                        <a:pt x="45" y="54"/>
                      </a:cubicBezTo>
                      <a:cubicBezTo>
                        <a:pt x="45" y="54"/>
                        <a:pt x="45" y="53"/>
                        <a:pt x="45" y="53"/>
                      </a:cubicBezTo>
                      <a:cubicBezTo>
                        <a:pt x="45" y="53"/>
                        <a:pt x="45" y="52"/>
                        <a:pt x="45" y="52"/>
                      </a:cubicBezTo>
                      <a:cubicBezTo>
                        <a:pt x="45" y="52"/>
                        <a:pt x="45" y="51"/>
                        <a:pt x="45" y="51"/>
                      </a:cubicBezTo>
                      <a:cubicBezTo>
                        <a:pt x="44" y="51"/>
                        <a:pt x="43" y="51"/>
                        <a:pt x="43" y="51"/>
                      </a:cubicBezTo>
                      <a:cubicBezTo>
                        <a:pt x="42" y="52"/>
                        <a:pt x="42" y="53"/>
                        <a:pt x="41" y="54"/>
                      </a:cubicBezTo>
                      <a:cubicBezTo>
                        <a:pt x="40" y="54"/>
                        <a:pt x="40" y="54"/>
                        <a:pt x="39" y="54"/>
                      </a:cubicBezTo>
                      <a:cubicBezTo>
                        <a:pt x="39" y="54"/>
                        <a:pt x="38" y="54"/>
                        <a:pt x="38" y="54"/>
                      </a:cubicBezTo>
                      <a:cubicBezTo>
                        <a:pt x="38" y="54"/>
                        <a:pt x="37" y="54"/>
                        <a:pt x="36" y="54"/>
                      </a:cubicBezTo>
                      <a:cubicBezTo>
                        <a:pt x="36" y="53"/>
                        <a:pt x="36" y="52"/>
                        <a:pt x="36" y="52"/>
                      </a:cubicBezTo>
                      <a:cubicBezTo>
                        <a:pt x="35" y="50"/>
                        <a:pt x="36" y="49"/>
                        <a:pt x="36" y="47"/>
                      </a:cubicBezTo>
                      <a:cubicBezTo>
                        <a:pt x="36" y="47"/>
                        <a:pt x="37" y="47"/>
                        <a:pt x="37" y="47"/>
                      </a:cubicBezTo>
                      <a:cubicBezTo>
                        <a:pt x="37" y="46"/>
                        <a:pt x="37" y="46"/>
                        <a:pt x="37" y="45"/>
                      </a:cubicBezTo>
                      <a:cubicBezTo>
                        <a:pt x="37" y="45"/>
                        <a:pt x="38" y="44"/>
                        <a:pt x="39" y="44"/>
                      </a:cubicBezTo>
                      <a:cubicBezTo>
                        <a:pt x="40" y="43"/>
                        <a:pt x="40" y="43"/>
                        <a:pt x="41" y="43"/>
                      </a:cubicBezTo>
                      <a:cubicBezTo>
                        <a:pt x="42" y="43"/>
                        <a:pt x="42" y="43"/>
                        <a:pt x="43" y="43"/>
                      </a:cubicBezTo>
                      <a:cubicBezTo>
                        <a:pt x="43" y="43"/>
                        <a:pt x="43" y="43"/>
                        <a:pt x="44" y="43"/>
                      </a:cubicBezTo>
                      <a:cubicBezTo>
                        <a:pt x="45" y="43"/>
                        <a:pt x="45" y="42"/>
                        <a:pt x="46" y="42"/>
                      </a:cubicBezTo>
                      <a:cubicBezTo>
                        <a:pt x="47" y="42"/>
                        <a:pt x="47" y="42"/>
                        <a:pt x="48" y="42"/>
                      </a:cubicBezTo>
                      <a:cubicBezTo>
                        <a:pt x="49" y="42"/>
                        <a:pt x="49" y="43"/>
                        <a:pt x="49" y="43"/>
                      </a:cubicBezTo>
                      <a:cubicBezTo>
                        <a:pt x="50" y="43"/>
                        <a:pt x="50" y="42"/>
                        <a:pt x="50" y="42"/>
                      </a:cubicBezTo>
                      <a:cubicBezTo>
                        <a:pt x="51" y="42"/>
                        <a:pt x="51" y="43"/>
                        <a:pt x="51" y="44"/>
                      </a:cubicBezTo>
                      <a:cubicBezTo>
                        <a:pt x="51" y="44"/>
                        <a:pt x="51" y="44"/>
                        <a:pt x="51" y="45"/>
                      </a:cubicBezTo>
                      <a:cubicBezTo>
                        <a:pt x="52" y="46"/>
                        <a:pt x="53" y="46"/>
                        <a:pt x="53" y="46"/>
                      </a:cubicBezTo>
                      <a:cubicBezTo>
                        <a:pt x="54" y="46"/>
                        <a:pt x="53" y="45"/>
                        <a:pt x="53" y="44"/>
                      </a:cubicBezTo>
                      <a:cubicBezTo>
                        <a:pt x="53" y="44"/>
                        <a:pt x="53" y="44"/>
                        <a:pt x="53" y="44"/>
                      </a:cubicBezTo>
                      <a:cubicBezTo>
                        <a:pt x="53" y="43"/>
                        <a:pt x="53" y="43"/>
                        <a:pt x="53" y="42"/>
                      </a:cubicBezTo>
                      <a:cubicBezTo>
                        <a:pt x="53" y="41"/>
                        <a:pt x="54" y="41"/>
                        <a:pt x="55" y="40"/>
                      </a:cubicBezTo>
                      <a:moveTo>
                        <a:pt x="1" y="41"/>
                      </a:moveTo>
                      <a:cubicBezTo>
                        <a:pt x="1" y="42"/>
                        <a:pt x="1" y="43"/>
                        <a:pt x="1" y="43"/>
                      </a:cubicBezTo>
                      <a:cubicBezTo>
                        <a:pt x="0" y="44"/>
                        <a:pt x="0" y="45"/>
                        <a:pt x="0" y="46"/>
                      </a:cubicBezTo>
                      <a:cubicBezTo>
                        <a:pt x="0" y="48"/>
                        <a:pt x="0" y="49"/>
                        <a:pt x="0" y="51"/>
                      </a:cubicBezTo>
                      <a:cubicBezTo>
                        <a:pt x="0" y="53"/>
                        <a:pt x="0" y="55"/>
                        <a:pt x="0" y="56"/>
                      </a:cubicBezTo>
                      <a:cubicBezTo>
                        <a:pt x="0" y="57"/>
                        <a:pt x="0" y="58"/>
                        <a:pt x="1" y="59"/>
                      </a:cubicBezTo>
                      <a:cubicBezTo>
                        <a:pt x="1" y="60"/>
                        <a:pt x="1" y="61"/>
                        <a:pt x="1" y="62"/>
                      </a:cubicBezTo>
                      <a:cubicBezTo>
                        <a:pt x="1" y="62"/>
                        <a:pt x="1" y="63"/>
                        <a:pt x="2" y="64"/>
                      </a:cubicBezTo>
                      <a:cubicBezTo>
                        <a:pt x="2" y="66"/>
                        <a:pt x="2" y="67"/>
                        <a:pt x="3" y="69"/>
                      </a:cubicBezTo>
                      <a:cubicBezTo>
                        <a:pt x="3" y="70"/>
                        <a:pt x="4" y="70"/>
                        <a:pt x="4" y="71"/>
                      </a:cubicBezTo>
                      <a:cubicBezTo>
                        <a:pt x="4" y="72"/>
                        <a:pt x="5" y="73"/>
                        <a:pt x="5" y="73"/>
                      </a:cubicBezTo>
                      <a:cubicBezTo>
                        <a:pt x="5" y="74"/>
                        <a:pt x="5" y="74"/>
                        <a:pt x="6" y="75"/>
                      </a:cubicBezTo>
                      <a:cubicBezTo>
                        <a:pt x="6" y="75"/>
                        <a:pt x="6" y="76"/>
                        <a:pt x="7" y="77"/>
                      </a:cubicBezTo>
                      <a:cubicBezTo>
                        <a:pt x="8" y="79"/>
                        <a:pt x="9" y="81"/>
                        <a:pt x="11" y="83"/>
                      </a:cubicBezTo>
                      <a:cubicBezTo>
                        <a:pt x="12" y="84"/>
                        <a:pt x="12" y="85"/>
                        <a:pt x="13" y="86"/>
                      </a:cubicBezTo>
                      <a:cubicBezTo>
                        <a:pt x="14" y="86"/>
                        <a:pt x="14" y="87"/>
                        <a:pt x="15" y="87"/>
                      </a:cubicBezTo>
                      <a:cubicBezTo>
                        <a:pt x="15" y="88"/>
                        <a:pt x="16" y="89"/>
                        <a:pt x="17" y="89"/>
                      </a:cubicBezTo>
                      <a:cubicBezTo>
                        <a:pt x="19" y="92"/>
                        <a:pt x="22" y="94"/>
                        <a:pt x="26" y="96"/>
                      </a:cubicBezTo>
                      <a:cubicBezTo>
                        <a:pt x="26" y="96"/>
                        <a:pt x="27" y="96"/>
                        <a:pt x="28" y="97"/>
                      </a:cubicBezTo>
                      <a:cubicBezTo>
                        <a:pt x="29" y="98"/>
                        <a:pt x="31" y="98"/>
                        <a:pt x="32" y="99"/>
                      </a:cubicBezTo>
                      <a:cubicBezTo>
                        <a:pt x="33" y="99"/>
                        <a:pt x="34" y="99"/>
                        <a:pt x="35" y="100"/>
                      </a:cubicBezTo>
                      <a:cubicBezTo>
                        <a:pt x="40" y="101"/>
                        <a:pt x="45" y="102"/>
                        <a:pt x="51" y="102"/>
                      </a:cubicBezTo>
                      <a:cubicBezTo>
                        <a:pt x="52" y="102"/>
                        <a:pt x="53" y="102"/>
                        <a:pt x="55" y="102"/>
                      </a:cubicBezTo>
                      <a:cubicBezTo>
                        <a:pt x="55" y="86"/>
                        <a:pt x="55" y="86"/>
                        <a:pt x="55" y="86"/>
                      </a:cubicBezTo>
                      <a:cubicBezTo>
                        <a:pt x="54" y="85"/>
                        <a:pt x="54" y="85"/>
                        <a:pt x="54" y="85"/>
                      </a:cubicBezTo>
                      <a:cubicBezTo>
                        <a:pt x="53" y="84"/>
                        <a:pt x="53" y="83"/>
                        <a:pt x="52" y="82"/>
                      </a:cubicBezTo>
                      <a:cubicBezTo>
                        <a:pt x="52" y="81"/>
                        <a:pt x="51" y="80"/>
                        <a:pt x="51" y="80"/>
                      </a:cubicBezTo>
                      <a:cubicBezTo>
                        <a:pt x="51" y="80"/>
                        <a:pt x="50" y="79"/>
                        <a:pt x="50" y="79"/>
                      </a:cubicBezTo>
                      <a:cubicBezTo>
                        <a:pt x="50" y="79"/>
                        <a:pt x="49" y="78"/>
                        <a:pt x="50" y="77"/>
                      </a:cubicBezTo>
                      <a:cubicBezTo>
                        <a:pt x="50" y="77"/>
                        <a:pt x="51" y="76"/>
                        <a:pt x="51" y="76"/>
                      </a:cubicBezTo>
                      <a:cubicBezTo>
                        <a:pt x="51" y="76"/>
                        <a:pt x="50" y="75"/>
                        <a:pt x="50" y="75"/>
                      </a:cubicBezTo>
                      <a:cubicBezTo>
                        <a:pt x="50" y="74"/>
                        <a:pt x="50" y="74"/>
                        <a:pt x="50" y="73"/>
                      </a:cubicBezTo>
                      <a:cubicBezTo>
                        <a:pt x="51" y="73"/>
                        <a:pt x="51" y="72"/>
                        <a:pt x="51" y="72"/>
                      </a:cubicBezTo>
                      <a:cubicBezTo>
                        <a:pt x="51" y="72"/>
                        <a:pt x="51" y="72"/>
                        <a:pt x="52" y="72"/>
                      </a:cubicBezTo>
                      <a:cubicBezTo>
                        <a:pt x="52" y="71"/>
                        <a:pt x="52" y="71"/>
                        <a:pt x="52" y="71"/>
                      </a:cubicBezTo>
                      <a:cubicBezTo>
                        <a:pt x="53" y="70"/>
                        <a:pt x="53" y="70"/>
                        <a:pt x="53" y="69"/>
                      </a:cubicBezTo>
                      <a:cubicBezTo>
                        <a:pt x="54" y="69"/>
                        <a:pt x="54" y="67"/>
                        <a:pt x="53" y="66"/>
                      </a:cubicBezTo>
                      <a:cubicBezTo>
                        <a:pt x="53" y="66"/>
                        <a:pt x="53" y="66"/>
                        <a:pt x="53" y="65"/>
                      </a:cubicBezTo>
                      <a:cubicBezTo>
                        <a:pt x="53" y="65"/>
                        <a:pt x="53" y="64"/>
                        <a:pt x="52" y="64"/>
                      </a:cubicBezTo>
                      <a:cubicBezTo>
                        <a:pt x="51" y="64"/>
                        <a:pt x="51" y="64"/>
                        <a:pt x="51" y="65"/>
                      </a:cubicBezTo>
                      <a:cubicBezTo>
                        <a:pt x="51" y="65"/>
                        <a:pt x="51" y="65"/>
                        <a:pt x="50" y="66"/>
                      </a:cubicBezTo>
                      <a:cubicBezTo>
                        <a:pt x="50" y="66"/>
                        <a:pt x="50" y="65"/>
                        <a:pt x="49" y="65"/>
                      </a:cubicBezTo>
                      <a:cubicBezTo>
                        <a:pt x="49" y="65"/>
                        <a:pt x="48" y="65"/>
                        <a:pt x="48" y="64"/>
                      </a:cubicBezTo>
                      <a:cubicBezTo>
                        <a:pt x="47" y="64"/>
                        <a:pt x="47" y="63"/>
                        <a:pt x="47" y="63"/>
                      </a:cubicBezTo>
                      <a:cubicBezTo>
                        <a:pt x="46" y="63"/>
                        <a:pt x="46" y="63"/>
                        <a:pt x="45" y="63"/>
                      </a:cubicBezTo>
                      <a:cubicBezTo>
                        <a:pt x="45" y="62"/>
                        <a:pt x="45" y="62"/>
                        <a:pt x="45" y="62"/>
                      </a:cubicBezTo>
                      <a:cubicBezTo>
                        <a:pt x="45" y="61"/>
                        <a:pt x="44" y="60"/>
                        <a:pt x="44" y="60"/>
                      </a:cubicBezTo>
                      <a:cubicBezTo>
                        <a:pt x="43" y="59"/>
                        <a:pt x="42" y="59"/>
                        <a:pt x="42" y="59"/>
                      </a:cubicBezTo>
                      <a:cubicBezTo>
                        <a:pt x="42" y="59"/>
                        <a:pt x="41" y="59"/>
                        <a:pt x="41" y="59"/>
                      </a:cubicBezTo>
                      <a:cubicBezTo>
                        <a:pt x="41" y="59"/>
                        <a:pt x="40" y="59"/>
                        <a:pt x="40" y="59"/>
                      </a:cubicBezTo>
                      <a:cubicBezTo>
                        <a:pt x="39" y="58"/>
                        <a:pt x="38" y="56"/>
                        <a:pt x="37" y="56"/>
                      </a:cubicBezTo>
                      <a:cubicBezTo>
                        <a:pt x="36" y="56"/>
                        <a:pt x="36" y="57"/>
                        <a:pt x="35" y="57"/>
                      </a:cubicBezTo>
                      <a:cubicBezTo>
                        <a:pt x="35" y="57"/>
                        <a:pt x="34" y="57"/>
                        <a:pt x="33" y="56"/>
                      </a:cubicBezTo>
                      <a:cubicBezTo>
                        <a:pt x="33" y="56"/>
                        <a:pt x="32" y="56"/>
                        <a:pt x="31" y="55"/>
                      </a:cubicBezTo>
                      <a:cubicBezTo>
                        <a:pt x="31" y="55"/>
                        <a:pt x="31" y="55"/>
                        <a:pt x="30" y="55"/>
                      </a:cubicBezTo>
                      <a:cubicBezTo>
                        <a:pt x="30" y="55"/>
                        <a:pt x="30" y="55"/>
                        <a:pt x="29" y="54"/>
                      </a:cubicBezTo>
                      <a:cubicBezTo>
                        <a:pt x="29" y="54"/>
                        <a:pt x="29" y="54"/>
                        <a:pt x="28" y="54"/>
                      </a:cubicBezTo>
                      <a:cubicBezTo>
                        <a:pt x="28" y="53"/>
                        <a:pt x="27" y="53"/>
                        <a:pt x="27" y="52"/>
                      </a:cubicBezTo>
                      <a:cubicBezTo>
                        <a:pt x="27" y="52"/>
                        <a:pt x="28" y="52"/>
                        <a:pt x="28" y="51"/>
                      </a:cubicBezTo>
                      <a:cubicBezTo>
                        <a:pt x="28" y="50"/>
                        <a:pt x="27" y="49"/>
                        <a:pt x="26" y="48"/>
                      </a:cubicBezTo>
                      <a:cubicBezTo>
                        <a:pt x="26" y="48"/>
                        <a:pt x="25" y="47"/>
                        <a:pt x="25" y="47"/>
                      </a:cubicBezTo>
                      <a:cubicBezTo>
                        <a:pt x="25" y="46"/>
                        <a:pt x="25" y="46"/>
                        <a:pt x="25" y="46"/>
                      </a:cubicBezTo>
                      <a:cubicBezTo>
                        <a:pt x="24" y="46"/>
                        <a:pt x="24" y="45"/>
                        <a:pt x="24" y="45"/>
                      </a:cubicBezTo>
                      <a:cubicBezTo>
                        <a:pt x="23" y="44"/>
                        <a:pt x="23" y="44"/>
                        <a:pt x="23" y="43"/>
                      </a:cubicBezTo>
                      <a:cubicBezTo>
                        <a:pt x="23" y="43"/>
                        <a:pt x="23" y="42"/>
                        <a:pt x="23" y="41"/>
                      </a:cubicBezTo>
                      <a:cubicBezTo>
                        <a:pt x="22" y="40"/>
                        <a:pt x="21" y="41"/>
                        <a:pt x="21" y="42"/>
                      </a:cubicBezTo>
                      <a:cubicBezTo>
                        <a:pt x="21" y="43"/>
                        <a:pt x="22" y="43"/>
                        <a:pt x="22" y="43"/>
                      </a:cubicBezTo>
                      <a:cubicBezTo>
                        <a:pt x="22" y="44"/>
                        <a:pt x="22" y="44"/>
                        <a:pt x="22" y="45"/>
                      </a:cubicBezTo>
                      <a:cubicBezTo>
                        <a:pt x="22" y="45"/>
                        <a:pt x="23" y="45"/>
                        <a:pt x="23" y="46"/>
                      </a:cubicBezTo>
                      <a:cubicBezTo>
                        <a:pt x="23" y="47"/>
                        <a:pt x="23" y="47"/>
                        <a:pt x="23" y="48"/>
                      </a:cubicBezTo>
                      <a:cubicBezTo>
                        <a:pt x="24" y="48"/>
                        <a:pt x="24" y="49"/>
                        <a:pt x="24" y="49"/>
                      </a:cubicBezTo>
                      <a:cubicBezTo>
                        <a:pt x="23" y="49"/>
                        <a:pt x="23" y="49"/>
                        <a:pt x="23" y="49"/>
                      </a:cubicBezTo>
                      <a:cubicBezTo>
                        <a:pt x="23" y="48"/>
                        <a:pt x="22" y="48"/>
                        <a:pt x="22" y="48"/>
                      </a:cubicBezTo>
                      <a:cubicBezTo>
                        <a:pt x="22" y="47"/>
                        <a:pt x="22" y="47"/>
                        <a:pt x="22" y="47"/>
                      </a:cubicBezTo>
                      <a:cubicBezTo>
                        <a:pt x="22" y="46"/>
                        <a:pt x="20" y="46"/>
                        <a:pt x="20" y="45"/>
                      </a:cubicBezTo>
                      <a:cubicBezTo>
                        <a:pt x="20" y="44"/>
                        <a:pt x="21" y="44"/>
                        <a:pt x="21" y="44"/>
                      </a:cubicBezTo>
                      <a:cubicBezTo>
                        <a:pt x="21" y="43"/>
                        <a:pt x="20" y="43"/>
                        <a:pt x="20" y="42"/>
                      </a:cubicBezTo>
                      <a:cubicBezTo>
                        <a:pt x="20" y="42"/>
                        <a:pt x="20" y="41"/>
                        <a:pt x="20" y="41"/>
                      </a:cubicBezTo>
                      <a:cubicBezTo>
                        <a:pt x="20" y="40"/>
                        <a:pt x="20" y="40"/>
                        <a:pt x="20" y="39"/>
                      </a:cubicBezTo>
                      <a:cubicBezTo>
                        <a:pt x="20" y="39"/>
                        <a:pt x="19" y="38"/>
                        <a:pt x="19" y="38"/>
                      </a:cubicBezTo>
                      <a:cubicBezTo>
                        <a:pt x="18" y="38"/>
                        <a:pt x="18" y="38"/>
                        <a:pt x="17" y="38"/>
                      </a:cubicBezTo>
                      <a:cubicBezTo>
                        <a:pt x="17" y="37"/>
                        <a:pt x="17" y="37"/>
                        <a:pt x="17" y="36"/>
                      </a:cubicBezTo>
                      <a:cubicBezTo>
                        <a:pt x="17" y="35"/>
                        <a:pt x="17" y="35"/>
                        <a:pt x="17" y="34"/>
                      </a:cubicBezTo>
                      <a:cubicBezTo>
                        <a:pt x="17" y="33"/>
                        <a:pt x="17" y="33"/>
                        <a:pt x="17" y="32"/>
                      </a:cubicBezTo>
                      <a:cubicBezTo>
                        <a:pt x="17" y="31"/>
                        <a:pt x="18" y="31"/>
                        <a:pt x="18" y="31"/>
                      </a:cubicBezTo>
                      <a:cubicBezTo>
                        <a:pt x="18" y="30"/>
                        <a:pt x="18" y="30"/>
                        <a:pt x="19" y="29"/>
                      </a:cubicBezTo>
                      <a:cubicBezTo>
                        <a:pt x="19" y="29"/>
                        <a:pt x="20" y="28"/>
                        <a:pt x="20" y="27"/>
                      </a:cubicBezTo>
                      <a:cubicBezTo>
                        <a:pt x="21" y="27"/>
                        <a:pt x="22" y="26"/>
                        <a:pt x="22" y="25"/>
                      </a:cubicBezTo>
                      <a:cubicBezTo>
                        <a:pt x="22" y="25"/>
                        <a:pt x="23" y="24"/>
                        <a:pt x="22" y="24"/>
                      </a:cubicBezTo>
                      <a:cubicBezTo>
                        <a:pt x="22" y="23"/>
                        <a:pt x="21" y="23"/>
                        <a:pt x="21" y="22"/>
                      </a:cubicBezTo>
                      <a:cubicBezTo>
                        <a:pt x="22" y="22"/>
                        <a:pt x="22" y="22"/>
                        <a:pt x="22" y="21"/>
                      </a:cubicBezTo>
                      <a:cubicBezTo>
                        <a:pt x="22" y="21"/>
                        <a:pt x="22" y="20"/>
                        <a:pt x="22" y="20"/>
                      </a:cubicBezTo>
                      <a:cubicBezTo>
                        <a:pt x="22" y="20"/>
                        <a:pt x="22" y="19"/>
                        <a:pt x="22" y="19"/>
                      </a:cubicBezTo>
                      <a:cubicBezTo>
                        <a:pt x="22" y="18"/>
                        <a:pt x="23" y="18"/>
                        <a:pt x="23" y="17"/>
                      </a:cubicBezTo>
                      <a:cubicBezTo>
                        <a:pt x="22" y="17"/>
                        <a:pt x="22" y="18"/>
                        <a:pt x="21" y="17"/>
                      </a:cubicBezTo>
                      <a:cubicBezTo>
                        <a:pt x="21" y="17"/>
                        <a:pt x="21" y="17"/>
                        <a:pt x="21" y="16"/>
                      </a:cubicBezTo>
                      <a:cubicBezTo>
                        <a:pt x="21" y="16"/>
                        <a:pt x="21" y="16"/>
                        <a:pt x="21" y="15"/>
                      </a:cubicBezTo>
                      <a:cubicBezTo>
                        <a:pt x="21" y="15"/>
                        <a:pt x="22" y="15"/>
                        <a:pt x="22" y="15"/>
                      </a:cubicBezTo>
                      <a:cubicBezTo>
                        <a:pt x="21" y="14"/>
                        <a:pt x="21" y="14"/>
                        <a:pt x="21" y="13"/>
                      </a:cubicBezTo>
                      <a:cubicBezTo>
                        <a:pt x="27" y="9"/>
                        <a:pt x="34" y="5"/>
                        <a:pt x="42" y="4"/>
                      </a:cubicBezTo>
                      <a:cubicBezTo>
                        <a:pt x="43" y="4"/>
                        <a:pt x="43" y="4"/>
                        <a:pt x="43" y="4"/>
                      </a:cubicBezTo>
                      <a:cubicBezTo>
                        <a:pt x="43" y="4"/>
                        <a:pt x="44" y="4"/>
                        <a:pt x="44" y="4"/>
                      </a:cubicBezTo>
                      <a:cubicBezTo>
                        <a:pt x="45" y="4"/>
                        <a:pt x="45" y="4"/>
                        <a:pt x="46" y="4"/>
                      </a:cubicBezTo>
                      <a:cubicBezTo>
                        <a:pt x="47" y="4"/>
                        <a:pt x="48" y="5"/>
                        <a:pt x="49" y="4"/>
                      </a:cubicBezTo>
                      <a:cubicBezTo>
                        <a:pt x="49" y="4"/>
                        <a:pt x="49" y="4"/>
                        <a:pt x="49" y="4"/>
                      </a:cubicBez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50" y="3"/>
                        <a:pt x="51" y="3"/>
                        <a:pt x="51" y="3"/>
                      </a:cubicBezTo>
                      <a:cubicBezTo>
                        <a:pt x="52" y="3"/>
                        <a:pt x="53" y="3"/>
                        <a:pt x="55" y="3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4" y="0"/>
                        <a:pt x="53" y="0"/>
                        <a:pt x="52" y="0"/>
                      </a:cubicBezTo>
                      <a:cubicBezTo>
                        <a:pt x="52" y="0"/>
                        <a:pt x="51" y="0"/>
                        <a:pt x="51" y="0"/>
                      </a:cubicBezTo>
                      <a:cubicBezTo>
                        <a:pt x="51" y="0"/>
                        <a:pt x="50" y="0"/>
                        <a:pt x="49" y="0"/>
                      </a:cubicBezTo>
                      <a:cubicBezTo>
                        <a:pt x="44" y="0"/>
                        <a:pt x="39" y="1"/>
                        <a:pt x="35" y="3"/>
                      </a:cubicBezTo>
                      <a:cubicBezTo>
                        <a:pt x="34" y="3"/>
                        <a:pt x="33" y="3"/>
                        <a:pt x="32" y="4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31" y="4"/>
                        <a:pt x="31" y="4"/>
                        <a:pt x="30" y="5"/>
                      </a:cubicBezTo>
                      <a:cubicBezTo>
                        <a:pt x="29" y="5"/>
                        <a:pt x="29" y="5"/>
                        <a:pt x="28" y="6"/>
                      </a:cubicBezTo>
                      <a:cubicBezTo>
                        <a:pt x="27" y="6"/>
                        <a:pt x="26" y="6"/>
                        <a:pt x="26" y="7"/>
                      </a:cubicBezTo>
                      <a:cubicBezTo>
                        <a:pt x="23" y="9"/>
                        <a:pt x="20" y="10"/>
                        <a:pt x="18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6" y="14"/>
                        <a:pt x="15" y="14"/>
                        <a:pt x="15" y="15"/>
                      </a:cubicBezTo>
                      <a:cubicBezTo>
                        <a:pt x="14" y="16"/>
                        <a:pt x="14" y="16"/>
                        <a:pt x="13" y="17"/>
                      </a:cubicBezTo>
                      <a:cubicBezTo>
                        <a:pt x="12" y="18"/>
                        <a:pt x="12" y="19"/>
                        <a:pt x="11" y="20"/>
                      </a:cubicBezTo>
                      <a:cubicBezTo>
                        <a:pt x="9" y="22"/>
                        <a:pt x="8" y="24"/>
                        <a:pt x="7" y="26"/>
                      </a:cubicBezTo>
                      <a:cubicBezTo>
                        <a:pt x="6" y="26"/>
                        <a:pt x="6" y="27"/>
                        <a:pt x="6" y="28"/>
                      </a:cubicBezTo>
                      <a:cubicBezTo>
                        <a:pt x="5" y="28"/>
                        <a:pt x="5" y="29"/>
                        <a:pt x="5" y="29"/>
                      </a:cubicBezTo>
                      <a:cubicBezTo>
                        <a:pt x="4" y="30"/>
                        <a:pt x="4" y="31"/>
                        <a:pt x="3" y="32"/>
                      </a:cubicBezTo>
                      <a:cubicBezTo>
                        <a:pt x="3" y="33"/>
                        <a:pt x="3" y="33"/>
                        <a:pt x="3" y="34"/>
                      </a:cubicBezTo>
                      <a:cubicBezTo>
                        <a:pt x="2" y="35"/>
                        <a:pt x="2" y="37"/>
                        <a:pt x="2" y="38"/>
                      </a:cubicBezTo>
                      <a:cubicBezTo>
                        <a:pt x="1" y="39"/>
                        <a:pt x="1" y="40"/>
                        <a:pt x="1" y="41"/>
                      </a:cubicBezTo>
                      <a:moveTo>
                        <a:pt x="55" y="102"/>
                      </a:moveTo>
                      <a:cubicBezTo>
                        <a:pt x="57" y="102"/>
                        <a:pt x="60" y="102"/>
                        <a:pt x="62" y="101"/>
                      </a:cubicBezTo>
                      <a:cubicBezTo>
                        <a:pt x="64" y="101"/>
                        <a:pt x="66" y="100"/>
                        <a:pt x="67" y="100"/>
                      </a:cubicBezTo>
                      <a:cubicBezTo>
                        <a:pt x="68" y="99"/>
                        <a:pt x="69" y="99"/>
                        <a:pt x="70" y="99"/>
                      </a:cubicBezTo>
                      <a:cubicBezTo>
                        <a:pt x="71" y="98"/>
                        <a:pt x="73" y="98"/>
                        <a:pt x="74" y="97"/>
                      </a:cubicBezTo>
                      <a:cubicBezTo>
                        <a:pt x="75" y="96"/>
                        <a:pt x="76" y="96"/>
                        <a:pt x="77" y="96"/>
                      </a:cubicBezTo>
                      <a:cubicBezTo>
                        <a:pt x="80" y="94"/>
                        <a:pt x="83" y="92"/>
                        <a:pt x="85" y="89"/>
                      </a:cubicBezTo>
                      <a:cubicBezTo>
                        <a:pt x="86" y="89"/>
                        <a:pt x="87" y="88"/>
                        <a:pt x="87" y="87"/>
                      </a:cubicBezTo>
                      <a:cubicBezTo>
                        <a:pt x="88" y="87"/>
                        <a:pt x="88" y="86"/>
                        <a:pt x="89" y="86"/>
                      </a:cubicBezTo>
                      <a:cubicBezTo>
                        <a:pt x="90" y="85"/>
                        <a:pt x="91" y="84"/>
                        <a:pt x="91" y="83"/>
                      </a:cubicBezTo>
                      <a:cubicBezTo>
                        <a:pt x="93" y="81"/>
                        <a:pt x="94" y="80"/>
                        <a:pt x="95" y="78"/>
                      </a:cubicBezTo>
                      <a:cubicBezTo>
                        <a:pt x="95" y="78"/>
                        <a:pt x="95" y="77"/>
                        <a:pt x="95" y="77"/>
                      </a:cubicBezTo>
                      <a:cubicBezTo>
                        <a:pt x="96" y="76"/>
                        <a:pt x="96" y="75"/>
                        <a:pt x="97" y="75"/>
                      </a:cubicBezTo>
                      <a:cubicBezTo>
                        <a:pt x="97" y="74"/>
                        <a:pt x="97" y="74"/>
                        <a:pt x="97" y="73"/>
                      </a:cubicBezTo>
                      <a:cubicBezTo>
                        <a:pt x="98" y="73"/>
                        <a:pt x="98" y="72"/>
                        <a:pt x="98" y="71"/>
                      </a:cubicBezTo>
                      <a:cubicBezTo>
                        <a:pt x="99" y="70"/>
                        <a:pt x="99" y="70"/>
                        <a:pt x="99" y="69"/>
                      </a:cubicBezTo>
                      <a:cubicBezTo>
                        <a:pt x="100" y="67"/>
                        <a:pt x="100" y="66"/>
                        <a:pt x="101" y="64"/>
                      </a:cubicBezTo>
                      <a:cubicBezTo>
                        <a:pt x="101" y="63"/>
                        <a:pt x="101" y="62"/>
                        <a:pt x="101" y="62"/>
                      </a:cubicBezTo>
                      <a:cubicBezTo>
                        <a:pt x="101" y="61"/>
                        <a:pt x="102" y="60"/>
                        <a:pt x="102" y="59"/>
                      </a:cubicBezTo>
                      <a:cubicBezTo>
                        <a:pt x="102" y="58"/>
                        <a:pt x="102" y="57"/>
                        <a:pt x="102" y="56"/>
                      </a:cubicBezTo>
                      <a:cubicBezTo>
                        <a:pt x="102" y="55"/>
                        <a:pt x="102" y="53"/>
                        <a:pt x="102" y="51"/>
                      </a:cubicBezTo>
                      <a:cubicBezTo>
                        <a:pt x="102" y="49"/>
                        <a:pt x="102" y="48"/>
                        <a:pt x="102" y="46"/>
                      </a:cubicBezTo>
                      <a:cubicBezTo>
                        <a:pt x="102" y="45"/>
                        <a:pt x="102" y="44"/>
                        <a:pt x="102" y="43"/>
                      </a:cubicBezTo>
                      <a:cubicBezTo>
                        <a:pt x="102" y="43"/>
                        <a:pt x="101" y="42"/>
                        <a:pt x="101" y="41"/>
                      </a:cubicBezTo>
                      <a:cubicBezTo>
                        <a:pt x="101" y="40"/>
                        <a:pt x="101" y="39"/>
                        <a:pt x="101" y="38"/>
                      </a:cubicBezTo>
                      <a:cubicBezTo>
                        <a:pt x="100" y="37"/>
                        <a:pt x="100" y="35"/>
                        <a:pt x="99" y="34"/>
                      </a:cubicBezTo>
                      <a:cubicBezTo>
                        <a:pt x="99" y="33"/>
                        <a:pt x="99" y="33"/>
                        <a:pt x="99" y="32"/>
                      </a:cubicBezTo>
                      <a:cubicBezTo>
                        <a:pt x="98" y="31"/>
                        <a:pt x="98" y="30"/>
                        <a:pt x="97" y="29"/>
                      </a:cubicBezTo>
                      <a:cubicBezTo>
                        <a:pt x="97" y="29"/>
                        <a:pt x="97" y="28"/>
                        <a:pt x="97" y="28"/>
                      </a:cubicBezTo>
                      <a:cubicBezTo>
                        <a:pt x="96" y="27"/>
                        <a:pt x="96" y="26"/>
                        <a:pt x="95" y="26"/>
                      </a:cubicBezTo>
                      <a:cubicBezTo>
                        <a:pt x="94" y="24"/>
                        <a:pt x="93" y="22"/>
                        <a:pt x="91" y="20"/>
                      </a:cubicBezTo>
                      <a:cubicBezTo>
                        <a:pt x="91" y="19"/>
                        <a:pt x="90" y="18"/>
                        <a:pt x="89" y="17"/>
                      </a:cubicBezTo>
                      <a:cubicBezTo>
                        <a:pt x="88" y="16"/>
                        <a:pt x="88" y="16"/>
                        <a:pt x="87" y="15"/>
                      </a:cubicBezTo>
                      <a:cubicBezTo>
                        <a:pt x="87" y="14"/>
                        <a:pt x="86" y="14"/>
                        <a:pt x="85" y="13"/>
                      </a:cubicBezTo>
                      <a:cubicBezTo>
                        <a:pt x="84" y="12"/>
                        <a:pt x="83" y="11"/>
                        <a:pt x="82" y="10"/>
                      </a:cubicBezTo>
                      <a:cubicBezTo>
                        <a:pt x="80" y="9"/>
                        <a:pt x="78" y="8"/>
                        <a:pt x="77" y="7"/>
                      </a:cubicBezTo>
                      <a:cubicBezTo>
                        <a:pt x="76" y="6"/>
                        <a:pt x="75" y="6"/>
                        <a:pt x="74" y="6"/>
                      </a:cubicBezTo>
                      <a:cubicBezTo>
                        <a:pt x="74" y="6"/>
                        <a:pt x="74" y="5"/>
                        <a:pt x="73" y="5"/>
                      </a:cubicBezTo>
                      <a:cubicBezTo>
                        <a:pt x="73" y="5"/>
                        <a:pt x="73" y="5"/>
                        <a:pt x="72" y="5"/>
                      </a:cubicBezTo>
                      <a:cubicBezTo>
                        <a:pt x="72" y="5"/>
                        <a:pt x="72" y="4"/>
                        <a:pt x="72" y="4"/>
                      </a:cubicBezTo>
                      <a:cubicBezTo>
                        <a:pt x="71" y="4"/>
                        <a:pt x="70" y="4"/>
                        <a:pt x="70" y="4"/>
                      </a:cubicBezTo>
                      <a:cubicBezTo>
                        <a:pt x="70" y="4"/>
                        <a:pt x="70" y="4"/>
                        <a:pt x="70" y="4"/>
                      </a:cubicBezTo>
                      <a:cubicBezTo>
                        <a:pt x="69" y="3"/>
                        <a:pt x="69" y="3"/>
                        <a:pt x="68" y="3"/>
                      </a:cubicBezTo>
                      <a:cubicBezTo>
                        <a:pt x="68" y="3"/>
                        <a:pt x="68" y="3"/>
                        <a:pt x="67" y="3"/>
                      </a:cubicBezTo>
                      <a:cubicBezTo>
                        <a:pt x="66" y="2"/>
                        <a:pt x="64" y="2"/>
                        <a:pt x="63" y="1"/>
                      </a:cubicBezTo>
                      <a:cubicBezTo>
                        <a:pt x="62" y="1"/>
                        <a:pt x="62" y="1"/>
                        <a:pt x="61" y="1"/>
                      </a:cubicBezTo>
                      <a:cubicBezTo>
                        <a:pt x="61" y="1"/>
                        <a:pt x="61" y="1"/>
                        <a:pt x="60" y="1"/>
                      </a:cubicBezTo>
                      <a:cubicBezTo>
                        <a:pt x="58" y="1"/>
                        <a:pt x="57" y="0"/>
                        <a:pt x="55" y="0"/>
                      </a:cubicBezTo>
                      <a:cubicBezTo>
                        <a:pt x="55" y="3"/>
                        <a:pt x="55" y="3"/>
                        <a:pt x="55" y="3"/>
                      </a:cubicBezTo>
                      <a:cubicBezTo>
                        <a:pt x="57" y="3"/>
                        <a:pt x="59" y="3"/>
                        <a:pt x="61" y="4"/>
                      </a:cubicBezTo>
                      <a:cubicBezTo>
                        <a:pt x="61" y="4"/>
                        <a:pt x="60" y="4"/>
                        <a:pt x="60" y="4"/>
                      </a:cubicBezTo>
                      <a:cubicBezTo>
                        <a:pt x="59" y="4"/>
                        <a:pt x="59" y="5"/>
                        <a:pt x="59" y="5"/>
                      </a:cubicBezTo>
                      <a:cubicBezTo>
                        <a:pt x="58" y="5"/>
                        <a:pt x="57" y="4"/>
                        <a:pt x="56" y="4"/>
                      </a:cubicBezTo>
                      <a:cubicBezTo>
                        <a:pt x="56" y="5"/>
                        <a:pt x="57" y="5"/>
                        <a:pt x="57" y="5"/>
                      </a:cubicBezTo>
                      <a:cubicBezTo>
                        <a:pt x="58" y="6"/>
                        <a:pt x="58" y="6"/>
                        <a:pt x="59" y="6"/>
                      </a:cubicBezTo>
                      <a:cubicBezTo>
                        <a:pt x="60" y="6"/>
                        <a:pt x="61" y="6"/>
                        <a:pt x="61" y="5"/>
                      </a:cubicBezTo>
                      <a:cubicBezTo>
                        <a:pt x="62" y="5"/>
                        <a:pt x="61" y="5"/>
                        <a:pt x="62" y="4"/>
                      </a:cubicBezTo>
                      <a:cubicBezTo>
                        <a:pt x="62" y="4"/>
                        <a:pt x="62" y="4"/>
                        <a:pt x="62" y="4"/>
                      </a:cubicBezTo>
                      <a:cubicBezTo>
                        <a:pt x="63" y="4"/>
                        <a:pt x="63" y="4"/>
                        <a:pt x="64" y="5"/>
                      </a:cubicBezTo>
                      <a:cubicBezTo>
                        <a:pt x="64" y="5"/>
                        <a:pt x="63" y="5"/>
                        <a:pt x="63" y="5"/>
                      </a:cubicBezTo>
                      <a:cubicBezTo>
                        <a:pt x="64" y="6"/>
                        <a:pt x="64" y="5"/>
                        <a:pt x="65" y="5"/>
                      </a:cubicBezTo>
                      <a:cubicBezTo>
                        <a:pt x="65" y="5"/>
                        <a:pt x="65" y="5"/>
                        <a:pt x="65" y="5"/>
                      </a:cubicBezTo>
                      <a:cubicBezTo>
                        <a:pt x="66" y="5"/>
                        <a:pt x="67" y="5"/>
                        <a:pt x="67" y="6"/>
                      </a:cubicBezTo>
                      <a:cubicBezTo>
                        <a:pt x="69" y="6"/>
                        <a:pt x="70" y="6"/>
                        <a:pt x="71" y="7"/>
                      </a:cubicBezTo>
                      <a:cubicBezTo>
                        <a:pt x="70" y="7"/>
                        <a:pt x="70" y="7"/>
                        <a:pt x="70" y="7"/>
                      </a:cubicBezTo>
                      <a:cubicBezTo>
                        <a:pt x="70" y="7"/>
                        <a:pt x="69" y="7"/>
                        <a:pt x="69" y="7"/>
                      </a:cubicBezTo>
                      <a:cubicBezTo>
                        <a:pt x="69" y="7"/>
                        <a:pt x="70" y="8"/>
                        <a:pt x="70" y="8"/>
                      </a:cubicBezTo>
                      <a:cubicBezTo>
                        <a:pt x="70" y="8"/>
                        <a:pt x="71" y="9"/>
                        <a:pt x="71" y="9"/>
                      </a:cubicBezTo>
                      <a:cubicBezTo>
                        <a:pt x="71" y="10"/>
                        <a:pt x="70" y="9"/>
                        <a:pt x="69" y="9"/>
                      </a:cubicBezTo>
                      <a:cubicBezTo>
                        <a:pt x="68" y="9"/>
                        <a:pt x="67" y="10"/>
                        <a:pt x="67" y="9"/>
                      </a:cubicBezTo>
                      <a:cubicBezTo>
                        <a:pt x="67" y="9"/>
                        <a:pt x="67" y="9"/>
                        <a:pt x="68" y="8"/>
                      </a:cubicBezTo>
                      <a:cubicBezTo>
                        <a:pt x="67" y="8"/>
                        <a:pt x="67" y="8"/>
                        <a:pt x="67" y="8"/>
                      </a:cubicBezTo>
                      <a:cubicBezTo>
                        <a:pt x="67" y="8"/>
                        <a:pt x="67" y="8"/>
                        <a:pt x="66" y="8"/>
                      </a:cubicBezTo>
                      <a:cubicBezTo>
                        <a:pt x="66" y="9"/>
                        <a:pt x="66" y="9"/>
                        <a:pt x="65" y="9"/>
                      </a:cubicBezTo>
                      <a:cubicBezTo>
                        <a:pt x="65" y="9"/>
                        <a:pt x="65" y="9"/>
                        <a:pt x="64" y="9"/>
                      </a:cubicBezTo>
                      <a:cubicBezTo>
                        <a:pt x="64" y="9"/>
                        <a:pt x="63" y="10"/>
                        <a:pt x="62" y="10"/>
                      </a:cubicBezTo>
                      <a:cubicBezTo>
                        <a:pt x="62" y="10"/>
                        <a:pt x="62" y="10"/>
                        <a:pt x="61" y="10"/>
                      </a:cubicBezTo>
                      <a:cubicBezTo>
                        <a:pt x="61" y="10"/>
                        <a:pt x="60" y="11"/>
                        <a:pt x="59" y="11"/>
                      </a:cubicBezTo>
                      <a:cubicBezTo>
                        <a:pt x="59" y="11"/>
                        <a:pt x="58" y="12"/>
                        <a:pt x="57" y="12"/>
                      </a:cubicBezTo>
                      <a:cubicBezTo>
                        <a:pt x="57" y="12"/>
                        <a:pt x="57" y="13"/>
                        <a:pt x="57" y="13"/>
                      </a:cubicBezTo>
                      <a:cubicBezTo>
                        <a:pt x="57" y="14"/>
                        <a:pt x="57" y="14"/>
                        <a:pt x="57" y="14"/>
                      </a:cubicBezTo>
                      <a:cubicBezTo>
                        <a:pt x="57" y="14"/>
                        <a:pt x="57" y="15"/>
                        <a:pt x="57" y="15"/>
                      </a:cubicBezTo>
                      <a:cubicBezTo>
                        <a:pt x="57" y="15"/>
                        <a:pt x="58" y="15"/>
                        <a:pt x="58" y="15"/>
                      </a:cubicBezTo>
                      <a:cubicBezTo>
                        <a:pt x="59" y="15"/>
                        <a:pt x="60" y="16"/>
                        <a:pt x="60" y="16"/>
                      </a:cubicBezTo>
                      <a:cubicBezTo>
                        <a:pt x="61" y="17"/>
                        <a:pt x="62" y="17"/>
                        <a:pt x="62" y="17"/>
                      </a:cubicBezTo>
                      <a:cubicBezTo>
                        <a:pt x="63" y="17"/>
                        <a:pt x="64" y="17"/>
                        <a:pt x="64" y="17"/>
                      </a:cubicBezTo>
                      <a:cubicBezTo>
                        <a:pt x="64" y="18"/>
                        <a:pt x="63" y="18"/>
                        <a:pt x="63" y="19"/>
                      </a:cubicBezTo>
                      <a:cubicBezTo>
                        <a:pt x="63" y="19"/>
                        <a:pt x="63" y="19"/>
                        <a:pt x="63" y="20"/>
                      </a:cubicBezTo>
                      <a:cubicBezTo>
                        <a:pt x="63" y="20"/>
                        <a:pt x="63" y="21"/>
                        <a:pt x="64" y="21"/>
                      </a:cubicBezTo>
                      <a:cubicBezTo>
                        <a:pt x="64" y="21"/>
                        <a:pt x="65" y="20"/>
                        <a:pt x="65" y="20"/>
                      </a:cubicBezTo>
                      <a:cubicBezTo>
                        <a:pt x="65" y="19"/>
                        <a:pt x="65" y="18"/>
                        <a:pt x="66" y="18"/>
                      </a:cubicBezTo>
                      <a:cubicBezTo>
                        <a:pt x="68" y="18"/>
                        <a:pt x="71" y="17"/>
                        <a:pt x="70" y="14"/>
                      </a:cubicBezTo>
                      <a:cubicBezTo>
                        <a:pt x="70" y="14"/>
                        <a:pt x="70" y="13"/>
                        <a:pt x="70" y="13"/>
                      </a:cubicBezTo>
                      <a:cubicBezTo>
                        <a:pt x="70" y="13"/>
                        <a:pt x="71" y="12"/>
                        <a:pt x="71" y="12"/>
                      </a:cubicBezTo>
                      <a:cubicBezTo>
                        <a:pt x="71" y="12"/>
                        <a:pt x="71" y="11"/>
                        <a:pt x="72" y="11"/>
                      </a:cubicBezTo>
                      <a:cubicBezTo>
                        <a:pt x="72" y="11"/>
                        <a:pt x="72" y="10"/>
                        <a:pt x="72" y="10"/>
                      </a:cubicBezTo>
                      <a:cubicBezTo>
                        <a:pt x="72" y="10"/>
                        <a:pt x="72" y="10"/>
                        <a:pt x="72" y="10"/>
                      </a:cubicBezTo>
                      <a:cubicBezTo>
                        <a:pt x="73" y="10"/>
                        <a:pt x="73" y="10"/>
                        <a:pt x="73" y="10"/>
                      </a:cubicBezTo>
                      <a:cubicBezTo>
                        <a:pt x="74" y="10"/>
                        <a:pt x="74" y="11"/>
                        <a:pt x="75" y="11"/>
                      </a:cubicBezTo>
                      <a:cubicBezTo>
                        <a:pt x="75" y="11"/>
                        <a:pt x="75" y="10"/>
                        <a:pt x="75" y="10"/>
                      </a:cubicBezTo>
                      <a:cubicBezTo>
                        <a:pt x="76" y="10"/>
                        <a:pt x="76" y="11"/>
                        <a:pt x="77" y="11"/>
                      </a:cubicBezTo>
                      <a:cubicBezTo>
                        <a:pt x="77" y="12"/>
                        <a:pt x="77" y="12"/>
                        <a:pt x="78" y="12"/>
                      </a:cubicBezTo>
                      <a:cubicBezTo>
                        <a:pt x="77" y="13"/>
                        <a:pt x="77" y="13"/>
                        <a:pt x="77" y="13"/>
                      </a:cubicBezTo>
                      <a:cubicBezTo>
                        <a:pt x="77" y="13"/>
                        <a:pt x="77" y="13"/>
                        <a:pt x="77" y="13"/>
                      </a:cubicBezTo>
                      <a:cubicBezTo>
                        <a:pt x="77" y="14"/>
                        <a:pt x="78" y="14"/>
                        <a:pt x="78" y="14"/>
                      </a:cubicBezTo>
                      <a:cubicBezTo>
                        <a:pt x="78" y="14"/>
                        <a:pt x="79" y="14"/>
                        <a:pt x="79" y="14"/>
                      </a:cubicBezTo>
                      <a:cubicBezTo>
                        <a:pt x="80" y="14"/>
                        <a:pt x="80" y="13"/>
                        <a:pt x="80" y="13"/>
                      </a:cubicBezTo>
                      <a:cubicBezTo>
                        <a:pt x="81" y="13"/>
                        <a:pt x="82" y="14"/>
                        <a:pt x="82" y="14"/>
                      </a:cubicBezTo>
                      <a:cubicBezTo>
                        <a:pt x="82" y="14"/>
                        <a:pt x="82" y="15"/>
                        <a:pt x="82" y="15"/>
                      </a:cubicBezTo>
                      <a:cubicBezTo>
                        <a:pt x="82" y="15"/>
                        <a:pt x="82" y="16"/>
                        <a:pt x="82" y="16"/>
                      </a:cubicBezTo>
                      <a:cubicBezTo>
                        <a:pt x="82" y="17"/>
                        <a:pt x="83" y="17"/>
                        <a:pt x="84" y="18"/>
                      </a:cubicBezTo>
                      <a:cubicBezTo>
                        <a:pt x="84" y="18"/>
                        <a:pt x="84" y="18"/>
                        <a:pt x="84" y="18"/>
                      </a:cubicBezTo>
                      <a:cubicBezTo>
                        <a:pt x="85" y="19"/>
                        <a:pt x="85" y="19"/>
                        <a:pt x="85" y="19"/>
                      </a:cubicBezTo>
                      <a:cubicBezTo>
                        <a:pt x="85" y="20"/>
                        <a:pt x="84" y="20"/>
                        <a:pt x="84" y="21"/>
                      </a:cubicBezTo>
                      <a:cubicBezTo>
                        <a:pt x="84" y="22"/>
                        <a:pt x="84" y="22"/>
                        <a:pt x="84" y="22"/>
                      </a:cubicBezTo>
                      <a:cubicBezTo>
                        <a:pt x="84" y="23"/>
                        <a:pt x="85" y="22"/>
                        <a:pt x="85" y="23"/>
                      </a:cubicBezTo>
                      <a:cubicBezTo>
                        <a:pt x="85" y="23"/>
                        <a:pt x="85" y="24"/>
                        <a:pt x="85" y="24"/>
                      </a:cubicBezTo>
                      <a:cubicBezTo>
                        <a:pt x="85" y="25"/>
                        <a:pt x="85" y="25"/>
                        <a:pt x="85" y="25"/>
                      </a:cubicBezTo>
                      <a:cubicBezTo>
                        <a:pt x="84" y="25"/>
                        <a:pt x="84" y="25"/>
                        <a:pt x="84" y="25"/>
                      </a:cubicBezTo>
                      <a:cubicBezTo>
                        <a:pt x="83" y="25"/>
                        <a:pt x="83" y="25"/>
                        <a:pt x="83" y="25"/>
                      </a:cubicBezTo>
                      <a:cubicBezTo>
                        <a:pt x="82" y="25"/>
                        <a:pt x="82" y="25"/>
                        <a:pt x="82" y="25"/>
                      </a:cubicBezTo>
                      <a:cubicBezTo>
                        <a:pt x="81" y="24"/>
                        <a:pt x="80" y="25"/>
                        <a:pt x="80" y="24"/>
                      </a:cubicBezTo>
                      <a:cubicBezTo>
                        <a:pt x="81" y="23"/>
                        <a:pt x="82" y="23"/>
                        <a:pt x="82" y="22"/>
                      </a:cubicBezTo>
                      <a:cubicBezTo>
                        <a:pt x="83" y="22"/>
                        <a:pt x="83" y="21"/>
                        <a:pt x="83" y="21"/>
                      </a:cubicBezTo>
                      <a:cubicBezTo>
                        <a:pt x="83" y="21"/>
                        <a:pt x="82" y="21"/>
                        <a:pt x="82" y="21"/>
                      </a:cubicBezTo>
                      <a:cubicBezTo>
                        <a:pt x="81" y="22"/>
                        <a:pt x="81" y="22"/>
                        <a:pt x="80" y="22"/>
                      </a:cubicBezTo>
                      <a:cubicBezTo>
                        <a:pt x="79" y="22"/>
                        <a:pt x="78" y="22"/>
                        <a:pt x="77" y="22"/>
                      </a:cubicBezTo>
                      <a:cubicBezTo>
                        <a:pt x="77" y="23"/>
                        <a:pt x="78" y="22"/>
                        <a:pt x="78" y="23"/>
                      </a:cubicBezTo>
                      <a:cubicBezTo>
                        <a:pt x="78" y="23"/>
                        <a:pt x="77" y="23"/>
                        <a:pt x="77" y="23"/>
                      </a:cubicBezTo>
                      <a:cubicBezTo>
                        <a:pt x="77" y="23"/>
                        <a:pt x="77" y="22"/>
                        <a:pt x="77" y="22"/>
                      </a:cubicBezTo>
                      <a:cubicBezTo>
                        <a:pt x="76" y="22"/>
                        <a:pt x="75" y="22"/>
                        <a:pt x="75" y="22"/>
                      </a:cubicBezTo>
                      <a:cubicBezTo>
                        <a:pt x="74" y="22"/>
                        <a:pt x="74" y="22"/>
                        <a:pt x="74" y="23"/>
                      </a:cubicBezTo>
                      <a:cubicBezTo>
                        <a:pt x="74" y="23"/>
                        <a:pt x="76" y="23"/>
                        <a:pt x="76" y="23"/>
                      </a:cubicBezTo>
                      <a:cubicBezTo>
                        <a:pt x="75" y="24"/>
                        <a:pt x="74" y="24"/>
                        <a:pt x="75" y="25"/>
                      </a:cubicBezTo>
                      <a:cubicBezTo>
                        <a:pt x="75" y="26"/>
                        <a:pt x="75" y="26"/>
                        <a:pt x="75" y="26"/>
                      </a:cubicBezTo>
                      <a:cubicBezTo>
                        <a:pt x="76" y="26"/>
                        <a:pt x="76" y="26"/>
                        <a:pt x="76" y="26"/>
                      </a:cubicBezTo>
                      <a:cubicBezTo>
                        <a:pt x="76" y="26"/>
                        <a:pt x="76" y="26"/>
                        <a:pt x="77" y="26"/>
                      </a:cubicBezTo>
                      <a:cubicBezTo>
                        <a:pt x="77" y="26"/>
                        <a:pt x="78" y="25"/>
                        <a:pt x="78" y="25"/>
                      </a:cubicBezTo>
                      <a:cubicBezTo>
                        <a:pt x="79" y="26"/>
                        <a:pt x="78" y="27"/>
                        <a:pt x="77" y="27"/>
                      </a:cubicBezTo>
                      <a:cubicBezTo>
                        <a:pt x="76" y="27"/>
                        <a:pt x="75" y="28"/>
                        <a:pt x="74" y="28"/>
                      </a:cubicBezTo>
                      <a:cubicBezTo>
                        <a:pt x="74" y="28"/>
                        <a:pt x="72" y="29"/>
                        <a:pt x="72" y="28"/>
                      </a:cubicBezTo>
                      <a:cubicBezTo>
                        <a:pt x="72" y="28"/>
                        <a:pt x="73" y="28"/>
                        <a:pt x="73" y="27"/>
                      </a:cubicBezTo>
                      <a:cubicBezTo>
                        <a:pt x="72" y="27"/>
                        <a:pt x="71" y="27"/>
                        <a:pt x="71" y="28"/>
                      </a:cubicBezTo>
                      <a:cubicBezTo>
                        <a:pt x="69" y="28"/>
                        <a:pt x="68" y="28"/>
                        <a:pt x="67" y="30"/>
                      </a:cubicBezTo>
                      <a:cubicBezTo>
                        <a:pt x="67" y="30"/>
                        <a:pt x="67" y="30"/>
                        <a:pt x="67" y="31"/>
                      </a:cubicBezTo>
                      <a:cubicBezTo>
                        <a:pt x="67" y="31"/>
                        <a:pt x="66" y="31"/>
                        <a:pt x="66" y="31"/>
                      </a:cubicBezTo>
                      <a:cubicBezTo>
                        <a:pt x="66" y="31"/>
                        <a:pt x="65" y="31"/>
                        <a:pt x="65" y="32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32"/>
                        <a:pt x="63" y="32"/>
                        <a:pt x="63" y="33"/>
                      </a:cubicBezTo>
                      <a:cubicBezTo>
                        <a:pt x="63" y="33"/>
                        <a:pt x="62" y="33"/>
                        <a:pt x="62" y="33"/>
                      </a:cubicBezTo>
                      <a:cubicBezTo>
                        <a:pt x="62" y="34"/>
                        <a:pt x="62" y="34"/>
                        <a:pt x="61" y="34"/>
                      </a:cubicBezTo>
                      <a:cubicBezTo>
                        <a:pt x="61" y="34"/>
                        <a:pt x="61" y="34"/>
                        <a:pt x="60" y="34"/>
                      </a:cubicBezTo>
                      <a:cubicBezTo>
                        <a:pt x="60" y="35"/>
                        <a:pt x="61" y="36"/>
                        <a:pt x="60" y="37"/>
                      </a:cubicBezTo>
                      <a:cubicBezTo>
                        <a:pt x="60" y="37"/>
                        <a:pt x="59" y="38"/>
                        <a:pt x="58" y="38"/>
                      </a:cubicBezTo>
                      <a:cubicBezTo>
                        <a:pt x="58" y="38"/>
                        <a:pt x="57" y="38"/>
                        <a:pt x="57" y="39"/>
                      </a:cubicBezTo>
                      <a:cubicBezTo>
                        <a:pt x="56" y="39"/>
                        <a:pt x="56" y="39"/>
                        <a:pt x="55" y="40"/>
                      </a:cubicBezTo>
                      <a:cubicBezTo>
                        <a:pt x="55" y="40"/>
                        <a:pt x="55" y="40"/>
                        <a:pt x="55" y="40"/>
                      </a:cubicBezTo>
                      <a:cubicBezTo>
                        <a:pt x="55" y="64"/>
                        <a:pt x="55" y="64"/>
                        <a:pt x="55" y="64"/>
                      </a:cubicBezTo>
                      <a:cubicBezTo>
                        <a:pt x="55" y="64"/>
                        <a:pt x="55" y="63"/>
                        <a:pt x="55" y="63"/>
                      </a:cubicBezTo>
                      <a:cubicBezTo>
                        <a:pt x="56" y="63"/>
                        <a:pt x="56" y="62"/>
                        <a:pt x="56" y="62"/>
                      </a:cubicBezTo>
                      <a:cubicBezTo>
                        <a:pt x="57" y="61"/>
                        <a:pt x="57" y="62"/>
                        <a:pt x="58" y="61"/>
                      </a:cubicBezTo>
                      <a:cubicBezTo>
                        <a:pt x="58" y="61"/>
                        <a:pt x="59" y="61"/>
                        <a:pt x="59" y="61"/>
                      </a:cubicBezTo>
                      <a:cubicBezTo>
                        <a:pt x="59" y="61"/>
                        <a:pt x="59" y="60"/>
                        <a:pt x="60" y="60"/>
                      </a:cubicBezTo>
                      <a:cubicBezTo>
                        <a:pt x="60" y="61"/>
                        <a:pt x="59" y="61"/>
                        <a:pt x="60" y="62"/>
                      </a:cubicBezTo>
                      <a:cubicBezTo>
                        <a:pt x="60" y="62"/>
                        <a:pt x="61" y="61"/>
                        <a:pt x="61" y="61"/>
                      </a:cubicBezTo>
                      <a:cubicBezTo>
                        <a:pt x="62" y="61"/>
                        <a:pt x="62" y="61"/>
                        <a:pt x="62" y="61"/>
                      </a:cubicBezTo>
                      <a:cubicBezTo>
                        <a:pt x="63" y="62"/>
                        <a:pt x="63" y="62"/>
                        <a:pt x="64" y="62"/>
                      </a:cubicBezTo>
                      <a:cubicBezTo>
                        <a:pt x="64" y="62"/>
                        <a:pt x="64" y="62"/>
                        <a:pt x="65" y="62"/>
                      </a:cubicBezTo>
                      <a:cubicBezTo>
                        <a:pt x="65" y="62"/>
                        <a:pt x="66" y="63"/>
                        <a:pt x="66" y="63"/>
                      </a:cubicBezTo>
                      <a:cubicBezTo>
                        <a:pt x="67" y="63"/>
                        <a:pt x="67" y="62"/>
                        <a:pt x="67" y="62"/>
                      </a:cubicBezTo>
                      <a:cubicBezTo>
                        <a:pt x="68" y="62"/>
                        <a:pt x="69" y="62"/>
                        <a:pt x="69" y="63"/>
                      </a:cubicBezTo>
                      <a:cubicBezTo>
                        <a:pt x="69" y="63"/>
                        <a:pt x="69" y="62"/>
                        <a:pt x="70" y="62"/>
                      </a:cubicBezTo>
                      <a:cubicBezTo>
                        <a:pt x="70" y="63"/>
                        <a:pt x="70" y="63"/>
                        <a:pt x="70" y="63"/>
                      </a:cubicBezTo>
                      <a:cubicBezTo>
                        <a:pt x="70" y="64"/>
                        <a:pt x="70" y="64"/>
                        <a:pt x="70" y="64"/>
                      </a:cubicBezTo>
                      <a:cubicBezTo>
                        <a:pt x="71" y="64"/>
                        <a:pt x="71" y="64"/>
                        <a:pt x="72" y="64"/>
                      </a:cubicBezTo>
                      <a:cubicBezTo>
                        <a:pt x="72" y="65"/>
                        <a:pt x="72" y="65"/>
                        <a:pt x="73" y="66"/>
                      </a:cubicBezTo>
                      <a:cubicBezTo>
                        <a:pt x="73" y="66"/>
                        <a:pt x="74" y="67"/>
                        <a:pt x="75" y="67"/>
                      </a:cubicBezTo>
                      <a:cubicBezTo>
                        <a:pt x="75" y="67"/>
                        <a:pt x="76" y="67"/>
                        <a:pt x="76" y="67"/>
                      </a:cubicBezTo>
                      <a:cubicBezTo>
                        <a:pt x="77" y="67"/>
                        <a:pt x="78" y="68"/>
                        <a:pt x="79" y="68"/>
                      </a:cubicBezTo>
                      <a:cubicBezTo>
                        <a:pt x="79" y="68"/>
                        <a:pt x="80" y="69"/>
                        <a:pt x="80" y="69"/>
                      </a:cubicBezTo>
                      <a:cubicBezTo>
                        <a:pt x="80" y="69"/>
                        <a:pt x="80" y="70"/>
                        <a:pt x="80" y="70"/>
                      </a:cubicBezTo>
                      <a:cubicBezTo>
                        <a:pt x="80" y="71"/>
                        <a:pt x="81" y="71"/>
                        <a:pt x="81" y="72"/>
                      </a:cubicBezTo>
                      <a:cubicBezTo>
                        <a:pt x="81" y="73"/>
                        <a:pt x="81" y="73"/>
                        <a:pt x="82" y="73"/>
                      </a:cubicBezTo>
                      <a:cubicBezTo>
                        <a:pt x="82" y="73"/>
                        <a:pt x="82" y="74"/>
                        <a:pt x="83" y="74"/>
                      </a:cubicBezTo>
                      <a:cubicBezTo>
                        <a:pt x="83" y="74"/>
                        <a:pt x="83" y="74"/>
                        <a:pt x="83" y="74"/>
                      </a:cubicBezTo>
                      <a:cubicBezTo>
                        <a:pt x="84" y="74"/>
                        <a:pt x="84" y="74"/>
                        <a:pt x="85" y="74"/>
                      </a:cubicBezTo>
                      <a:cubicBezTo>
                        <a:pt x="85" y="74"/>
                        <a:pt x="86" y="74"/>
                        <a:pt x="86" y="74"/>
                      </a:cubicBezTo>
                      <a:cubicBezTo>
                        <a:pt x="86" y="75"/>
                        <a:pt x="86" y="75"/>
                        <a:pt x="87" y="75"/>
                      </a:cubicBezTo>
                      <a:cubicBezTo>
                        <a:pt x="87" y="76"/>
                        <a:pt x="87" y="75"/>
                        <a:pt x="88" y="75"/>
                      </a:cubicBezTo>
                      <a:cubicBezTo>
                        <a:pt x="88" y="75"/>
                        <a:pt x="89" y="76"/>
                        <a:pt x="90" y="76"/>
                      </a:cubicBezTo>
                      <a:cubicBezTo>
                        <a:pt x="90" y="76"/>
                        <a:pt x="90" y="76"/>
                        <a:pt x="91" y="76"/>
                      </a:cubicBezTo>
                      <a:cubicBezTo>
                        <a:pt x="91" y="76"/>
                        <a:pt x="92" y="76"/>
                        <a:pt x="92" y="77"/>
                      </a:cubicBezTo>
                      <a:cubicBezTo>
                        <a:pt x="86" y="87"/>
                        <a:pt x="75" y="95"/>
                        <a:pt x="62" y="98"/>
                      </a:cubicBezTo>
                      <a:cubicBezTo>
                        <a:pt x="62" y="98"/>
                        <a:pt x="62" y="97"/>
                        <a:pt x="62" y="97"/>
                      </a:cubicBezTo>
                      <a:cubicBezTo>
                        <a:pt x="62" y="96"/>
                        <a:pt x="62" y="95"/>
                        <a:pt x="62" y="94"/>
                      </a:cubicBezTo>
                      <a:cubicBezTo>
                        <a:pt x="62" y="93"/>
                        <a:pt x="62" y="92"/>
                        <a:pt x="62" y="92"/>
                      </a:cubicBezTo>
                      <a:cubicBezTo>
                        <a:pt x="61" y="91"/>
                        <a:pt x="60" y="90"/>
                        <a:pt x="60" y="90"/>
                      </a:cubicBezTo>
                      <a:cubicBezTo>
                        <a:pt x="59" y="90"/>
                        <a:pt x="59" y="90"/>
                        <a:pt x="58" y="90"/>
                      </a:cubicBezTo>
                      <a:cubicBezTo>
                        <a:pt x="57" y="89"/>
                        <a:pt x="56" y="88"/>
                        <a:pt x="55" y="87"/>
                      </a:cubicBezTo>
                      <a:cubicBezTo>
                        <a:pt x="55" y="87"/>
                        <a:pt x="55" y="87"/>
                        <a:pt x="55" y="86"/>
                      </a:cubicBezTo>
                      <a:cubicBezTo>
                        <a:pt x="55" y="86"/>
                        <a:pt x="55" y="86"/>
                        <a:pt x="55" y="86"/>
                      </a:cubicBezTo>
                      <a:lnTo>
                        <a:pt x="55" y="102"/>
                      </a:lnTo>
                      <a:close/>
                    </a:path>
                  </a:pathLst>
                </a:custGeom>
                <a:solidFill>
                  <a:srgbClr val="E7F1F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40" name="Freeform 116"/>
                <p:cNvSpPr>
                  <a:spLocks/>
                </p:cNvSpPr>
                <p:nvPr userDrawn="1"/>
              </p:nvSpPr>
              <p:spPr bwMode="auto">
                <a:xfrm>
                  <a:off x="7884" y="4209"/>
                  <a:ext cx="121" cy="31"/>
                </a:xfrm>
                <a:custGeom>
                  <a:avLst/>
                  <a:gdLst/>
                  <a:ahLst/>
                  <a:cxnLst>
                    <a:cxn ang="0">
                      <a:pos x="17" y="31"/>
                    </a:cxn>
                    <a:cxn ang="0">
                      <a:pos x="20" y="31"/>
                    </a:cxn>
                    <a:cxn ang="0">
                      <a:pos x="102" y="31"/>
                    </a:cxn>
                    <a:cxn ang="0">
                      <a:pos x="104" y="31"/>
                    </a:cxn>
                    <a:cxn ang="0">
                      <a:pos x="121" y="0"/>
                    </a:cxn>
                    <a:cxn ang="0">
                      <a:pos x="121" y="0"/>
                    </a:cxn>
                    <a:cxn ang="0">
                      <a:pos x="103" y="0"/>
                    </a:cxn>
                    <a:cxn ang="0">
                      <a:pos x="88" y="0"/>
                    </a:cxn>
                    <a:cxn ang="0">
                      <a:pos x="34" y="0"/>
                    </a:cxn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17" y="31"/>
                    </a:cxn>
                  </a:cxnLst>
                  <a:rect l="0" t="0" r="r" b="b"/>
                  <a:pathLst>
                    <a:path w="121" h="31">
                      <a:moveTo>
                        <a:pt x="17" y="31"/>
                      </a:moveTo>
                      <a:lnTo>
                        <a:pt x="20" y="31"/>
                      </a:lnTo>
                      <a:lnTo>
                        <a:pt x="102" y="31"/>
                      </a:lnTo>
                      <a:lnTo>
                        <a:pt x="104" y="31"/>
                      </a:lnTo>
                      <a:lnTo>
                        <a:pt x="121" y="0"/>
                      </a:lnTo>
                      <a:lnTo>
                        <a:pt x="121" y="0"/>
                      </a:lnTo>
                      <a:lnTo>
                        <a:pt x="103" y="0"/>
                      </a:lnTo>
                      <a:lnTo>
                        <a:pt x="88" y="0"/>
                      </a:lnTo>
                      <a:lnTo>
                        <a:pt x="34" y="0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17" y="31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41" name="Freeform 117"/>
                <p:cNvSpPr>
                  <a:spLocks/>
                </p:cNvSpPr>
                <p:nvPr userDrawn="1"/>
              </p:nvSpPr>
              <p:spPr bwMode="auto">
                <a:xfrm>
                  <a:off x="7884" y="4216"/>
                  <a:ext cx="121" cy="56"/>
                </a:xfrm>
                <a:custGeom>
                  <a:avLst/>
                  <a:gdLst/>
                  <a:ahLst/>
                  <a:cxnLst>
                    <a:cxn ang="0">
                      <a:pos x="0" y="41"/>
                    </a:cxn>
                    <a:cxn ang="0">
                      <a:pos x="87" y="41"/>
                    </a:cxn>
                    <a:cxn ang="0">
                      <a:pos x="87" y="0"/>
                    </a:cxn>
                    <a:cxn ang="0">
                      <a:pos x="77" y="19"/>
                    </a:cxn>
                    <a:cxn ang="0">
                      <a:pos x="76" y="20"/>
                    </a:cxn>
                    <a:cxn ang="0">
                      <a:pos x="75" y="20"/>
                    </a:cxn>
                    <a:cxn ang="0">
                      <a:pos x="72" y="20"/>
                    </a:cxn>
                    <a:cxn ang="0">
                      <a:pos x="50" y="20"/>
                    </a:cxn>
                    <a:cxn ang="0">
                      <a:pos x="50" y="21"/>
                    </a:cxn>
                    <a:cxn ang="0">
                      <a:pos x="49" y="25"/>
                    </a:cxn>
                    <a:cxn ang="0">
                      <a:pos x="44" y="28"/>
                    </a:cxn>
                    <a:cxn ang="0">
                      <a:pos x="38" y="25"/>
                    </a:cxn>
                    <a:cxn ang="0">
                      <a:pos x="37" y="21"/>
                    </a:cxn>
                    <a:cxn ang="0">
                      <a:pos x="37" y="20"/>
                    </a:cxn>
                    <a:cxn ang="0">
                      <a:pos x="15" y="20"/>
                    </a:cxn>
                    <a:cxn ang="0">
                      <a:pos x="12" y="20"/>
                    </a:cxn>
                    <a:cxn ang="0">
                      <a:pos x="10" y="20"/>
                    </a:cxn>
                    <a:cxn ang="0">
                      <a:pos x="10" y="19"/>
                    </a:cxn>
                    <a:cxn ang="0">
                      <a:pos x="0" y="0"/>
                    </a:cxn>
                    <a:cxn ang="0">
                      <a:pos x="0" y="41"/>
                    </a:cxn>
                  </a:cxnLst>
                  <a:rect l="0" t="0" r="r" b="b"/>
                  <a:pathLst>
                    <a:path w="87" h="41">
                      <a:moveTo>
                        <a:pt x="0" y="41"/>
                      </a:moveTo>
                      <a:cubicBezTo>
                        <a:pt x="87" y="41"/>
                        <a:pt x="87" y="41"/>
                        <a:pt x="87" y="41"/>
                      </a:cubicBezTo>
                      <a:cubicBezTo>
                        <a:pt x="87" y="0"/>
                        <a:pt x="87" y="0"/>
                        <a:pt x="87" y="0"/>
                      </a:cubicBezTo>
                      <a:cubicBezTo>
                        <a:pt x="77" y="19"/>
                        <a:pt x="77" y="19"/>
                        <a:pt x="77" y="19"/>
                      </a:cubicBezTo>
                      <a:cubicBezTo>
                        <a:pt x="76" y="20"/>
                        <a:pt x="76" y="20"/>
                        <a:pt x="76" y="20"/>
                      </a:cubicBezTo>
                      <a:cubicBezTo>
                        <a:pt x="75" y="20"/>
                        <a:pt x="75" y="20"/>
                        <a:pt x="75" y="20"/>
                      </a:cubicBezTo>
                      <a:cubicBezTo>
                        <a:pt x="72" y="20"/>
                        <a:pt x="72" y="20"/>
                        <a:pt x="72" y="20"/>
                      </a:cubicBezTo>
                      <a:cubicBezTo>
                        <a:pt x="50" y="20"/>
                        <a:pt x="50" y="20"/>
                        <a:pt x="50" y="20"/>
                      </a:cubicBezTo>
                      <a:cubicBezTo>
                        <a:pt x="50" y="21"/>
                        <a:pt x="50" y="21"/>
                        <a:pt x="50" y="21"/>
                      </a:cubicBezTo>
                      <a:cubicBezTo>
                        <a:pt x="50" y="23"/>
                        <a:pt x="50" y="24"/>
                        <a:pt x="49" y="25"/>
                      </a:cubicBezTo>
                      <a:cubicBezTo>
                        <a:pt x="48" y="27"/>
                        <a:pt x="46" y="28"/>
                        <a:pt x="44" y="28"/>
                      </a:cubicBezTo>
                      <a:cubicBezTo>
                        <a:pt x="41" y="28"/>
                        <a:pt x="39" y="27"/>
                        <a:pt x="38" y="25"/>
                      </a:cubicBezTo>
                      <a:cubicBezTo>
                        <a:pt x="37" y="24"/>
                        <a:pt x="37" y="23"/>
                        <a:pt x="37" y="21"/>
                      </a:cubicBezTo>
                      <a:cubicBezTo>
                        <a:pt x="37" y="21"/>
                        <a:pt x="37" y="21"/>
                        <a:pt x="37" y="20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42" name="Freeform 118"/>
                <p:cNvSpPr>
                  <a:spLocks/>
                </p:cNvSpPr>
                <p:nvPr userDrawn="1"/>
              </p:nvSpPr>
              <p:spPr bwMode="auto">
                <a:xfrm>
                  <a:off x="7902" y="4166"/>
                  <a:ext cx="85" cy="39"/>
                </a:xfrm>
                <a:custGeom>
                  <a:avLst/>
                  <a:gdLst/>
                  <a:ahLst/>
                  <a:cxnLst>
                    <a:cxn ang="0">
                      <a:pos x="61" y="28"/>
                    </a:cxn>
                    <a:cxn ang="0">
                      <a:pos x="61" y="12"/>
                    </a:cxn>
                    <a:cxn ang="0">
                      <a:pos x="49" y="0"/>
                    </a:cxn>
                    <a:cxn ang="0">
                      <a:pos x="12" y="0"/>
                    </a:cxn>
                    <a:cxn ang="0">
                      <a:pos x="0" y="12"/>
                    </a:cxn>
                    <a:cxn ang="0">
                      <a:pos x="0" y="28"/>
                    </a:cxn>
                    <a:cxn ang="0">
                      <a:pos x="11" y="28"/>
                    </a:cxn>
                    <a:cxn ang="0">
                      <a:pos x="11" y="12"/>
                    </a:cxn>
                    <a:cxn ang="0">
                      <a:pos x="12" y="10"/>
                    </a:cxn>
                    <a:cxn ang="0">
                      <a:pos x="49" y="10"/>
                    </a:cxn>
                    <a:cxn ang="0">
                      <a:pos x="50" y="12"/>
                    </a:cxn>
                    <a:cxn ang="0">
                      <a:pos x="50" y="28"/>
                    </a:cxn>
                    <a:cxn ang="0">
                      <a:pos x="61" y="28"/>
                    </a:cxn>
                  </a:cxnLst>
                  <a:rect l="0" t="0" r="r" b="b"/>
                  <a:pathLst>
                    <a:path w="61" h="28">
                      <a:moveTo>
                        <a:pt x="61" y="28"/>
                      </a:moveTo>
                      <a:cubicBezTo>
                        <a:pt x="61" y="12"/>
                        <a:pt x="61" y="12"/>
                        <a:pt x="61" y="12"/>
                      </a:cubicBezTo>
                      <a:cubicBezTo>
                        <a:pt x="61" y="5"/>
                        <a:pt x="56" y="0"/>
                        <a:pt x="49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11" y="28"/>
                        <a:pt x="11" y="28"/>
                        <a:pt x="11" y="28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1"/>
                        <a:pt x="11" y="10"/>
                        <a:pt x="12" y="10"/>
                      </a:cubicBezTo>
                      <a:cubicBezTo>
                        <a:pt x="49" y="10"/>
                        <a:pt x="49" y="10"/>
                        <a:pt x="49" y="10"/>
                      </a:cubicBezTo>
                      <a:cubicBezTo>
                        <a:pt x="50" y="10"/>
                        <a:pt x="50" y="11"/>
                        <a:pt x="50" y="12"/>
                      </a:cubicBezTo>
                      <a:cubicBezTo>
                        <a:pt x="50" y="28"/>
                        <a:pt x="50" y="28"/>
                        <a:pt x="50" y="28"/>
                      </a:cubicBezTo>
                      <a:lnTo>
                        <a:pt x="61" y="28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43" name="Freeform 119"/>
                <p:cNvSpPr>
                  <a:spLocks/>
                </p:cNvSpPr>
                <p:nvPr userDrawn="1"/>
              </p:nvSpPr>
              <p:spPr bwMode="auto">
                <a:xfrm>
                  <a:off x="6373" y="51"/>
                  <a:ext cx="85" cy="23"/>
                </a:xfrm>
                <a:custGeom>
                  <a:avLst/>
                  <a:gdLst/>
                  <a:ahLst/>
                  <a:cxnLst>
                    <a:cxn ang="0">
                      <a:pos x="11" y="23"/>
                    </a:cxn>
                    <a:cxn ang="0">
                      <a:pos x="14" y="23"/>
                    </a:cxn>
                    <a:cxn ang="0">
                      <a:pos x="71" y="23"/>
                    </a:cxn>
                    <a:cxn ang="0">
                      <a:pos x="72" y="23"/>
                    </a:cxn>
                    <a:cxn ang="0">
                      <a:pos x="85" y="0"/>
                    </a:cxn>
                    <a:cxn ang="0">
                      <a:pos x="85" y="0"/>
                    </a:cxn>
                    <a:cxn ang="0">
                      <a:pos x="72" y="0"/>
                    </a:cxn>
                    <a:cxn ang="0">
                      <a:pos x="62" y="0"/>
                    </a:cxn>
                    <a:cxn ang="0">
                      <a:pos x="22" y="0"/>
                    </a:cxn>
                    <a:cxn ang="0">
                      <a:pos x="13" y="0"/>
                    </a:cxn>
                    <a:cxn ang="0">
                      <a:pos x="0" y="0"/>
                    </a:cxn>
                    <a:cxn ang="0">
                      <a:pos x="11" y="23"/>
                    </a:cxn>
                  </a:cxnLst>
                  <a:rect l="0" t="0" r="r" b="b"/>
                  <a:pathLst>
                    <a:path w="85" h="23">
                      <a:moveTo>
                        <a:pt x="11" y="23"/>
                      </a:moveTo>
                      <a:lnTo>
                        <a:pt x="14" y="23"/>
                      </a:lnTo>
                      <a:lnTo>
                        <a:pt x="71" y="23"/>
                      </a:lnTo>
                      <a:lnTo>
                        <a:pt x="72" y="23"/>
                      </a:lnTo>
                      <a:lnTo>
                        <a:pt x="85" y="0"/>
                      </a:lnTo>
                      <a:lnTo>
                        <a:pt x="85" y="0"/>
                      </a:lnTo>
                      <a:lnTo>
                        <a:pt x="72" y="0"/>
                      </a:lnTo>
                      <a:lnTo>
                        <a:pt x="62" y="0"/>
                      </a:lnTo>
                      <a:lnTo>
                        <a:pt x="22" y="0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11" y="23"/>
                      </a:lnTo>
                      <a:close/>
                    </a:path>
                  </a:pathLst>
                </a:custGeom>
                <a:solidFill>
                  <a:srgbClr val="E8E7E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44" name="Freeform 120"/>
                <p:cNvSpPr>
                  <a:spLocks/>
                </p:cNvSpPr>
                <p:nvPr userDrawn="1"/>
              </p:nvSpPr>
              <p:spPr bwMode="auto">
                <a:xfrm>
                  <a:off x="6373" y="56"/>
                  <a:ext cx="85" cy="40"/>
                </a:xfrm>
                <a:custGeom>
                  <a:avLst/>
                  <a:gdLst/>
                  <a:ahLst/>
                  <a:cxnLst>
                    <a:cxn ang="0">
                      <a:pos x="0" y="29"/>
                    </a:cxn>
                    <a:cxn ang="0">
                      <a:pos x="61" y="29"/>
                    </a:cxn>
                    <a:cxn ang="0">
                      <a:pos x="61" y="0"/>
                    </a:cxn>
                    <a:cxn ang="0">
                      <a:pos x="54" y="14"/>
                    </a:cxn>
                    <a:cxn ang="0">
                      <a:pos x="54" y="15"/>
                    </a:cxn>
                    <a:cxn ang="0">
                      <a:pos x="52" y="15"/>
                    </a:cxn>
                    <a:cxn ang="0">
                      <a:pos x="50" y="15"/>
                    </a:cxn>
                    <a:cxn ang="0">
                      <a:pos x="35" y="15"/>
                    </a:cxn>
                    <a:cxn ang="0">
                      <a:pos x="35" y="15"/>
                    </a:cxn>
                    <a:cxn ang="0">
                      <a:pos x="35" y="18"/>
                    </a:cxn>
                    <a:cxn ang="0">
                      <a:pos x="31" y="20"/>
                    </a:cxn>
                    <a:cxn ang="0">
                      <a:pos x="27" y="18"/>
                    </a:cxn>
                    <a:cxn ang="0">
                      <a:pos x="26" y="15"/>
                    </a:cxn>
                    <a:cxn ang="0">
                      <a:pos x="26" y="15"/>
                    </a:cxn>
                    <a:cxn ang="0">
                      <a:pos x="11" y="15"/>
                    </a:cxn>
                    <a:cxn ang="0">
                      <a:pos x="8" y="15"/>
                    </a:cxn>
                    <a:cxn ang="0">
                      <a:pos x="7" y="15"/>
                    </a:cxn>
                    <a:cxn ang="0">
                      <a:pos x="7" y="14"/>
                    </a:cxn>
                    <a:cxn ang="0">
                      <a:pos x="0" y="1"/>
                    </a:cxn>
                    <a:cxn ang="0">
                      <a:pos x="0" y="29"/>
                    </a:cxn>
                  </a:cxnLst>
                  <a:rect l="0" t="0" r="r" b="b"/>
                  <a:pathLst>
                    <a:path w="61" h="29">
                      <a:moveTo>
                        <a:pt x="0" y="29"/>
                      </a:moveTo>
                      <a:cubicBezTo>
                        <a:pt x="61" y="29"/>
                        <a:pt x="61" y="29"/>
                        <a:pt x="61" y="29"/>
                      </a:cubicBez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54" y="14"/>
                        <a:pt x="54" y="14"/>
                        <a:pt x="54" y="14"/>
                      </a:cubicBezTo>
                      <a:cubicBezTo>
                        <a:pt x="54" y="15"/>
                        <a:pt x="54" y="15"/>
                        <a:pt x="54" y="15"/>
                      </a:cubicBezTo>
                      <a:cubicBezTo>
                        <a:pt x="52" y="15"/>
                        <a:pt x="52" y="15"/>
                        <a:pt x="52" y="15"/>
                      </a:cubicBezTo>
                      <a:cubicBezTo>
                        <a:pt x="50" y="15"/>
                        <a:pt x="50" y="15"/>
                        <a:pt x="50" y="15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5" y="16"/>
                        <a:pt x="35" y="17"/>
                        <a:pt x="35" y="18"/>
                      </a:cubicBezTo>
                      <a:cubicBezTo>
                        <a:pt x="34" y="20"/>
                        <a:pt x="32" y="20"/>
                        <a:pt x="31" y="20"/>
                      </a:cubicBezTo>
                      <a:cubicBezTo>
                        <a:pt x="29" y="20"/>
                        <a:pt x="27" y="20"/>
                        <a:pt x="27" y="18"/>
                      </a:cubicBezTo>
                      <a:cubicBezTo>
                        <a:pt x="26" y="17"/>
                        <a:pt x="26" y="16"/>
                        <a:pt x="26" y="15"/>
                      </a:cubicBezTo>
                      <a:cubicBezTo>
                        <a:pt x="26" y="15"/>
                        <a:pt x="26" y="15"/>
                        <a:pt x="26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E8E7E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45" name="Freeform 121"/>
                <p:cNvSpPr>
                  <a:spLocks/>
                </p:cNvSpPr>
                <p:nvPr userDrawn="1"/>
              </p:nvSpPr>
              <p:spPr bwMode="auto">
                <a:xfrm>
                  <a:off x="6386" y="21"/>
                  <a:ext cx="61" cy="29"/>
                </a:xfrm>
                <a:custGeom>
                  <a:avLst/>
                  <a:gdLst/>
                  <a:ahLst/>
                  <a:cxnLst>
                    <a:cxn ang="0">
                      <a:pos x="43" y="20"/>
                    </a:cxn>
                    <a:cxn ang="0">
                      <a:pos x="43" y="8"/>
                    </a:cxn>
                    <a:cxn ang="0">
                      <a:pos x="35" y="0"/>
                    </a:cxn>
                    <a:cxn ang="0">
                      <a:pos x="8" y="0"/>
                    </a:cxn>
                    <a:cxn ang="0">
                      <a:pos x="0" y="8"/>
                    </a:cxn>
                    <a:cxn ang="0">
                      <a:pos x="0" y="20"/>
                    </a:cxn>
                    <a:cxn ang="0">
                      <a:pos x="7" y="20"/>
                    </a:cxn>
                    <a:cxn ang="0">
                      <a:pos x="7" y="8"/>
                    </a:cxn>
                    <a:cxn ang="0">
                      <a:pos x="8" y="7"/>
                    </a:cxn>
                    <a:cxn ang="0">
                      <a:pos x="35" y="7"/>
                    </a:cxn>
                    <a:cxn ang="0">
                      <a:pos x="36" y="8"/>
                    </a:cxn>
                    <a:cxn ang="0">
                      <a:pos x="36" y="20"/>
                    </a:cxn>
                    <a:cxn ang="0">
                      <a:pos x="43" y="20"/>
                    </a:cxn>
                  </a:cxnLst>
                  <a:rect l="0" t="0" r="r" b="b"/>
                  <a:pathLst>
                    <a:path w="43" h="20">
                      <a:moveTo>
                        <a:pt x="43" y="20"/>
                      </a:moveTo>
                      <a:cubicBezTo>
                        <a:pt x="43" y="8"/>
                        <a:pt x="43" y="8"/>
                        <a:pt x="43" y="8"/>
                      </a:cubicBezTo>
                      <a:cubicBezTo>
                        <a:pt x="43" y="4"/>
                        <a:pt x="39" y="0"/>
                        <a:pt x="35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0" y="4"/>
                        <a:pt x="0" y="8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8" y="7"/>
                        <a:pt x="8" y="7"/>
                      </a:cubicBezTo>
                      <a:cubicBezTo>
                        <a:pt x="35" y="7"/>
                        <a:pt x="35" y="7"/>
                        <a:pt x="35" y="7"/>
                      </a:cubicBezTo>
                      <a:cubicBezTo>
                        <a:pt x="35" y="7"/>
                        <a:pt x="36" y="8"/>
                        <a:pt x="36" y="8"/>
                      </a:cubicBezTo>
                      <a:cubicBezTo>
                        <a:pt x="36" y="20"/>
                        <a:pt x="36" y="20"/>
                        <a:pt x="36" y="20"/>
                      </a:cubicBezTo>
                      <a:lnTo>
                        <a:pt x="43" y="20"/>
                      </a:lnTo>
                      <a:close/>
                    </a:path>
                  </a:pathLst>
                </a:custGeom>
                <a:solidFill>
                  <a:srgbClr val="E8E7E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46" name="Freeform 122"/>
                <p:cNvSpPr>
                  <a:spLocks/>
                </p:cNvSpPr>
                <p:nvPr userDrawn="1"/>
              </p:nvSpPr>
              <p:spPr bwMode="auto">
                <a:xfrm>
                  <a:off x="2708" y="4038"/>
                  <a:ext cx="121" cy="33"/>
                </a:xfrm>
                <a:custGeom>
                  <a:avLst/>
                  <a:gdLst/>
                  <a:ahLst/>
                  <a:cxnLst>
                    <a:cxn ang="0">
                      <a:pos x="17" y="33"/>
                    </a:cxn>
                    <a:cxn ang="0">
                      <a:pos x="20" y="33"/>
                    </a:cxn>
                    <a:cxn ang="0">
                      <a:pos x="101" y="33"/>
                    </a:cxn>
                    <a:cxn ang="0">
                      <a:pos x="103" y="33"/>
                    </a:cxn>
                    <a:cxn ang="0">
                      <a:pos x="121" y="0"/>
                    </a:cxn>
                    <a:cxn ang="0">
                      <a:pos x="121" y="0"/>
                    </a:cxn>
                    <a:cxn ang="0">
                      <a:pos x="103" y="0"/>
                    </a:cxn>
                    <a:cxn ang="0">
                      <a:pos x="87" y="0"/>
                    </a:cxn>
                    <a:cxn ang="0">
                      <a:pos x="32" y="0"/>
                    </a:cxn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17" y="33"/>
                    </a:cxn>
                  </a:cxnLst>
                  <a:rect l="0" t="0" r="r" b="b"/>
                  <a:pathLst>
                    <a:path w="121" h="33">
                      <a:moveTo>
                        <a:pt x="17" y="33"/>
                      </a:moveTo>
                      <a:lnTo>
                        <a:pt x="20" y="33"/>
                      </a:lnTo>
                      <a:lnTo>
                        <a:pt x="101" y="33"/>
                      </a:lnTo>
                      <a:lnTo>
                        <a:pt x="103" y="33"/>
                      </a:lnTo>
                      <a:lnTo>
                        <a:pt x="121" y="0"/>
                      </a:lnTo>
                      <a:lnTo>
                        <a:pt x="121" y="0"/>
                      </a:lnTo>
                      <a:lnTo>
                        <a:pt x="103" y="0"/>
                      </a:lnTo>
                      <a:lnTo>
                        <a:pt x="87" y="0"/>
                      </a:lnTo>
                      <a:lnTo>
                        <a:pt x="32" y="0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17" y="33"/>
                      </a:lnTo>
                      <a:close/>
                    </a:path>
                  </a:pathLst>
                </a:custGeom>
                <a:solidFill>
                  <a:srgbClr val="E2EC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47" name="Freeform 123"/>
                <p:cNvSpPr>
                  <a:spLocks/>
                </p:cNvSpPr>
                <p:nvPr userDrawn="1"/>
              </p:nvSpPr>
              <p:spPr bwMode="auto">
                <a:xfrm>
                  <a:off x="2708" y="4047"/>
                  <a:ext cx="121" cy="56"/>
                </a:xfrm>
                <a:custGeom>
                  <a:avLst/>
                  <a:gdLst/>
                  <a:ahLst/>
                  <a:cxnLst>
                    <a:cxn ang="0">
                      <a:pos x="0" y="41"/>
                    </a:cxn>
                    <a:cxn ang="0">
                      <a:pos x="87" y="41"/>
                    </a:cxn>
                    <a:cxn ang="0">
                      <a:pos x="87" y="0"/>
                    </a:cxn>
                    <a:cxn ang="0">
                      <a:pos x="77" y="19"/>
                    </a:cxn>
                    <a:cxn ang="0">
                      <a:pos x="76" y="20"/>
                    </a:cxn>
                    <a:cxn ang="0">
                      <a:pos x="74" y="20"/>
                    </a:cxn>
                    <a:cxn ang="0">
                      <a:pos x="72" y="20"/>
                    </a:cxn>
                    <a:cxn ang="0">
                      <a:pos x="50" y="20"/>
                    </a:cxn>
                    <a:cxn ang="0">
                      <a:pos x="50" y="21"/>
                    </a:cxn>
                    <a:cxn ang="0">
                      <a:pos x="49" y="25"/>
                    </a:cxn>
                    <a:cxn ang="0">
                      <a:pos x="43" y="28"/>
                    </a:cxn>
                    <a:cxn ang="0">
                      <a:pos x="38" y="25"/>
                    </a:cxn>
                    <a:cxn ang="0">
                      <a:pos x="37" y="21"/>
                    </a:cxn>
                    <a:cxn ang="0">
                      <a:pos x="37" y="20"/>
                    </a:cxn>
                    <a:cxn ang="0">
                      <a:pos x="15" y="20"/>
                    </a:cxn>
                    <a:cxn ang="0">
                      <a:pos x="12" y="20"/>
                    </a:cxn>
                    <a:cxn ang="0">
                      <a:pos x="10" y="20"/>
                    </a:cxn>
                    <a:cxn ang="0">
                      <a:pos x="10" y="19"/>
                    </a:cxn>
                    <a:cxn ang="0">
                      <a:pos x="0" y="0"/>
                    </a:cxn>
                    <a:cxn ang="0">
                      <a:pos x="0" y="41"/>
                    </a:cxn>
                  </a:cxnLst>
                  <a:rect l="0" t="0" r="r" b="b"/>
                  <a:pathLst>
                    <a:path w="87" h="41">
                      <a:moveTo>
                        <a:pt x="0" y="41"/>
                      </a:moveTo>
                      <a:cubicBezTo>
                        <a:pt x="87" y="41"/>
                        <a:pt x="87" y="41"/>
                        <a:pt x="87" y="41"/>
                      </a:cubicBezTo>
                      <a:cubicBezTo>
                        <a:pt x="87" y="0"/>
                        <a:pt x="87" y="0"/>
                        <a:pt x="87" y="0"/>
                      </a:cubicBezTo>
                      <a:cubicBezTo>
                        <a:pt x="77" y="19"/>
                        <a:pt x="77" y="19"/>
                        <a:pt x="77" y="19"/>
                      </a:cubicBezTo>
                      <a:cubicBezTo>
                        <a:pt x="76" y="20"/>
                        <a:pt x="76" y="20"/>
                        <a:pt x="76" y="20"/>
                      </a:cubicBezTo>
                      <a:cubicBezTo>
                        <a:pt x="74" y="20"/>
                        <a:pt x="74" y="20"/>
                        <a:pt x="74" y="20"/>
                      </a:cubicBezTo>
                      <a:cubicBezTo>
                        <a:pt x="72" y="20"/>
                        <a:pt x="72" y="20"/>
                        <a:pt x="72" y="20"/>
                      </a:cubicBezTo>
                      <a:cubicBezTo>
                        <a:pt x="50" y="20"/>
                        <a:pt x="50" y="20"/>
                        <a:pt x="50" y="20"/>
                      </a:cubicBezTo>
                      <a:cubicBezTo>
                        <a:pt x="50" y="20"/>
                        <a:pt x="50" y="21"/>
                        <a:pt x="50" y="21"/>
                      </a:cubicBezTo>
                      <a:cubicBezTo>
                        <a:pt x="50" y="22"/>
                        <a:pt x="50" y="24"/>
                        <a:pt x="49" y="25"/>
                      </a:cubicBezTo>
                      <a:cubicBezTo>
                        <a:pt x="48" y="27"/>
                        <a:pt x="46" y="28"/>
                        <a:pt x="43" y="28"/>
                      </a:cubicBezTo>
                      <a:cubicBezTo>
                        <a:pt x="41" y="28"/>
                        <a:pt x="39" y="27"/>
                        <a:pt x="38" y="25"/>
                      </a:cubicBezTo>
                      <a:cubicBezTo>
                        <a:pt x="37" y="24"/>
                        <a:pt x="37" y="22"/>
                        <a:pt x="37" y="21"/>
                      </a:cubicBezTo>
                      <a:cubicBezTo>
                        <a:pt x="37" y="21"/>
                        <a:pt x="37" y="20"/>
                        <a:pt x="37" y="20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E2EC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48" name="Freeform 124"/>
                <p:cNvSpPr>
                  <a:spLocks/>
                </p:cNvSpPr>
                <p:nvPr userDrawn="1"/>
              </p:nvSpPr>
              <p:spPr bwMode="auto">
                <a:xfrm>
                  <a:off x="2726" y="3996"/>
                  <a:ext cx="85" cy="40"/>
                </a:xfrm>
                <a:custGeom>
                  <a:avLst/>
                  <a:gdLst/>
                  <a:ahLst/>
                  <a:cxnLst>
                    <a:cxn ang="0">
                      <a:pos x="61" y="29"/>
                    </a:cxn>
                    <a:cxn ang="0">
                      <a:pos x="61" y="13"/>
                    </a:cxn>
                    <a:cxn ang="0">
                      <a:pos x="49" y="0"/>
                    </a:cxn>
                    <a:cxn ang="0">
                      <a:pos x="12" y="0"/>
                    </a:cxn>
                    <a:cxn ang="0">
                      <a:pos x="0" y="13"/>
                    </a:cxn>
                    <a:cxn ang="0">
                      <a:pos x="0" y="29"/>
                    </a:cxn>
                    <a:cxn ang="0">
                      <a:pos x="10" y="29"/>
                    </a:cxn>
                    <a:cxn ang="0">
                      <a:pos x="10" y="13"/>
                    </a:cxn>
                    <a:cxn ang="0">
                      <a:pos x="12" y="11"/>
                    </a:cxn>
                    <a:cxn ang="0">
                      <a:pos x="49" y="11"/>
                    </a:cxn>
                    <a:cxn ang="0">
                      <a:pos x="50" y="13"/>
                    </a:cxn>
                    <a:cxn ang="0">
                      <a:pos x="50" y="29"/>
                    </a:cxn>
                    <a:cxn ang="0">
                      <a:pos x="61" y="29"/>
                    </a:cxn>
                  </a:cxnLst>
                  <a:rect l="0" t="0" r="r" b="b"/>
                  <a:pathLst>
                    <a:path w="61" h="29">
                      <a:moveTo>
                        <a:pt x="61" y="29"/>
                      </a:moveTo>
                      <a:cubicBezTo>
                        <a:pt x="61" y="13"/>
                        <a:pt x="61" y="13"/>
                        <a:pt x="61" y="13"/>
                      </a:cubicBezTo>
                      <a:cubicBezTo>
                        <a:pt x="61" y="6"/>
                        <a:pt x="56" y="0"/>
                        <a:pt x="49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3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10" y="29"/>
                        <a:pt x="10" y="29"/>
                        <a:pt x="10" y="29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2"/>
                        <a:pt x="11" y="11"/>
                        <a:pt x="12" y="11"/>
                      </a:cubicBezTo>
                      <a:cubicBezTo>
                        <a:pt x="49" y="11"/>
                        <a:pt x="49" y="11"/>
                        <a:pt x="49" y="11"/>
                      </a:cubicBezTo>
                      <a:cubicBezTo>
                        <a:pt x="50" y="11"/>
                        <a:pt x="50" y="12"/>
                        <a:pt x="50" y="13"/>
                      </a:cubicBezTo>
                      <a:cubicBezTo>
                        <a:pt x="50" y="29"/>
                        <a:pt x="50" y="29"/>
                        <a:pt x="50" y="29"/>
                      </a:cubicBezTo>
                      <a:lnTo>
                        <a:pt x="61" y="29"/>
                      </a:lnTo>
                      <a:close/>
                    </a:path>
                  </a:pathLst>
                </a:custGeom>
                <a:solidFill>
                  <a:srgbClr val="E2EC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49" name="Freeform 125"/>
                <p:cNvSpPr>
                  <a:spLocks/>
                </p:cNvSpPr>
                <p:nvPr userDrawn="1"/>
              </p:nvSpPr>
              <p:spPr bwMode="auto">
                <a:xfrm>
                  <a:off x="5509" y="4032"/>
                  <a:ext cx="55" cy="25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22" y="25"/>
                    </a:cxn>
                    <a:cxn ang="0">
                      <a:pos x="55" y="25"/>
                    </a:cxn>
                    <a:cxn ang="0">
                      <a:pos x="7" y="0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55" h="25">
                      <a:moveTo>
                        <a:pt x="0" y="14"/>
                      </a:moveTo>
                      <a:lnTo>
                        <a:pt x="22" y="25"/>
                      </a:lnTo>
                      <a:lnTo>
                        <a:pt x="55" y="25"/>
                      </a:lnTo>
                      <a:lnTo>
                        <a:pt x="7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50" name="Freeform 126"/>
                <p:cNvSpPr>
                  <a:spLocks noEditPoints="1"/>
                </p:cNvSpPr>
                <p:nvPr userDrawn="1"/>
              </p:nvSpPr>
              <p:spPr bwMode="auto">
                <a:xfrm>
                  <a:off x="5509" y="4061"/>
                  <a:ext cx="134" cy="66"/>
                </a:xfrm>
                <a:custGeom>
                  <a:avLst/>
                  <a:gdLst/>
                  <a:ahLst/>
                  <a:cxnLst>
                    <a:cxn ang="0">
                      <a:pos x="0" y="66"/>
                    </a:cxn>
                    <a:cxn ang="0">
                      <a:pos x="54" y="66"/>
                    </a:cxn>
                    <a:cxn ang="0">
                      <a:pos x="54" y="40"/>
                    </a:cxn>
                    <a:cxn ang="0">
                      <a:pos x="26" y="40"/>
                    </a:cxn>
                    <a:cxn ang="0">
                      <a:pos x="26" y="25"/>
                    </a:cxn>
                    <a:cxn ang="0">
                      <a:pos x="54" y="25"/>
                    </a:cxn>
                    <a:cxn ang="0">
                      <a:pos x="54" y="0"/>
                    </a:cxn>
                    <a:cxn ang="0">
                      <a:pos x="29" y="0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4" y="66"/>
                    </a:cxn>
                    <a:cxn ang="0">
                      <a:pos x="108" y="66"/>
                    </a:cxn>
                    <a:cxn ang="0">
                      <a:pos x="108" y="52"/>
                    </a:cxn>
                    <a:cxn ang="0">
                      <a:pos x="134" y="52"/>
                    </a:cxn>
                    <a:cxn ang="0">
                      <a:pos x="134" y="12"/>
                    </a:cxn>
                    <a:cxn ang="0">
                      <a:pos x="108" y="12"/>
                    </a:cxn>
                    <a:cxn ang="0">
                      <a:pos x="108" y="0"/>
                    </a:cxn>
                    <a:cxn ang="0">
                      <a:pos x="62" y="0"/>
                    </a:cxn>
                    <a:cxn ang="0">
                      <a:pos x="54" y="0"/>
                    </a:cxn>
                    <a:cxn ang="0">
                      <a:pos x="54" y="25"/>
                    </a:cxn>
                    <a:cxn ang="0">
                      <a:pos x="80" y="25"/>
                    </a:cxn>
                    <a:cxn ang="0">
                      <a:pos x="80" y="40"/>
                    </a:cxn>
                    <a:cxn ang="0">
                      <a:pos x="54" y="4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34" h="66">
                      <a:moveTo>
                        <a:pt x="0" y="66"/>
                      </a:moveTo>
                      <a:lnTo>
                        <a:pt x="54" y="66"/>
                      </a:lnTo>
                      <a:lnTo>
                        <a:pt x="54" y="40"/>
                      </a:lnTo>
                      <a:lnTo>
                        <a:pt x="26" y="40"/>
                      </a:lnTo>
                      <a:lnTo>
                        <a:pt x="26" y="25"/>
                      </a:lnTo>
                      <a:lnTo>
                        <a:pt x="54" y="25"/>
                      </a:lnTo>
                      <a:lnTo>
                        <a:pt x="54" y="0"/>
                      </a:lnTo>
                      <a:lnTo>
                        <a:pt x="29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54" y="66"/>
                      </a:moveTo>
                      <a:lnTo>
                        <a:pt x="108" y="66"/>
                      </a:lnTo>
                      <a:lnTo>
                        <a:pt x="108" y="52"/>
                      </a:lnTo>
                      <a:lnTo>
                        <a:pt x="134" y="52"/>
                      </a:lnTo>
                      <a:lnTo>
                        <a:pt x="134" y="12"/>
                      </a:lnTo>
                      <a:lnTo>
                        <a:pt x="108" y="12"/>
                      </a:lnTo>
                      <a:lnTo>
                        <a:pt x="108" y="0"/>
                      </a:lnTo>
                      <a:lnTo>
                        <a:pt x="62" y="0"/>
                      </a:lnTo>
                      <a:lnTo>
                        <a:pt x="54" y="0"/>
                      </a:lnTo>
                      <a:lnTo>
                        <a:pt x="54" y="25"/>
                      </a:lnTo>
                      <a:lnTo>
                        <a:pt x="80" y="25"/>
                      </a:lnTo>
                      <a:lnTo>
                        <a:pt x="80" y="40"/>
                      </a:lnTo>
                      <a:lnTo>
                        <a:pt x="54" y="40"/>
                      </a:lnTo>
                      <a:lnTo>
                        <a:pt x="54" y="66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51" name="Freeform 127"/>
                <p:cNvSpPr>
                  <a:spLocks/>
                </p:cNvSpPr>
                <p:nvPr userDrawn="1"/>
              </p:nvSpPr>
              <p:spPr bwMode="auto">
                <a:xfrm>
                  <a:off x="2539" y="4227"/>
                  <a:ext cx="40" cy="18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5" y="18"/>
                    </a:cxn>
                    <a:cxn ang="0">
                      <a:pos x="40" y="18"/>
                    </a:cxn>
                    <a:cxn ang="0">
                      <a:pos x="6" y="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40" h="18">
                      <a:moveTo>
                        <a:pt x="0" y="10"/>
                      </a:moveTo>
                      <a:lnTo>
                        <a:pt x="15" y="18"/>
                      </a:lnTo>
                      <a:lnTo>
                        <a:pt x="40" y="18"/>
                      </a:lnTo>
                      <a:lnTo>
                        <a:pt x="6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E2EC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52" name="Freeform 128"/>
                <p:cNvSpPr>
                  <a:spLocks noEditPoints="1"/>
                </p:cNvSpPr>
                <p:nvPr userDrawn="1"/>
              </p:nvSpPr>
              <p:spPr bwMode="auto">
                <a:xfrm>
                  <a:off x="2542" y="4248"/>
                  <a:ext cx="97" cy="49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39" y="49"/>
                    </a:cxn>
                    <a:cxn ang="0">
                      <a:pos x="39" y="29"/>
                    </a:cxn>
                    <a:cxn ang="0">
                      <a:pos x="19" y="29"/>
                    </a:cxn>
                    <a:cxn ang="0">
                      <a:pos x="19" y="18"/>
                    </a:cxn>
                    <a:cxn ang="0">
                      <a:pos x="39" y="18"/>
                    </a:cxn>
                    <a:cxn ang="0">
                      <a:pos x="39" y="0"/>
                    </a:cxn>
                    <a:cxn ang="0">
                      <a:pos x="21" y="0"/>
                    </a:cxn>
                    <a:cxn ang="0">
                      <a:pos x="0" y="0"/>
                    </a:cxn>
                    <a:cxn ang="0">
                      <a:pos x="0" y="49"/>
                    </a:cxn>
                    <a:cxn ang="0">
                      <a:pos x="39" y="49"/>
                    </a:cxn>
                    <a:cxn ang="0">
                      <a:pos x="77" y="49"/>
                    </a:cxn>
                    <a:cxn ang="0">
                      <a:pos x="77" y="39"/>
                    </a:cxn>
                    <a:cxn ang="0">
                      <a:pos x="97" y="39"/>
                    </a:cxn>
                    <a:cxn ang="0">
                      <a:pos x="97" y="10"/>
                    </a:cxn>
                    <a:cxn ang="0">
                      <a:pos x="77" y="10"/>
                    </a:cxn>
                    <a:cxn ang="0">
                      <a:pos x="77" y="0"/>
                    </a:cxn>
                    <a:cxn ang="0">
                      <a:pos x="46" y="0"/>
                    </a:cxn>
                    <a:cxn ang="0">
                      <a:pos x="39" y="0"/>
                    </a:cxn>
                    <a:cxn ang="0">
                      <a:pos x="39" y="18"/>
                    </a:cxn>
                    <a:cxn ang="0">
                      <a:pos x="58" y="18"/>
                    </a:cxn>
                    <a:cxn ang="0">
                      <a:pos x="58" y="29"/>
                    </a:cxn>
                    <a:cxn ang="0">
                      <a:pos x="39" y="29"/>
                    </a:cxn>
                    <a:cxn ang="0">
                      <a:pos x="39" y="49"/>
                    </a:cxn>
                  </a:cxnLst>
                  <a:rect l="0" t="0" r="r" b="b"/>
                  <a:pathLst>
                    <a:path w="97" h="49">
                      <a:moveTo>
                        <a:pt x="0" y="49"/>
                      </a:moveTo>
                      <a:lnTo>
                        <a:pt x="39" y="49"/>
                      </a:lnTo>
                      <a:lnTo>
                        <a:pt x="39" y="29"/>
                      </a:lnTo>
                      <a:lnTo>
                        <a:pt x="19" y="29"/>
                      </a:lnTo>
                      <a:lnTo>
                        <a:pt x="19" y="18"/>
                      </a:lnTo>
                      <a:lnTo>
                        <a:pt x="39" y="18"/>
                      </a:lnTo>
                      <a:lnTo>
                        <a:pt x="39" y="0"/>
                      </a:lnTo>
                      <a:lnTo>
                        <a:pt x="21" y="0"/>
                      </a:lnTo>
                      <a:lnTo>
                        <a:pt x="0" y="0"/>
                      </a:lnTo>
                      <a:lnTo>
                        <a:pt x="0" y="49"/>
                      </a:lnTo>
                      <a:close/>
                      <a:moveTo>
                        <a:pt x="39" y="49"/>
                      </a:moveTo>
                      <a:lnTo>
                        <a:pt x="77" y="49"/>
                      </a:lnTo>
                      <a:lnTo>
                        <a:pt x="77" y="39"/>
                      </a:lnTo>
                      <a:lnTo>
                        <a:pt x="97" y="39"/>
                      </a:lnTo>
                      <a:lnTo>
                        <a:pt x="97" y="10"/>
                      </a:lnTo>
                      <a:lnTo>
                        <a:pt x="77" y="10"/>
                      </a:lnTo>
                      <a:lnTo>
                        <a:pt x="77" y="0"/>
                      </a:lnTo>
                      <a:lnTo>
                        <a:pt x="46" y="0"/>
                      </a:lnTo>
                      <a:lnTo>
                        <a:pt x="39" y="0"/>
                      </a:lnTo>
                      <a:lnTo>
                        <a:pt x="39" y="18"/>
                      </a:lnTo>
                      <a:lnTo>
                        <a:pt x="58" y="18"/>
                      </a:lnTo>
                      <a:lnTo>
                        <a:pt x="58" y="29"/>
                      </a:lnTo>
                      <a:lnTo>
                        <a:pt x="39" y="29"/>
                      </a:lnTo>
                      <a:lnTo>
                        <a:pt x="39" y="49"/>
                      </a:lnTo>
                      <a:close/>
                    </a:path>
                  </a:pathLst>
                </a:custGeom>
                <a:solidFill>
                  <a:srgbClr val="E2EC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53" name="Freeform 129"/>
                <p:cNvSpPr>
                  <a:spLocks/>
                </p:cNvSpPr>
                <p:nvPr userDrawn="1"/>
              </p:nvSpPr>
              <p:spPr bwMode="auto">
                <a:xfrm>
                  <a:off x="7111" y="4155"/>
                  <a:ext cx="40" cy="117"/>
                </a:xfrm>
                <a:custGeom>
                  <a:avLst/>
                  <a:gdLst/>
                  <a:ahLst/>
                  <a:cxnLst>
                    <a:cxn ang="0">
                      <a:pos x="4" y="10"/>
                    </a:cxn>
                    <a:cxn ang="0">
                      <a:pos x="1" y="21"/>
                    </a:cxn>
                    <a:cxn ang="0">
                      <a:pos x="3" y="29"/>
                    </a:cxn>
                    <a:cxn ang="0">
                      <a:pos x="11" y="39"/>
                    </a:cxn>
                    <a:cxn ang="0">
                      <a:pos x="11" y="85"/>
                    </a:cxn>
                    <a:cxn ang="0">
                      <a:pos x="19" y="85"/>
                    </a:cxn>
                    <a:cxn ang="0">
                      <a:pos x="19" y="39"/>
                    </a:cxn>
                    <a:cxn ang="0">
                      <a:pos x="27" y="29"/>
                    </a:cxn>
                    <a:cxn ang="0">
                      <a:pos x="29" y="21"/>
                    </a:cxn>
                    <a:cxn ang="0">
                      <a:pos x="26" y="10"/>
                    </a:cxn>
                    <a:cxn ang="0">
                      <a:pos x="20" y="0"/>
                    </a:cxn>
                    <a:cxn ang="0">
                      <a:pos x="22" y="20"/>
                    </a:cxn>
                    <a:cxn ang="0">
                      <a:pos x="19" y="20"/>
                    </a:cxn>
                    <a:cxn ang="0">
                      <a:pos x="17" y="0"/>
                    </a:cxn>
                    <a:cxn ang="0">
                      <a:pos x="15" y="0"/>
                    </a:cxn>
                    <a:cxn ang="0">
                      <a:pos x="13" y="0"/>
                    </a:cxn>
                    <a:cxn ang="0">
                      <a:pos x="11" y="20"/>
                    </a:cxn>
                    <a:cxn ang="0">
                      <a:pos x="8" y="20"/>
                    </a:cxn>
                    <a:cxn ang="0">
                      <a:pos x="10" y="0"/>
                    </a:cxn>
                    <a:cxn ang="0">
                      <a:pos x="4" y="10"/>
                    </a:cxn>
                  </a:cxnLst>
                  <a:rect l="0" t="0" r="r" b="b"/>
                  <a:pathLst>
                    <a:path w="29" h="85">
                      <a:moveTo>
                        <a:pt x="4" y="10"/>
                      </a:moveTo>
                      <a:cubicBezTo>
                        <a:pt x="2" y="13"/>
                        <a:pt x="1" y="17"/>
                        <a:pt x="1" y="21"/>
                      </a:cubicBezTo>
                      <a:cubicBezTo>
                        <a:pt x="0" y="24"/>
                        <a:pt x="1" y="27"/>
                        <a:pt x="3" y="29"/>
                      </a:cubicBezTo>
                      <a:cubicBezTo>
                        <a:pt x="4" y="32"/>
                        <a:pt x="7" y="37"/>
                        <a:pt x="11" y="39"/>
                      </a:cubicBezTo>
                      <a:cubicBezTo>
                        <a:pt x="11" y="85"/>
                        <a:pt x="11" y="85"/>
                        <a:pt x="11" y="85"/>
                      </a:cubicBezTo>
                      <a:cubicBezTo>
                        <a:pt x="19" y="85"/>
                        <a:pt x="19" y="85"/>
                        <a:pt x="19" y="85"/>
                      </a:cubicBezTo>
                      <a:cubicBezTo>
                        <a:pt x="19" y="39"/>
                        <a:pt x="19" y="39"/>
                        <a:pt x="19" y="39"/>
                      </a:cubicBezTo>
                      <a:cubicBezTo>
                        <a:pt x="22" y="37"/>
                        <a:pt x="25" y="32"/>
                        <a:pt x="27" y="29"/>
                      </a:cubicBezTo>
                      <a:cubicBezTo>
                        <a:pt x="29" y="27"/>
                        <a:pt x="29" y="24"/>
                        <a:pt x="29" y="21"/>
                      </a:cubicBezTo>
                      <a:cubicBezTo>
                        <a:pt x="29" y="17"/>
                        <a:pt x="27" y="13"/>
                        <a:pt x="26" y="10"/>
                      </a:cubicBezTo>
                      <a:cubicBezTo>
                        <a:pt x="25" y="7"/>
                        <a:pt x="23" y="1"/>
                        <a:pt x="20" y="0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6" y="1"/>
                        <a:pt x="5" y="7"/>
                        <a:pt x="4" y="10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54" name="Freeform 130"/>
                <p:cNvSpPr>
                  <a:spLocks/>
                </p:cNvSpPr>
                <p:nvPr userDrawn="1"/>
              </p:nvSpPr>
              <p:spPr bwMode="auto">
                <a:xfrm>
                  <a:off x="7164" y="4152"/>
                  <a:ext cx="43" cy="120"/>
                </a:xfrm>
                <a:custGeom>
                  <a:avLst/>
                  <a:gdLst/>
                  <a:ahLst/>
                  <a:cxnLst>
                    <a:cxn ang="0">
                      <a:pos x="20" y="87"/>
                    </a:cxn>
                    <a:cxn ang="0">
                      <a:pos x="20" y="41"/>
                    </a:cxn>
                    <a:cxn ang="0">
                      <a:pos x="31" y="23"/>
                    </a:cxn>
                    <a:cxn ang="0">
                      <a:pos x="16" y="0"/>
                    </a:cxn>
                    <a:cxn ang="0">
                      <a:pos x="0" y="23"/>
                    </a:cxn>
                    <a:cxn ang="0">
                      <a:pos x="12" y="41"/>
                    </a:cxn>
                    <a:cxn ang="0">
                      <a:pos x="12" y="87"/>
                    </a:cxn>
                    <a:cxn ang="0">
                      <a:pos x="20" y="87"/>
                    </a:cxn>
                  </a:cxnLst>
                  <a:rect l="0" t="0" r="r" b="b"/>
                  <a:pathLst>
                    <a:path w="31" h="87">
                      <a:moveTo>
                        <a:pt x="20" y="87"/>
                      </a:moveTo>
                      <a:cubicBezTo>
                        <a:pt x="20" y="41"/>
                        <a:pt x="20" y="41"/>
                        <a:pt x="20" y="41"/>
                      </a:cubicBezTo>
                      <a:cubicBezTo>
                        <a:pt x="27" y="39"/>
                        <a:pt x="31" y="32"/>
                        <a:pt x="31" y="23"/>
                      </a:cubicBezTo>
                      <a:cubicBezTo>
                        <a:pt x="31" y="13"/>
                        <a:pt x="25" y="0"/>
                        <a:pt x="16" y="0"/>
                      </a:cubicBezTo>
                      <a:cubicBezTo>
                        <a:pt x="7" y="0"/>
                        <a:pt x="0" y="13"/>
                        <a:pt x="0" y="23"/>
                      </a:cubicBezTo>
                      <a:cubicBezTo>
                        <a:pt x="0" y="32"/>
                        <a:pt x="5" y="39"/>
                        <a:pt x="12" y="41"/>
                      </a:cubicBezTo>
                      <a:cubicBezTo>
                        <a:pt x="12" y="87"/>
                        <a:pt x="12" y="87"/>
                        <a:pt x="12" y="87"/>
                      </a:cubicBezTo>
                      <a:lnTo>
                        <a:pt x="20" y="87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55" name="Freeform 131"/>
                <p:cNvSpPr>
                  <a:spLocks/>
                </p:cNvSpPr>
                <p:nvPr userDrawn="1"/>
              </p:nvSpPr>
              <p:spPr bwMode="auto">
                <a:xfrm>
                  <a:off x="3541" y="48"/>
                  <a:ext cx="29" cy="85"/>
                </a:xfrm>
                <a:custGeom>
                  <a:avLst/>
                  <a:gdLst/>
                  <a:ahLst/>
                  <a:cxnLst>
                    <a:cxn ang="0">
                      <a:pos x="2" y="7"/>
                    </a:cxn>
                    <a:cxn ang="0">
                      <a:pos x="0" y="15"/>
                    </a:cxn>
                    <a:cxn ang="0">
                      <a:pos x="2" y="21"/>
                    </a:cxn>
                    <a:cxn ang="0">
                      <a:pos x="8" y="28"/>
                    </a:cxn>
                    <a:cxn ang="0">
                      <a:pos x="8" y="62"/>
                    </a:cxn>
                    <a:cxn ang="0">
                      <a:pos x="13" y="62"/>
                    </a:cxn>
                    <a:cxn ang="0">
                      <a:pos x="13" y="28"/>
                    </a:cxn>
                    <a:cxn ang="0">
                      <a:pos x="20" y="21"/>
                    </a:cxn>
                    <a:cxn ang="0">
                      <a:pos x="21" y="15"/>
                    </a:cxn>
                    <a:cxn ang="0">
                      <a:pos x="19" y="7"/>
                    </a:cxn>
                    <a:cxn ang="0">
                      <a:pos x="14" y="0"/>
                    </a:cxn>
                    <a:cxn ang="0">
                      <a:pos x="16" y="14"/>
                    </a:cxn>
                    <a:cxn ang="0">
                      <a:pos x="14" y="14"/>
                    </a:cxn>
                    <a:cxn ang="0">
                      <a:pos x="12" y="0"/>
                    </a:cxn>
                    <a:cxn ang="0">
                      <a:pos x="11" y="0"/>
                    </a:cxn>
                    <a:cxn ang="0">
                      <a:pos x="9" y="0"/>
                    </a:cxn>
                    <a:cxn ang="0">
                      <a:pos x="7" y="14"/>
                    </a:cxn>
                    <a:cxn ang="0">
                      <a:pos x="5" y="14"/>
                    </a:cxn>
                    <a:cxn ang="0">
                      <a:pos x="7" y="0"/>
                    </a:cxn>
                    <a:cxn ang="0">
                      <a:pos x="2" y="7"/>
                    </a:cxn>
                  </a:cxnLst>
                  <a:rect l="0" t="0" r="r" b="b"/>
                  <a:pathLst>
                    <a:path w="21" h="62">
                      <a:moveTo>
                        <a:pt x="2" y="7"/>
                      </a:moveTo>
                      <a:cubicBezTo>
                        <a:pt x="1" y="9"/>
                        <a:pt x="0" y="12"/>
                        <a:pt x="0" y="15"/>
                      </a:cubicBezTo>
                      <a:cubicBezTo>
                        <a:pt x="0" y="17"/>
                        <a:pt x="0" y="19"/>
                        <a:pt x="2" y="21"/>
                      </a:cubicBezTo>
                      <a:cubicBezTo>
                        <a:pt x="3" y="23"/>
                        <a:pt x="5" y="26"/>
                        <a:pt x="8" y="28"/>
                      </a:cubicBezTo>
                      <a:cubicBezTo>
                        <a:pt x="8" y="62"/>
                        <a:pt x="8" y="62"/>
                        <a:pt x="8" y="62"/>
                      </a:cubicBezTo>
                      <a:cubicBezTo>
                        <a:pt x="13" y="62"/>
                        <a:pt x="13" y="62"/>
                        <a:pt x="13" y="62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6" y="27"/>
                        <a:pt x="18" y="23"/>
                        <a:pt x="20" y="21"/>
                      </a:cubicBezTo>
                      <a:cubicBezTo>
                        <a:pt x="21" y="19"/>
                        <a:pt x="21" y="17"/>
                        <a:pt x="21" y="15"/>
                      </a:cubicBezTo>
                      <a:cubicBezTo>
                        <a:pt x="21" y="12"/>
                        <a:pt x="20" y="9"/>
                        <a:pt x="19" y="7"/>
                      </a:cubicBezTo>
                      <a:cubicBezTo>
                        <a:pt x="18" y="5"/>
                        <a:pt x="17" y="0"/>
                        <a:pt x="14" y="0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4" y="0"/>
                        <a:pt x="3" y="5"/>
                        <a:pt x="2" y="7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56" name="Freeform 132"/>
                <p:cNvSpPr>
                  <a:spLocks/>
                </p:cNvSpPr>
                <p:nvPr userDrawn="1"/>
              </p:nvSpPr>
              <p:spPr bwMode="auto">
                <a:xfrm>
                  <a:off x="3580" y="45"/>
                  <a:ext cx="32" cy="88"/>
                </a:xfrm>
                <a:custGeom>
                  <a:avLst/>
                  <a:gdLst/>
                  <a:ahLst/>
                  <a:cxnLst>
                    <a:cxn ang="0">
                      <a:pos x="14" y="64"/>
                    </a:cxn>
                    <a:cxn ang="0">
                      <a:pos x="14" y="30"/>
                    </a:cxn>
                    <a:cxn ang="0">
                      <a:pos x="23" y="17"/>
                    </a:cxn>
                    <a:cxn ang="0">
                      <a:pos x="11" y="0"/>
                    </a:cxn>
                    <a:cxn ang="0">
                      <a:pos x="0" y="17"/>
                    </a:cxn>
                    <a:cxn ang="0">
                      <a:pos x="8" y="30"/>
                    </a:cxn>
                    <a:cxn ang="0">
                      <a:pos x="8" y="64"/>
                    </a:cxn>
                    <a:cxn ang="0">
                      <a:pos x="14" y="64"/>
                    </a:cxn>
                  </a:cxnLst>
                  <a:rect l="0" t="0" r="r" b="b"/>
                  <a:pathLst>
                    <a:path w="23" h="64">
                      <a:moveTo>
                        <a:pt x="14" y="64"/>
                      </a:moveTo>
                      <a:cubicBezTo>
                        <a:pt x="14" y="30"/>
                        <a:pt x="14" y="30"/>
                        <a:pt x="14" y="30"/>
                      </a:cubicBezTo>
                      <a:cubicBezTo>
                        <a:pt x="19" y="29"/>
                        <a:pt x="23" y="24"/>
                        <a:pt x="23" y="17"/>
                      </a:cubicBezTo>
                      <a:cubicBezTo>
                        <a:pt x="23" y="9"/>
                        <a:pt x="18" y="0"/>
                        <a:pt x="11" y="0"/>
                      </a:cubicBezTo>
                      <a:cubicBezTo>
                        <a:pt x="5" y="0"/>
                        <a:pt x="0" y="9"/>
                        <a:pt x="0" y="17"/>
                      </a:cubicBezTo>
                      <a:cubicBezTo>
                        <a:pt x="0" y="24"/>
                        <a:pt x="4" y="29"/>
                        <a:pt x="8" y="30"/>
                      </a:cubicBezTo>
                      <a:cubicBezTo>
                        <a:pt x="8" y="64"/>
                        <a:pt x="8" y="64"/>
                        <a:pt x="8" y="64"/>
                      </a:cubicBezTo>
                      <a:lnTo>
                        <a:pt x="14" y="64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57" name="Freeform 133"/>
                <p:cNvSpPr>
                  <a:spLocks/>
                </p:cNvSpPr>
                <p:nvPr userDrawn="1"/>
              </p:nvSpPr>
              <p:spPr bwMode="auto">
                <a:xfrm>
                  <a:off x="5701" y="4037"/>
                  <a:ext cx="57" cy="161"/>
                </a:xfrm>
                <a:custGeom>
                  <a:avLst/>
                  <a:gdLst/>
                  <a:ahLst/>
                  <a:cxnLst>
                    <a:cxn ang="0">
                      <a:pos x="5" y="14"/>
                    </a:cxn>
                    <a:cxn ang="0">
                      <a:pos x="1" y="28"/>
                    </a:cxn>
                    <a:cxn ang="0">
                      <a:pos x="4" y="40"/>
                    </a:cxn>
                    <a:cxn ang="0">
                      <a:pos x="15" y="53"/>
                    </a:cxn>
                    <a:cxn ang="0">
                      <a:pos x="15" y="117"/>
                    </a:cxn>
                    <a:cxn ang="0">
                      <a:pos x="26" y="117"/>
                    </a:cxn>
                    <a:cxn ang="0">
                      <a:pos x="26" y="53"/>
                    </a:cxn>
                    <a:cxn ang="0">
                      <a:pos x="38" y="40"/>
                    </a:cxn>
                    <a:cxn ang="0">
                      <a:pos x="41" y="28"/>
                    </a:cxn>
                    <a:cxn ang="0">
                      <a:pos x="36" y="14"/>
                    </a:cxn>
                    <a:cxn ang="0">
                      <a:pos x="27" y="0"/>
                    </a:cxn>
                    <a:cxn ang="0">
                      <a:pos x="30" y="27"/>
                    </a:cxn>
                    <a:cxn ang="0">
                      <a:pos x="27" y="27"/>
                    </a:cxn>
                    <a:cxn ang="0">
                      <a:pos x="24" y="0"/>
                    </a:cxn>
                    <a:cxn ang="0">
                      <a:pos x="21" y="0"/>
                    </a:cxn>
                    <a:cxn ang="0">
                      <a:pos x="18" y="0"/>
                    </a:cxn>
                    <a:cxn ang="0">
                      <a:pos x="15" y="27"/>
                    </a:cxn>
                    <a:cxn ang="0">
                      <a:pos x="11" y="27"/>
                    </a:cxn>
                    <a:cxn ang="0">
                      <a:pos x="14" y="0"/>
                    </a:cxn>
                    <a:cxn ang="0">
                      <a:pos x="5" y="14"/>
                    </a:cxn>
                  </a:cxnLst>
                  <a:rect l="0" t="0" r="r" b="b"/>
                  <a:pathLst>
                    <a:path w="41" h="117">
                      <a:moveTo>
                        <a:pt x="5" y="14"/>
                      </a:moveTo>
                      <a:cubicBezTo>
                        <a:pt x="4" y="18"/>
                        <a:pt x="2" y="23"/>
                        <a:pt x="1" y="28"/>
                      </a:cubicBezTo>
                      <a:cubicBezTo>
                        <a:pt x="0" y="33"/>
                        <a:pt x="2" y="36"/>
                        <a:pt x="4" y="40"/>
                      </a:cubicBezTo>
                      <a:cubicBezTo>
                        <a:pt x="6" y="45"/>
                        <a:pt x="10" y="50"/>
                        <a:pt x="15" y="53"/>
                      </a:cubicBezTo>
                      <a:cubicBezTo>
                        <a:pt x="15" y="117"/>
                        <a:pt x="15" y="117"/>
                        <a:pt x="15" y="117"/>
                      </a:cubicBezTo>
                      <a:cubicBezTo>
                        <a:pt x="26" y="117"/>
                        <a:pt x="26" y="117"/>
                        <a:pt x="26" y="117"/>
                      </a:cubicBezTo>
                      <a:cubicBezTo>
                        <a:pt x="26" y="53"/>
                        <a:pt x="26" y="53"/>
                        <a:pt x="26" y="53"/>
                      </a:cubicBezTo>
                      <a:cubicBezTo>
                        <a:pt x="31" y="51"/>
                        <a:pt x="35" y="45"/>
                        <a:pt x="38" y="40"/>
                      </a:cubicBezTo>
                      <a:cubicBezTo>
                        <a:pt x="40" y="36"/>
                        <a:pt x="41" y="33"/>
                        <a:pt x="41" y="28"/>
                      </a:cubicBezTo>
                      <a:cubicBezTo>
                        <a:pt x="40" y="23"/>
                        <a:pt x="38" y="18"/>
                        <a:pt x="36" y="14"/>
                      </a:cubicBezTo>
                      <a:cubicBezTo>
                        <a:pt x="35" y="10"/>
                        <a:pt x="32" y="0"/>
                        <a:pt x="27" y="0"/>
                      </a:cubicBezTo>
                      <a:cubicBezTo>
                        <a:pt x="30" y="27"/>
                        <a:pt x="30" y="27"/>
                        <a:pt x="30" y="27"/>
                      </a:cubicBez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9" y="0"/>
                        <a:pt x="7" y="10"/>
                        <a:pt x="5" y="14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58" name="Freeform 134"/>
                <p:cNvSpPr>
                  <a:spLocks/>
                </p:cNvSpPr>
                <p:nvPr userDrawn="1"/>
              </p:nvSpPr>
              <p:spPr bwMode="auto">
                <a:xfrm>
                  <a:off x="5776" y="4032"/>
                  <a:ext cx="59" cy="166"/>
                </a:xfrm>
                <a:custGeom>
                  <a:avLst/>
                  <a:gdLst/>
                  <a:ahLst/>
                  <a:cxnLst>
                    <a:cxn ang="0">
                      <a:pos x="27" y="120"/>
                    </a:cxn>
                    <a:cxn ang="0">
                      <a:pos x="27" y="57"/>
                    </a:cxn>
                    <a:cxn ang="0">
                      <a:pos x="43" y="32"/>
                    </a:cxn>
                    <a:cxn ang="0">
                      <a:pos x="21" y="0"/>
                    </a:cxn>
                    <a:cxn ang="0">
                      <a:pos x="0" y="32"/>
                    </a:cxn>
                    <a:cxn ang="0">
                      <a:pos x="16" y="57"/>
                    </a:cxn>
                    <a:cxn ang="0">
                      <a:pos x="16" y="120"/>
                    </a:cxn>
                    <a:cxn ang="0">
                      <a:pos x="27" y="120"/>
                    </a:cxn>
                  </a:cxnLst>
                  <a:rect l="0" t="0" r="r" b="b"/>
                  <a:pathLst>
                    <a:path w="43" h="120">
                      <a:moveTo>
                        <a:pt x="27" y="120"/>
                      </a:moveTo>
                      <a:cubicBezTo>
                        <a:pt x="27" y="57"/>
                        <a:pt x="27" y="57"/>
                        <a:pt x="27" y="57"/>
                      </a:cubicBezTo>
                      <a:cubicBezTo>
                        <a:pt x="36" y="54"/>
                        <a:pt x="43" y="44"/>
                        <a:pt x="43" y="32"/>
                      </a:cubicBezTo>
                      <a:cubicBezTo>
                        <a:pt x="43" y="18"/>
                        <a:pt x="33" y="0"/>
                        <a:pt x="21" y="0"/>
                      </a:cubicBezTo>
                      <a:cubicBezTo>
                        <a:pt x="9" y="0"/>
                        <a:pt x="0" y="18"/>
                        <a:pt x="0" y="32"/>
                      </a:cubicBezTo>
                      <a:cubicBezTo>
                        <a:pt x="0" y="44"/>
                        <a:pt x="6" y="54"/>
                        <a:pt x="16" y="57"/>
                      </a:cubicBezTo>
                      <a:cubicBezTo>
                        <a:pt x="16" y="120"/>
                        <a:pt x="16" y="120"/>
                        <a:pt x="16" y="120"/>
                      </a:cubicBezTo>
                      <a:lnTo>
                        <a:pt x="27" y="120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59" name="Freeform 135"/>
                <p:cNvSpPr>
                  <a:spLocks noEditPoints="1"/>
                </p:cNvSpPr>
                <p:nvPr userDrawn="1"/>
              </p:nvSpPr>
              <p:spPr bwMode="auto">
                <a:xfrm>
                  <a:off x="5845" y="4049"/>
                  <a:ext cx="110" cy="79"/>
                </a:xfrm>
                <a:custGeom>
                  <a:avLst/>
                  <a:gdLst/>
                  <a:ahLst/>
                  <a:cxnLst>
                    <a:cxn ang="0">
                      <a:pos x="0" y="57"/>
                    </a:cxn>
                    <a:cxn ang="0">
                      <a:pos x="22" y="57"/>
                    </a:cxn>
                    <a:cxn ang="0">
                      <a:pos x="22" y="51"/>
                    </a:cxn>
                    <a:cxn ang="0">
                      <a:pos x="7" y="51"/>
                    </a:cxn>
                    <a:cxn ang="0">
                      <a:pos x="22" y="29"/>
                    </a:cxn>
                    <a:cxn ang="0">
                      <a:pos x="22" y="18"/>
                    </a:cxn>
                    <a:cxn ang="0">
                      <a:pos x="17" y="20"/>
                    </a:cxn>
                    <a:cxn ang="0">
                      <a:pos x="11" y="14"/>
                    </a:cxn>
                    <a:cxn ang="0">
                      <a:pos x="17" y="7"/>
                    </a:cxn>
                    <a:cxn ang="0">
                      <a:pos x="22" y="10"/>
                    </a:cxn>
                    <a:cxn ang="0">
                      <a:pos x="22" y="0"/>
                    </a:cxn>
                    <a:cxn ang="0">
                      <a:pos x="0" y="0"/>
                    </a:cxn>
                    <a:cxn ang="0">
                      <a:pos x="0" y="57"/>
                    </a:cxn>
                    <a:cxn ang="0">
                      <a:pos x="36" y="0"/>
                    </a:cxn>
                    <a:cxn ang="0">
                      <a:pos x="22" y="0"/>
                    </a:cxn>
                    <a:cxn ang="0">
                      <a:pos x="22" y="10"/>
                    </a:cxn>
                    <a:cxn ang="0">
                      <a:pos x="24" y="14"/>
                    </a:cxn>
                    <a:cxn ang="0">
                      <a:pos x="22" y="18"/>
                    </a:cxn>
                    <a:cxn ang="0">
                      <a:pos x="22" y="29"/>
                    </a:cxn>
                    <a:cxn ang="0">
                      <a:pos x="32" y="42"/>
                    </a:cxn>
                    <a:cxn ang="0">
                      <a:pos x="36" y="47"/>
                    </a:cxn>
                    <a:cxn ang="0">
                      <a:pos x="36" y="43"/>
                    </a:cxn>
                    <a:cxn ang="0">
                      <a:pos x="33" y="40"/>
                    </a:cxn>
                    <a:cxn ang="0">
                      <a:pos x="36" y="37"/>
                    </a:cxn>
                    <a:cxn ang="0">
                      <a:pos x="36" y="0"/>
                    </a:cxn>
                    <a:cxn ang="0">
                      <a:pos x="22" y="57"/>
                    </a:cxn>
                    <a:cxn ang="0">
                      <a:pos x="36" y="57"/>
                    </a:cxn>
                    <a:cxn ang="0">
                      <a:pos x="36" y="51"/>
                    </a:cxn>
                    <a:cxn ang="0">
                      <a:pos x="26" y="51"/>
                    </a:cxn>
                    <a:cxn ang="0">
                      <a:pos x="22" y="51"/>
                    </a:cxn>
                    <a:cxn ang="0">
                      <a:pos x="22" y="57"/>
                    </a:cxn>
                    <a:cxn ang="0">
                      <a:pos x="53" y="0"/>
                    </a:cxn>
                    <a:cxn ang="0">
                      <a:pos x="36" y="0"/>
                    </a:cxn>
                    <a:cxn ang="0">
                      <a:pos x="36" y="37"/>
                    </a:cxn>
                    <a:cxn ang="0">
                      <a:pos x="49" y="19"/>
                    </a:cxn>
                    <a:cxn ang="0">
                      <a:pos x="53" y="24"/>
                    </a:cxn>
                    <a:cxn ang="0">
                      <a:pos x="53" y="0"/>
                    </a:cxn>
                    <a:cxn ang="0">
                      <a:pos x="36" y="57"/>
                    </a:cxn>
                    <a:cxn ang="0">
                      <a:pos x="53" y="57"/>
                    </a:cxn>
                    <a:cxn ang="0">
                      <a:pos x="53" y="51"/>
                    </a:cxn>
                    <a:cxn ang="0">
                      <a:pos x="41" y="51"/>
                    </a:cxn>
                    <a:cxn ang="0">
                      <a:pos x="40" y="49"/>
                    </a:cxn>
                    <a:cxn ang="0">
                      <a:pos x="36" y="43"/>
                    </a:cxn>
                    <a:cxn ang="0">
                      <a:pos x="36" y="47"/>
                    </a:cxn>
                    <a:cxn ang="0">
                      <a:pos x="38" y="51"/>
                    </a:cxn>
                    <a:cxn ang="0">
                      <a:pos x="36" y="51"/>
                    </a:cxn>
                    <a:cxn ang="0">
                      <a:pos x="36" y="57"/>
                    </a:cxn>
                    <a:cxn ang="0">
                      <a:pos x="53" y="57"/>
                    </a:cxn>
                    <a:cxn ang="0">
                      <a:pos x="79" y="57"/>
                    </a:cxn>
                    <a:cxn ang="0">
                      <a:pos x="79" y="0"/>
                    </a:cxn>
                    <a:cxn ang="0">
                      <a:pos x="53" y="0"/>
                    </a:cxn>
                    <a:cxn ang="0">
                      <a:pos x="53" y="24"/>
                    </a:cxn>
                    <a:cxn ang="0">
                      <a:pos x="72" y="51"/>
                    </a:cxn>
                    <a:cxn ang="0">
                      <a:pos x="53" y="51"/>
                    </a:cxn>
                    <a:cxn ang="0">
                      <a:pos x="53" y="57"/>
                    </a:cxn>
                  </a:cxnLst>
                  <a:rect l="0" t="0" r="r" b="b"/>
                  <a:pathLst>
                    <a:path w="79" h="57">
                      <a:moveTo>
                        <a:pt x="0" y="57"/>
                      </a:moveTo>
                      <a:cubicBezTo>
                        <a:pt x="22" y="57"/>
                        <a:pt x="22" y="57"/>
                        <a:pt x="22" y="57"/>
                      </a:cubicBezTo>
                      <a:cubicBezTo>
                        <a:pt x="22" y="51"/>
                        <a:pt x="22" y="51"/>
                        <a:pt x="22" y="51"/>
                      </a:cubicBezTo>
                      <a:cubicBezTo>
                        <a:pt x="7" y="51"/>
                        <a:pt x="7" y="51"/>
                        <a:pt x="7" y="51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1" y="19"/>
                        <a:pt x="19" y="20"/>
                        <a:pt x="17" y="20"/>
                      </a:cubicBezTo>
                      <a:cubicBezTo>
                        <a:pt x="14" y="20"/>
                        <a:pt x="11" y="17"/>
                        <a:pt x="11" y="14"/>
                      </a:cubicBezTo>
                      <a:cubicBezTo>
                        <a:pt x="11" y="10"/>
                        <a:pt x="14" y="7"/>
                        <a:pt x="17" y="7"/>
                      </a:cubicBezTo>
                      <a:cubicBezTo>
                        <a:pt x="19" y="7"/>
                        <a:pt x="21" y="8"/>
                        <a:pt x="22" y="1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57"/>
                      </a:lnTo>
                      <a:close/>
                      <a:moveTo>
                        <a:pt x="36" y="0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10"/>
                        <a:pt x="22" y="10"/>
                        <a:pt x="22" y="10"/>
                      </a:cubicBezTo>
                      <a:cubicBezTo>
                        <a:pt x="23" y="11"/>
                        <a:pt x="24" y="12"/>
                        <a:pt x="24" y="14"/>
                      </a:cubicBezTo>
                      <a:cubicBezTo>
                        <a:pt x="24" y="15"/>
                        <a:pt x="23" y="16"/>
                        <a:pt x="22" y="18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32" y="42"/>
                        <a:pt x="32" y="42"/>
                        <a:pt x="32" y="42"/>
                      </a:cubicBezTo>
                      <a:cubicBezTo>
                        <a:pt x="36" y="47"/>
                        <a:pt x="36" y="47"/>
                        <a:pt x="36" y="47"/>
                      </a:cubicBezTo>
                      <a:cubicBezTo>
                        <a:pt x="36" y="43"/>
                        <a:pt x="36" y="43"/>
                        <a:pt x="36" y="43"/>
                      </a:cubicBezTo>
                      <a:cubicBezTo>
                        <a:pt x="33" y="40"/>
                        <a:pt x="33" y="40"/>
                        <a:pt x="33" y="40"/>
                      </a:cubicBezTo>
                      <a:cubicBezTo>
                        <a:pt x="36" y="37"/>
                        <a:pt x="36" y="37"/>
                        <a:pt x="36" y="37"/>
                      </a:cubicBezTo>
                      <a:lnTo>
                        <a:pt x="36" y="0"/>
                      </a:lnTo>
                      <a:close/>
                      <a:moveTo>
                        <a:pt x="22" y="57"/>
                      </a:moveTo>
                      <a:cubicBezTo>
                        <a:pt x="36" y="57"/>
                        <a:pt x="36" y="57"/>
                        <a:pt x="36" y="57"/>
                      </a:cubicBezTo>
                      <a:cubicBezTo>
                        <a:pt x="36" y="51"/>
                        <a:pt x="36" y="51"/>
                        <a:pt x="36" y="51"/>
                      </a:cubicBezTo>
                      <a:cubicBezTo>
                        <a:pt x="26" y="51"/>
                        <a:pt x="26" y="51"/>
                        <a:pt x="26" y="51"/>
                      </a:cubicBezTo>
                      <a:cubicBezTo>
                        <a:pt x="22" y="51"/>
                        <a:pt x="22" y="51"/>
                        <a:pt x="22" y="51"/>
                      </a:cubicBezTo>
                      <a:lnTo>
                        <a:pt x="22" y="57"/>
                      </a:lnTo>
                      <a:close/>
                      <a:moveTo>
                        <a:pt x="53" y="0"/>
                      </a:move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37"/>
                        <a:pt x="36" y="37"/>
                        <a:pt x="36" y="37"/>
                      </a:cubicBezTo>
                      <a:cubicBezTo>
                        <a:pt x="49" y="19"/>
                        <a:pt x="49" y="19"/>
                        <a:pt x="49" y="19"/>
                      </a:cubicBezTo>
                      <a:cubicBezTo>
                        <a:pt x="53" y="24"/>
                        <a:pt x="53" y="24"/>
                        <a:pt x="53" y="24"/>
                      </a:cubicBezTo>
                      <a:lnTo>
                        <a:pt x="53" y="0"/>
                      </a:lnTo>
                      <a:close/>
                      <a:moveTo>
                        <a:pt x="36" y="57"/>
                      </a:moveTo>
                      <a:cubicBezTo>
                        <a:pt x="53" y="57"/>
                        <a:pt x="53" y="57"/>
                        <a:pt x="53" y="57"/>
                      </a:cubicBezTo>
                      <a:cubicBezTo>
                        <a:pt x="53" y="51"/>
                        <a:pt x="53" y="51"/>
                        <a:pt x="53" y="51"/>
                      </a:cubicBezTo>
                      <a:cubicBezTo>
                        <a:pt x="41" y="51"/>
                        <a:pt x="41" y="51"/>
                        <a:pt x="41" y="51"/>
                      </a:cubicBezTo>
                      <a:cubicBezTo>
                        <a:pt x="40" y="49"/>
                        <a:pt x="40" y="49"/>
                        <a:pt x="40" y="49"/>
                      </a:cubicBezTo>
                      <a:cubicBezTo>
                        <a:pt x="36" y="43"/>
                        <a:pt x="36" y="43"/>
                        <a:pt x="36" y="43"/>
                      </a:cubicBezTo>
                      <a:cubicBezTo>
                        <a:pt x="36" y="47"/>
                        <a:pt x="36" y="47"/>
                        <a:pt x="36" y="47"/>
                      </a:cubicBezTo>
                      <a:cubicBezTo>
                        <a:pt x="38" y="51"/>
                        <a:pt x="38" y="51"/>
                        <a:pt x="38" y="51"/>
                      </a:cubicBezTo>
                      <a:cubicBezTo>
                        <a:pt x="36" y="51"/>
                        <a:pt x="36" y="51"/>
                        <a:pt x="36" y="51"/>
                      </a:cubicBezTo>
                      <a:lnTo>
                        <a:pt x="36" y="57"/>
                      </a:lnTo>
                      <a:close/>
                      <a:moveTo>
                        <a:pt x="53" y="57"/>
                      </a:moveTo>
                      <a:cubicBezTo>
                        <a:pt x="79" y="57"/>
                        <a:pt x="79" y="57"/>
                        <a:pt x="79" y="57"/>
                      </a:cubicBezTo>
                      <a:cubicBezTo>
                        <a:pt x="79" y="0"/>
                        <a:pt x="79" y="0"/>
                        <a:pt x="79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24"/>
                        <a:pt x="53" y="24"/>
                        <a:pt x="53" y="24"/>
                      </a:cubicBezTo>
                      <a:cubicBezTo>
                        <a:pt x="72" y="51"/>
                        <a:pt x="72" y="51"/>
                        <a:pt x="72" y="51"/>
                      </a:cubicBezTo>
                      <a:cubicBezTo>
                        <a:pt x="53" y="51"/>
                        <a:pt x="53" y="51"/>
                        <a:pt x="53" y="51"/>
                      </a:cubicBezTo>
                      <a:lnTo>
                        <a:pt x="53" y="57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60" name="Freeform 136"/>
                <p:cNvSpPr>
                  <a:spLocks noEditPoints="1"/>
                </p:cNvSpPr>
                <p:nvPr userDrawn="1"/>
              </p:nvSpPr>
              <p:spPr bwMode="auto">
                <a:xfrm>
                  <a:off x="3541" y="4176"/>
                  <a:ext cx="110" cy="79"/>
                </a:xfrm>
                <a:custGeom>
                  <a:avLst/>
                  <a:gdLst/>
                  <a:ahLst/>
                  <a:cxnLst>
                    <a:cxn ang="0">
                      <a:pos x="0" y="57"/>
                    </a:cxn>
                    <a:cxn ang="0">
                      <a:pos x="22" y="57"/>
                    </a:cxn>
                    <a:cxn ang="0">
                      <a:pos x="22" y="50"/>
                    </a:cxn>
                    <a:cxn ang="0">
                      <a:pos x="7" y="50"/>
                    </a:cxn>
                    <a:cxn ang="0">
                      <a:pos x="22" y="28"/>
                    </a:cxn>
                    <a:cxn ang="0">
                      <a:pos x="22" y="17"/>
                    </a:cxn>
                    <a:cxn ang="0">
                      <a:pos x="17" y="20"/>
                    </a:cxn>
                    <a:cxn ang="0">
                      <a:pos x="11" y="14"/>
                    </a:cxn>
                    <a:cxn ang="0">
                      <a:pos x="17" y="7"/>
                    </a:cxn>
                    <a:cxn ang="0">
                      <a:pos x="22" y="10"/>
                    </a:cxn>
                    <a:cxn ang="0">
                      <a:pos x="22" y="0"/>
                    </a:cxn>
                    <a:cxn ang="0">
                      <a:pos x="0" y="0"/>
                    </a:cxn>
                    <a:cxn ang="0">
                      <a:pos x="0" y="57"/>
                    </a:cxn>
                    <a:cxn ang="0">
                      <a:pos x="36" y="0"/>
                    </a:cxn>
                    <a:cxn ang="0">
                      <a:pos x="22" y="0"/>
                    </a:cxn>
                    <a:cxn ang="0">
                      <a:pos x="22" y="10"/>
                    </a:cxn>
                    <a:cxn ang="0">
                      <a:pos x="24" y="14"/>
                    </a:cxn>
                    <a:cxn ang="0">
                      <a:pos x="22" y="17"/>
                    </a:cxn>
                    <a:cxn ang="0">
                      <a:pos x="22" y="28"/>
                    </a:cxn>
                    <a:cxn ang="0">
                      <a:pos x="32" y="42"/>
                    </a:cxn>
                    <a:cxn ang="0">
                      <a:pos x="36" y="47"/>
                    </a:cxn>
                    <a:cxn ang="0">
                      <a:pos x="36" y="43"/>
                    </a:cxn>
                    <a:cxn ang="0">
                      <a:pos x="33" y="40"/>
                    </a:cxn>
                    <a:cxn ang="0">
                      <a:pos x="36" y="37"/>
                    </a:cxn>
                    <a:cxn ang="0">
                      <a:pos x="36" y="0"/>
                    </a:cxn>
                    <a:cxn ang="0">
                      <a:pos x="22" y="57"/>
                    </a:cxn>
                    <a:cxn ang="0">
                      <a:pos x="36" y="57"/>
                    </a:cxn>
                    <a:cxn ang="0">
                      <a:pos x="36" y="50"/>
                    </a:cxn>
                    <a:cxn ang="0">
                      <a:pos x="26" y="50"/>
                    </a:cxn>
                    <a:cxn ang="0">
                      <a:pos x="22" y="50"/>
                    </a:cxn>
                    <a:cxn ang="0">
                      <a:pos x="22" y="57"/>
                    </a:cxn>
                    <a:cxn ang="0">
                      <a:pos x="53" y="0"/>
                    </a:cxn>
                    <a:cxn ang="0">
                      <a:pos x="36" y="0"/>
                    </a:cxn>
                    <a:cxn ang="0">
                      <a:pos x="36" y="37"/>
                    </a:cxn>
                    <a:cxn ang="0">
                      <a:pos x="49" y="19"/>
                    </a:cxn>
                    <a:cxn ang="0">
                      <a:pos x="53" y="24"/>
                    </a:cxn>
                    <a:cxn ang="0">
                      <a:pos x="53" y="0"/>
                    </a:cxn>
                    <a:cxn ang="0">
                      <a:pos x="36" y="57"/>
                    </a:cxn>
                    <a:cxn ang="0">
                      <a:pos x="53" y="57"/>
                    </a:cxn>
                    <a:cxn ang="0">
                      <a:pos x="53" y="50"/>
                    </a:cxn>
                    <a:cxn ang="0">
                      <a:pos x="41" y="50"/>
                    </a:cxn>
                    <a:cxn ang="0">
                      <a:pos x="40" y="49"/>
                    </a:cxn>
                    <a:cxn ang="0">
                      <a:pos x="36" y="43"/>
                    </a:cxn>
                    <a:cxn ang="0">
                      <a:pos x="36" y="47"/>
                    </a:cxn>
                    <a:cxn ang="0">
                      <a:pos x="38" y="50"/>
                    </a:cxn>
                    <a:cxn ang="0">
                      <a:pos x="36" y="50"/>
                    </a:cxn>
                    <a:cxn ang="0">
                      <a:pos x="36" y="57"/>
                    </a:cxn>
                    <a:cxn ang="0">
                      <a:pos x="53" y="57"/>
                    </a:cxn>
                    <a:cxn ang="0">
                      <a:pos x="79" y="57"/>
                    </a:cxn>
                    <a:cxn ang="0">
                      <a:pos x="79" y="0"/>
                    </a:cxn>
                    <a:cxn ang="0">
                      <a:pos x="53" y="0"/>
                    </a:cxn>
                    <a:cxn ang="0">
                      <a:pos x="53" y="24"/>
                    </a:cxn>
                    <a:cxn ang="0">
                      <a:pos x="72" y="50"/>
                    </a:cxn>
                    <a:cxn ang="0">
                      <a:pos x="53" y="50"/>
                    </a:cxn>
                    <a:cxn ang="0">
                      <a:pos x="53" y="57"/>
                    </a:cxn>
                  </a:cxnLst>
                  <a:rect l="0" t="0" r="r" b="b"/>
                  <a:pathLst>
                    <a:path w="79" h="57">
                      <a:moveTo>
                        <a:pt x="0" y="57"/>
                      </a:moveTo>
                      <a:cubicBezTo>
                        <a:pt x="22" y="57"/>
                        <a:pt x="22" y="57"/>
                        <a:pt x="22" y="57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cubicBezTo>
                        <a:pt x="7" y="50"/>
                        <a:pt x="7" y="50"/>
                        <a:pt x="7" y="50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1" y="19"/>
                        <a:pt x="19" y="20"/>
                        <a:pt x="17" y="20"/>
                      </a:cubicBezTo>
                      <a:cubicBezTo>
                        <a:pt x="14" y="20"/>
                        <a:pt x="11" y="17"/>
                        <a:pt x="11" y="14"/>
                      </a:cubicBezTo>
                      <a:cubicBezTo>
                        <a:pt x="11" y="10"/>
                        <a:pt x="14" y="7"/>
                        <a:pt x="17" y="7"/>
                      </a:cubicBezTo>
                      <a:cubicBezTo>
                        <a:pt x="19" y="7"/>
                        <a:pt x="21" y="8"/>
                        <a:pt x="22" y="1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57"/>
                      </a:lnTo>
                      <a:close/>
                      <a:moveTo>
                        <a:pt x="36" y="0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10"/>
                        <a:pt x="22" y="10"/>
                        <a:pt x="22" y="10"/>
                      </a:cubicBezTo>
                      <a:cubicBezTo>
                        <a:pt x="23" y="11"/>
                        <a:pt x="24" y="12"/>
                        <a:pt x="24" y="14"/>
                      </a:cubicBezTo>
                      <a:cubicBezTo>
                        <a:pt x="24" y="15"/>
                        <a:pt x="23" y="16"/>
                        <a:pt x="22" y="17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32" y="42"/>
                        <a:pt x="32" y="42"/>
                        <a:pt x="32" y="42"/>
                      </a:cubicBezTo>
                      <a:cubicBezTo>
                        <a:pt x="36" y="47"/>
                        <a:pt x="36" y="47"/>
                        <a:pt x="36" y="47"/>
                      </a:cubicBezTo>
                      <a:cubicBezTo>
                        <a:pt x="36" y="43"/>
                        <a:pt x="36" y="43"/>
                        <a:pt x="36" y="43"/>
                      </a:cubicBezTo>
                      <a:cubicBezTo>
                        <a:pt x="33" y="40"/>
                        <a:pt x="33" y="40"/>
                        <a:pt x="33" y="40"/>
                      </a:cubicBezTo>
                      <a:cubicBezTo>
                        <a:pt x="36" y="37"/>
                        <a:pt x="36" y="37"/>
                        <a:pt x="36" y="37"/>
                      </a:cubicBezTo>
                      <a:lnTo>
                        <a:pt x="36" y="0"/>
                      </a:lnTo>
                      <a:close/>
                      <a:moveTo>
                        <a:pt x="22" y="57"/>
                      </a:moveTo>
                      <a:cubicBezTo>
                        <a:pt x="36" y="57"/>
                        <a:pt x="36" y="57"/>
                        <a:pt x="36" y="57"/>
                      </a:cubicBezTo>
                      <a:cubicBezTo>
                        <a:pt x="36" y="50"/>
                        <a:pt x="36" y="50"/>
                        <a:pt x="36" y="50"/>
                      </a:cubicBezTo>
                      <a:cubicBezTo>
                        <a:pt x="26" y="50"/>
                        <a:pt x="26" y="50"/>
                        <a:pt x="26" y="50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lnTo>
                        <a:pt x="22" y="57"/>
                      </a:lnTo>
                      <a:close/>
                      <a:moveTo>
                        <a:pt x="53" y="0"/>
                      </a:move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37"/>
                        <a:pt x="36" y="37"/>
                        <a:pt x="36" y="37"/>
                      </a:cubicBezTo>
                      <a:cubicBezTo>
                        <a:pt x="49" y="19"/>
                        <a:pt x="49" y="19"/>
                        <a:pt x="49" y="19"/>
                      </a:cubicBezTo>
                      <a:cubicBezTo>
                        <a:pt x="53" y="24"/>
                        <a:pt x="53" y="24"/>
                        <a:pt x="53" y="24"/>
                      </a:cubicBezTo>
                      <a:lnTo>
                        <a:pt x="53" y="0"/>
                      </a:lnTo>
                      <a:close/>
                      <a:moveTo>
                        <a:pt x="36" y="57"/>
                      </a:moveTo>
                      <a:cubicBezTo>
                        <a:pt x="53" y="57"/>
                        <a:pt x="53" y="57"/>
                        <a:pt x="53" y="57"/>
                      </a:cubicBezTo>
                      <a:cubicBezTo>
                        <a:pt x="53" y="50"/>
                        <a:pt x="53" y="50"/>
                        <a:pt x="53" y="50"/>
                      </a:cubicBezTo>
                      <a:cubicBezTo>
                        <a:pt x="41" y="50"/>
                        <a:pt x="41" y="50"/>
                        <a:pt x="41" y="50"/>
                      </a:cubicBezTo>
                      <a:cubicBezTo>
                        <a:pt x="40" y="49"/>
                        <a:pt x="40" y="49"/>
                        <a:pt x="40" y="49"/>
                      </a:cubicBezTo>
                      <a:cubicBezTo>
                        <a:pt x="36" y="43"/>
                        <a:pt x="36" y="43"/>
                        <a:pt x="36" y="43"/>
                      </a:cubicBezTo>
                      <a:cubicBezTo>
                        <a:pt x="36" y="47"/>
                        <a:pt x="36" y="47"/>
                        <a:pt x="36" y="47"/>
                      </a:cubicBezTo>
                      <a:cubicBezTo>
                        <a:pt x="38" y="50"/>
                        <a:pt x="38" y="50"/>
                        <a:pt x="38" y="50"/>
                      </a:cubicBezTo>
                      <a:cubicBezTo>
                        <a:pt x="36" y="50"/>
                        <a:pt x="36" y="50"/>
                        <a:pt x="36" y="50"/>
                      </a:cubicBezTo>
                      <a:lnTo>
                        <a:pt x="36" y="57"/>
                      </a:lnTo>
                      <a:close/>
                      <a:moveTo>
                        <a:pt x="53" y="57"/>
                      </a:moveTo>
                      <a:cubicBezTo>
                        <a:pt x="79" y="57"/>
                        <a:pt x="79" y="57"/>
                        <a:pt x="79" y="57"/>
                      </a:cubicBezTo>
                      <a:cubicBezTo>
                        <a:pt x="79" y="0"/>
                        <a:pt x="79" y="0"/>
                        <a:pt x="79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24"/>
                        <a:pt x="53" y="24"/>
                        <a:pt x="53" y="24"/>
                      </a:cubicBezTo>
                      <a:cubicBezTo>
                        <a:pt x="72" y="50"/>
                        <a:pt x="72" y="50"/>
                        <a:pt x="72" y="50"/>
                      </a:cubicBezTo>
                      <a:cubicBezTo>
                        <a:pt x="53" y="50"/>
                        <a:pt x="53" y="50"/>
                        <a:pt x="53" y="50"/>
                      </a:cubicBezTo>
                      <a:lnTo>
                        <a:pt x="53" y="57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61" name="Freeform 137"/>
                <p:cNvSpPr>
                  <a:spLocks noEditPoints="1"/>
                </p:cNvSpPr>
                <p:nvPr userDrawn="1"/>
              </p:nvSpPr>
              <p:spPr bwMode="auto">
                <a:xfrm>
                  <a:off x="5413" y="192"/>
                  <a:ext cx="169" cy="123"/>
                </a:xfrm>
                <a:custGeom>
                  <a:avLst/>
                  <a:gdLst/>
                  <a:ahLst/>
                  <a:cxnLst>
                    <a:cxn ang="0">
                      <a:pos x="0" y="39"/>
                    </a:cxn>
                    <a:cxn ang="0">
                      <a:pos x="16" y="39"/>
                    </a:cxn>
                    <a:cxn ang="0">
                      <a:pos x="16" y="34"/>
                    </a:cxn>
                    <a:cxn ang="0">
                      <a:pos x="5" y="34"/>
                    </a:cxn>
                    <a:cxn ang="0">
                      <a:pos x="16" y="20"/>
                    </a:cxn>
                    <a:cxn ang="0">
                      <a:pos x="16" y="12"/>
                    </a:cxn>
                    <a:cxn ang="0">
                      <a:pos x="12" y="14"/>
                    </a:cxn>
                    <a:cxn ang="0">
                      <a:pos x="8" y="9"/>
                    </a:cxn>
                    <a:cxn ang="0">
                      <a:pos x="12" y="5"/>
                    </a:cxn>
                    <a:cxn ang="0">
                      <a:pos x="16" y="7"/>
                    </a:cxn>
                    <a:cxn ang="0">
                      <a:pos x="16" y="0"/>
                    </a:cxn>
                    <a:cxn ang="0">
                      <a:pos x="0" y="0"/>
                    </a:cxn>
                    <a:cxn ang="0">
                      <a:pos x="0" y="39"/>
                    </a:cxn>
                    <a:cxn ang="0">
                      <a:pos x="25" y="0"/>
                    </a:cxn>
                    <a:cxn ang="0">
                      <a:pos x="16" y="0"/>
                    </a:cxn>
                    <a:cxn ang="0">
                      <a:pos x="16" y="7"/>
                    </a:cxn>
                    <a:cxn ang="0">
                      <a:pos x="16" y="9"/>
                    </a:cxn>
                    <a:cxn ang="0">
                      <a:pos x="16" y="12"/>
                    </a:cxn>
                    <a:cxn ang="0">
                      <a:pos x="16" y="20"/>
                    </a:cxn>
                    <a:cxn ang="0">
                      <a:pos x="16" y="20"/>
                    </a:cxn>
                    <a:cxn ang="0">
                      <a:pos x="22" y="29"/>
                    </a:cxn>
                    <a:cxn ang="0">
                      <a:pos x="25" y="32"/>
                    </a:cxn>
                    <a:cxn ang="0">
                      <a:pos x="25" y="30"/>
                    </a:cxn>
                    <a:cxn ang="0">
                      <a:pos x="23" y="27"/>
                    </a:cxn>
                    <a:cxn ang="0">
                      <a:pos x="25" y="25"/>
                    </a:cxn>
                    <a:cxn ang="0">
                      <a:pos x="25" y="0"/>
                    </a:cxn>
                    <a:cxn ang="0">
                      <a:pos x="16" y="39"/>
                    </a:cxn>
                    <a:cxn ang="0">
                      <a:pos x="25" y="39"/>
                    </a:cxn>
                    <a:cxn ang="0">
                      <a:pos x="25" y="34"/>
                    </a:cxn>
                    <a:cxn ang="0">
                      <a:pos x="18" y="34"/>
                    </a:cxn>
                    <a:cxn ang="0">
                      <a:pos x="16" y="34"/>
                    </a:cxn>
                    <a:cxn ang="0">
                      <a:pos x="16" y="39"/>
                    </a:cxn>
                    <a:cxn ang="0">
                      <a:pos x="36" y="0"/>
                    </a:cxn>
                    <a:cxn ang="0">
                      <a:pos x="25" y="0"/>
                    </a:cxn>
                    <a:cxn ang="0">
                      <a:pos x="25" y="25"/>
                    </a:cxn>
                    <a:cxn ang="0">
                      <a:pos x="34" y="13"/>
                    </a:cxn>
                    <a:cxn ang="0">
                      <a:pos x="36" y="16"/>
                    </a:cxn>
                    <a:cxn ang="0">
                      <a:pos x="36" y="0"/>
                    </a:cxn>
                    <a:cxn ang="0">
                      <a:pos x="25" y="39"/>
                    </a:cxn>
                    <a:cxn ang="0">
                      <a:pos x="36" y="39"/>
                    </a:cxn>
                    <a:cxn ang="0">
                      <a:pos x="36" y="34"/>
                    </a:cxn>
                    <a:cxn ang="0">
                      <a:pos x="28" y="34"/>
                    </a:cxn>
                    <a:cxn ang="0">
                      <a:pos x="27" y="33"/>
                    </a:cxn>
                    <a:cxn ang="0">
                      <a:pos x="25" y="30"/>
                    </a:cxn>
                    <a:cxn ang="0">
                      <a:pos x="25" y="32"/>
                    </a:cxn>
                    <a:cxn ang="0">
                      <a:pos x="26" y="34"/>
                    </a:cxn>
                    <a:cxn ang="0">
                      <a:pos x="25" y="34"/>
                    </a:cxn>
                    <a:cxn ang="0">
                      <a:pos x="25" y="39"/>
                    </a:cxn>
                    <a:cxn ang="0">
                      <a:pos x="36" y="39"/>
                    </a:cxn>
                    <a:cxn ang="0">
                      <a:pos x="54" y="39"/>
                    </a:cxn>
                    <a:cxn ang="0">
                      <a:pos x="54" y="0"/>
                    </a:cxn>
                    <a:cxn ang="0">
                      <a:pos x="36" y="0"/>
                    </a:cxn>
                    <a:cxn ang="0">
                      <a:pos x="36" y="16"/>
                    </a:cxn>
                    <a:cxn ang="0">
                      <a:pos x="49" y="34"/>
                    </a:cxn>
                    <a:cxn ang="0">
                      <a:pos x="36" y="34"/>
                    </a:cxn>
                    <a:cxn ang="0">
                      <a:pos x="36" y="39"/>
                    </a:cxn>
                  </a:cxnLst>
                  <a:rect l="0" t="0" r="r" b="b"/>
                  <a:pathLst>
                    <a:path w="54" h="39">
                      <a:moveTo>
                        <a:pt x="0" y="39"/>
                      </a:moveTo>
                      <a:cubicBezTo>
                        <a:pt x="16" y="39"/>
                        <a:pt x="16" y="39"/>
                        <a:pt x="16" y="39"/>
                      </a:cubicBezTo>
                      <a:cubicBezTo>
                        <a:pt x="16" y="34"/>
                        <a:pt x="16" y="34"/>
                        <a:pt x="16" y="34"/>
                      </a:cubicBezTo>
                      <a:cubicBezTo>
                        <a:pt x="5" y="34"/>
                        <a:pt x="5" y="34"/>
                        <a:pt x="5" y="34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5" y="13"/>
                        <a:pt x="14" y="14"/>
                        <a:pt x="12" y="14"/>
                      </a:cubicBezTo>
                      <a:cubicBezTo>
                        <a:pt x="10" y="14"/>
                        <a:pt x="8" y="12"/>
                        <a:pt x="8" y="9"/>
                      </a:cubicBezTo>
                      <a:cubicBezTo>
                        <a:pt x="8" y="7"/>
                        <a:pt x="10" y="5"/>
                        <a:pt x="12" y="5"/>
                      </a:cubicBezTo>
                      <a:cubicBezTo>
                        <a:pt x="14" y="5"/>
                        <a:pt x="15" y="6"/>
                        <a:pt x="16" y="7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9"/>
                      </a:lnTo>
                      <a:close/>
                      <a:moveTo>
                        <a:pt x="25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7"/>
                        <a:pt x="16" y="8"/>
                        <a:pt x="16" y="9"/>
                      </a:cubicBezTo>
                      <a:cubicBezTo>
                        <a:pt x="16" y="10"/>
                        <a:pt x="16" y="11"/>
                        <a:pt x="16" y="12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25" y="32"/>
                        <a:pt x="25" y="32"/>
                        <a:pt x="25" y="32"/>
                      </a:cubicBezTo>
                      <a:cubicBezTo>
                        <a:pt x="25" y="30"/>
                        <a:pt x="25" y="30"/>
                        <a:pt x="25" y="30"/>
                      </a:cubicBezTo>
                      <a:cubicBezTo>
                        <a:pt x="23" y="27"/>
                        <a:pt x="23" y="27"/>
                        <a:pt x="23" y="27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lnTo>
                        <a:pt x="25" y="0"/>
                      </a:lnTo>
                      <a:close/>
                      <a:moveTo>
                        <a:pt x="16" y="39"/>
                      </a:moveTo>
                      <a:cubicBezTo>
                        <a:pt x="25" y="39"/>
                        <a:pt x="25" y="39"/>
                        <a:pt x="25" y="39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18" y="34"/>
                        <a:pt x="18" y="34"/>
                        <a:pt x="18" y="34"/>
                      </a:cubicBezTo>
                      <a:cubicBezTo>
                        <a:pt x="16" y="34"/>
                        <a:pt x="16" y="34"/>
                        <a:pt x="16" y="34"/>
                      </a:cubicBezTo>
                      <a:lnTo>
                        <a:pt x="16" y="39"/>
                      </a:lnTo>
                      <a:close/>
                      <a:moveTo>
                        <a:pt x="36" y="0"/>
                      </a:move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6" y="16"/>
                        <a:pt x="36" y="16"/>
                        <a:pt x="36" y="16"/>
                      </a:cubicBezTo>
                      <a:lnTo>
                        <a:pt x="36" y="0"/>
                      </a:lnTo>
                      <a:close/>
                      <a:moveTo>
                        <a:pt x="25" y="39"/>
                      </a:moveTo>
                      <a:cubicBezTo>
                        <a:pt x="36" y="39"/>
                        <a:pt x="36" y="39"/>
                        <a:pt x="36" y="39"/>
                      </a:cubicBezTo>
                      <a:cubicBezTo>
                        <a:pt x="36" y="34"/>
                        <a:pt x="36" y="34"/>
                        <a:pt x="36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7" y="33"/>
                        <a:pt x="27" y="33"/>
                        <a:pt x="27" y="33"/>
                      </a:cubicBezTo>
                      <a:cubicBezTo>
                        <a:pt x="25" y="30"/>
                        <a:pt x="25" y="30"/>
                        <a:pt x="25" y="30"/>
                      </a:cubicBezTo>
                      <a:cubicBezTo>
                        <a:pt x="25" y="32"/>
                        <a:pt x="25" y="32"/>
                        <a:pt x="25" y="32"/>
                      </a:cubicBezTo>
                      <a:cubicBezTo>
                        <a:pt x="26" y="34"/>
                        <a:pt x="26" y="34"/>
                        <a:pt x="26" y="34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lnTo>
                        <a:pt x="25" y="39"/>
                      </a:lnTo>
                      <a:close/>
                      <a:moveTo>
                        <a:pt x="36" y="39"/>
                      </a:moveTo>
                      <a:cubicBezTo>
                        <a:pt x="54" y="39"/>
                        <a:pt x="54" y="39"/>
                        <a:pt x="54" y="39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16"/>
                        <a:pt x="36" y="16"/>
                        <a:pt x="36" y="16"/>
                      </a:cubicBezTo>
                      <a:cubicBezTo>
                        <a:pt x="49" y="34"/>
                        <a:pt x="49" y="34"/>
                        <a:pt x="49" y="34"/>
                      </a:cubicBezTo>
                      <a:cubicBezTo>
                        <a:pt x="36" y="34"/>
                        <a:pt x="36" y="34"/>
                        <a:pt x="36" y="34"/>
                      </a:cubicBezTo>
                      <a:lnTo>
                        <a:pt x="36" y="39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62" name="Freeform 138"/>
                <p:cNvSpPr>
                  <a:spLocks noEditPoints="1"/>
                </p:cNvSpPr>
                <p:nvPr userDrawn="1"/>
              </p:nvSpPr>
              <p:spPr bwMode="auto">
                <a:xfrm>
                  <a:off x="7694" y="22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39"/>
                    </a:cxn>
                    <a:cxn ang="0">
                      <a:pos x="15" y="39"/>
                    </a:cxn>
                    <a:cxn ang="0">
                      <a:pos x="15" y="34"/>
                    </a:cxn>
                    <a:cxn ang="0">
                      <a:pos x="5" y="34"/>
                    </a:cxn>
                    <a:cxn ang="0">
                      <a:pos x="15" y="19"/>
                    </a:cxn>
                    <a:cxn ang="0">
                      <a:pos x="15" y="12"/>
                    </a:cxn>
                    <a:cxn ang="0">
                      <a:pos x="12" y="13"/>
                    </a:cxn>
                    <a:cxn ang="0">
                      <a:pos x="8" y="9"/>
                    </a:cxn>
                    <a:cxn ang="0">
                      <a:pos x="12" y="5"/>
                    </a:cxn>
                    <a:cxn ang="0">
                      <a:pos x="15" y="6"/>
                    </a:cxn>
                    <a:cxn ang="0">
                      <a:pos x="15" y="0"/>
                    </a:cxn>
                    <a:cxn ang="0">
                      <a:pos x="0" y="0"/>
                    </a:cxn>
                    <a:cxn ang="0">
                      <a:pos x="0" y="39"/>
                    </a:cxn>
                    <a:cxn ang="0">
                      <a:pos x="24" y="0"/>
                    </a:cxn>
                    <a:cxn ang="0">
                      <a:pos x="15" y="0"/>
                    </a:cxn>
                    <a:cxn ang="0">
                      <a:pos x="15" y="6"/>
                    </a:cxn>
                    <a:cxn ang="0">
                      <a:pos x="16" y="9"/>
                    </a:cxn>
                    <a:cxn ang="0">
                      <a:pos x="15" y="12"/>
                    </a:cxn>
                    <a:cxn ang="0">
                      <a:pos x="15" y="19"/>
                    </a:cxn>
                    <a:cxn ang="0">
                      <a:pos x="15" y="19"/>
                    </a:cxn>
                    <a:cxn ang="0">
                      <a:pos x="22" y="28"/>
                    </a:cxn>
                    <a:cxn ang="0">
                      <a:pos x="24" y="32"/>
                    </a:cxn>
                    <a:cxn ang="0">
                      <a:pos x="24" y="29"/>
                    </a:cxn>
                    <a:cxn ang="0">
                      <a:pos x="23" y="27"/>
                    </a:cxn>
                    <a:cxn ang="0">
                      <a:pos x="24" y="25"/>
                    </a:cxn>
                    <a:cxn ang="0">
                      <a:pos x="24" y="0"/>
                    </a:cxn>
                    <a:cxn ang="0">
                      <a:pos x="15" y="39"/>
                    </a:cxn>
                    <a:cxn ang="0">
                      <a:pos x="24" y="39"/>
                    </a:cxn>
                    <a:cxn ang="0">
                      <a:pos x="24" y="34"/>
                    </a:cxn>
                    <a:cxn ang="0">
                      <a:pos x="18" y="34"/>
                    </a:cxn>
                    <a:cxn ang="0">
                      <a:pos x="15" y="34"/>
                    </a:cxn>
                    <a:cxn ang="0">
                      <a:pos x="15" y="39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5"/>
                    </a:cxn>
                    <a:cxn ang="0">
                      <a:pos x="33" y="13"/>
                    </a:cxn>
                    <a:cxn ang="0">
                      <a:pos x="36" y="16"/>
                    </a:cxn>
                    <a:cxn ang="0">
                      <a:pos x="36" y="0"/>
                    </a:cxn>
                    <a:cxn ang="0">
                      <a:pos x="24" y="39"/>
                    </a:cxn>
                    <a:cxn ang="0">
                      <a:pos x="36" y="39"/>
                    </a:cxn>
                    <a:cxn ang="0">
                      <a:pos x="36" y="34"/>
                    </a:cxn>
                    <a:cxn ang="0">
                      <a:pos x="28" y="34"/>
                    </a:cxn>
                    <a:cxn ang="0">
                      <a:pos x="27" y="33"/>
                    </a:cxn>
                    <a:cxn ang="0">
                      <a:pos x="24" y="29"/>
                    </a:cxn>
                    <a:cxn ang="0">
                      <a:pos x="24" y="32"/>
                    </a:cxn>
                    <a:cxn ang="0">
                      <a:pos x="26" y="34"/>
                    </a:cxn>
                    <a:cxn ang="0">
                      <a:pos x="24" y="34"/>
                    </a:cxn>
                    <a:cxn ang="0">
                      <a:pos x="24" y="39"/>
                    </a:cxn>
                    <a:cxn ang="0">
                      <a:pos x="36" y="39"/>
                    </a:cxn>
                    <a:cxn ang="0">
                      <a:pos x="54" y="39"/>
                    </a:cxn>
                    <a:cxn ang="0">
                      <a:pos x="54" y="0"/>
                    </a:cxn>
                    <a:cxn ang="0">
                      <a:pos x="36" y="0"/>
                    </a:cxn>
                    <a:cxn ang="0">
                      <a:pos x="36" y="16"/>
                    </a:cxn>
                    <a:cxn ang="0">
                      <a:pos x="49" y="34"/>
                    </a:cxn>
                    <a:cxn ang="0">
                      <a:pos x="36" y="34"/>
                    </a:cxn>
                    <a:cxn ang="0">
                      <a:pos x="36" y="39"/>
                    </a:cxn>
                  </a:cxnLst>
                  <a:rect l="0" t="0" r="r" b="b"/>
                  <a:pathLst>
                    <a:path w="54" h="39">
                      <a:moveTo>
                        <a:pt x="0" y="39"/>
                      </a:moveTo>
                      <a:cubicBezTo>
                        <a:pt x="15" y="39"/>
                        <a:pt x="15" y="39"/>
                        <a:pt x="15" y="39"/>
                      </a:cubicBezTo>
                      <a:cubicBezTo>
                        <a:pt x="15" y="34"/>
                        <a:pt x="15" y="34"/>
                        <a:pt x="15" y="34"/>
                      </a:cubicBezTo>
                      <a:cubicBezTo>
                        <a:pt x="5" y="34"/>
                        <a:pt x="5" y="34"/>
                        <a:pt x="5" y="34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4" y="13"/>
                        <a:pt x="13" y="13"/>
                        <a:pt x="12" y="13"/>
                      </a:cubicBezTo>
                      <a:cubicBezTo>
                        <a:pt x="10" y="13"/>
                        <a:pt x="8" y="11"/>
                        <a:pt x="8" y="9"/>
                      </a:cubicBezTo>
                      <a:cubicBezTo>
                        <a:pt x="8" y="7"/>
                        <a:pt x="10" y="5"/>
                        <a:pt x="12" y="5"/>
                      </a:cubicBezTo>
                      <a:cubicBezTo>
                        <a:pt x="13" y="5"/>
                        <a:pt x="14" y="6"/>
                        <a:pt x="15" y="6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9"/>
                      </a:lnTo>
                      <a:close/>
                      <a:moveTo>
                        <a:pt x="24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6" y="7"/>
                        <a:pt x="16" y="8"/>
                        <a:pt x="16" y="9"/>
                      </a:cubicBezTo>
                      <a:cubicBezTo>
                        <a:pt x="16" y="10"/>
                        <a:pt x="16" y="11"/>
                        <a:pt x="15" y="12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29"/>
                        <a:pt x="24" y="29"/>
                        <a:pt x="24" y="29"/>
                      </a:cubicBezTo>
                      <a:cubicBezTo>
                        <a:pt x="23" y="27"/>
                        <a:pt x="23" y="27"/>
                        <a:pt x="23" y="27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lnTo>
                        <a:pt x="24" y="0"/>
                      </a:lnTo>
                      <a:close/>
                      <a:moveTo>
                        <a:pt x="15" y="39"/>
                      </a:move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4" y="34"/>
                        <a:pt x="24" y="34"/>
                        <a:pt x="24" y="34"/>
                      </a:cubicBezTo>
                      <a:cubicBezTo>
                        <a:pt x="18" y="34"/>
                        <a:pt x="18" y="34"/>
                        <a:pt x="18" y="34"/>
                      </a:cubicBezTo>
                      <a:cubicBezTo>
                        <a:pt x="15" y="34"/>
                        <a:pt x="15" y="34"/>
                        <a:pt x="15" y="34"/>
                      </a:cubicBezTo>
                      <a:lnTo>
                        <a:pt x="15" y="39"/>
                      </a:lnTo>
                      <a:close/>
                      <a:moveTo>
                        <a:pt x="36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6" y="16"/>
                        <a:pt x="36" y="16"/>
                        <a:pt x="36" y="16"/>
                      </a:cubicBezTo>
                      <a:lnTo>
                        <a:pt x="36" y="0"/>
                      </a:lnTo>
                      <a:close/>
                      <a:moveTo>
                        <a:pt x="24" y="39"/>
                      </a:moveTo>
                      <a:cubicBezTo>
                        <a:pt x="36" y="39"/>
                        <a:pt x="36" y="39"/>
                        <a:pt x="36" y="39"/>
                      </a:cubicBezTo>
                      <a:cubicBezTo>
                        <a:pt x="36" y="34"/>
                        <a:pt x="36" y="34"/>
                        <a:pt x="36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7" y="33"/>
                        <a:pt x="27" y="33"/>
                        <a:pt x="27" y="33"/>
                      </a:cubicBezTo>
                      <a:cubicBezTo>
                        <a:pt x="24" y="29"/>
                        <a:pt x="24" y="29"/>
                        <a:pt x="24" y="29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6" y="34"/>
                        <a:pt x="26" y="34"/>
                        <a:pt x="26" y="34"/>
                      </a:cubicBezTo>
                      <a:cubicBezTo>
                        <a:pt x="24" y="34"/>
                        <a:pt x="24" y="34"/>
                        <a:pt x="24" y="34"/>
                      </a:cubicBezTo>
                      <a:lnTo>
                        <a:pt x="24" y="39"/>
                      </a:lnTo>
                      <a:close/>
                      <a:moveTo>
                        <a:pt x="36" y="39"/>
                      </a:moveTo>
                      <a:cubicBezTo>
                        <a:pt x="54" y="39"/>
                        <a:pt x="54" y="39"/>
                        <a:pt x="54" y="39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16"/>
                        <a:pt x="36" y="16"/>
                        <a:pt x="36" y="16"/>
                      </a:cubicBezTo>
                      <a:cubicBezTo>
                        <a:pt x="49" y="34"/>
                        <a:pt x="49" y="34"/>
                        <a:pt x="49" y="34"/>
                      </a:cubicBezTo>
                      <a:cubicBezTo>
                        <a:pt x="36" y="34"/>
                        <a:pt x="36" y="34"/>
                        <a:pt x="36" y="34"/>
                      </a:cubicBezTo>
                      <a:lnTo>
                        <a:pt x="36" y="39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63" name="Freeform 139"/>
                <p:cNvSpPr>
                  <a:spLocks noEditPoints="1"/>
                </p:cNvSpPr>
                <p:nvPr userDrawn="1"/>
              </p:nvSpPr>
              <p:spPr bwMode="auto">
                <a:xfrm>
                  <a:off x="5386" y="4224"/>
                  <a:ext cx="75" cy="54"/>
                </a:xfrm>
                <a:custGeom>
                  <a:avLst/>
                  <a:gdLst/>
                  <a:ahLst/>
                  <a:cxnLst>
                    <a:cxn ang="0">
                      <a:pos x="0" y="39"/>
                    </a:cxn>
                    <a:cxn ang="0">
                      <a:pos x="16" y="39"/>
                    </a:cxn>
                    <a:cxn ang="0">
                      <a:pos x="16" y="34"/>
                    </a:cxn>
                    <a:cxn ang="0">
                      <a:pos x="5" y="34"/>
                    </a:cxn>
                    <a:cxn ang="0">
                      <a:pos x="16" y="19"/>
                    </a:cxn>
                    <a:cxn ang="0">
                      <a:pos x="16" y="12"/>
                    </a:cxn>
                    <a:cxn ang="0">
                      <a:pos x="12" y="14"/>
                    </a:cxn>
                    <a:cxn ang="0">
                      <a:pos x="8" y="9"/>
                    </a:cxn>
                    <a:cxn ang="0">
                      <a:pos x="12" y="5"/>
                    </a:cxn>
                    <a:cxn ang="0">
                      <a:pos x="16" y="7"/>
                    </a:cxn>
                    <a:cxn ang="0">
                      <a:pos x="16" y="0"/>
                    </a:cxn>
                    <a:cxn ang="0">
                      <a:pos x="0" y="0"/>
                    </a:cxn>
                    <a:cxn ang="0">
                      <a:pos x="0" y="39"/>
                    </a:cxn>
                    <a:cxn ang="0">
                      <a:pos x="25" y="0"/>
                    </a:cxn>
                    <a:cxn ang="0">
                      <a:pos x="16" y="0"/>
                    </a:cxn>
                    <a:cxn ang="0">
                      <a:pos x="16" y="7"/>
                    </a:cxn>
                    <a:cxn ang="0">
                      <a:pos x="17" y="9"/>
                    </a:cxn>
                    <a:cxn ang="0">
                      <a:pos x="16" y="12"/>
                    </a:cxn>
                    <a:cxn ang="0">
                      <a:pos x="16" y="19"/>
                    </a:cxn>
                    <a:cxn ang="0">
                      <a:pos x="16" y="19"/>
                    </a:cxn>
                    <a:cxn ang="0">
                      <a:pos x="22" y="29"/>
                    </a:cxn>
                    <a:cxn ang="0">
                      <a:pos x="25" y="32"/>
                    </a:cxn>
                    <a:cxn ang="0">
                      <a:pos x="25" y="29"/>
                    </a:cxn>
                    <a:cxn ang="0">
                      <a:pos x="23" y="27"/>
                    </a:cxn>
                    <a:cxn ang="0">
                      <a:pos x="25" y="25"/>
                    </a:cxn>
                    <a:cxn ang="0">
                      <a:pos x="25" y="0"/>
                    </a:cxn>
                    <a:cxn ang="0">
                      <a:pos x="16" y="39"/>
                    </a:cxn>
                    <a:cxn ang="0">
                      <a:pos x="25" y="39"/>
                    </a:cxn>
                    <a:cxn ang="0">
                      <a:pos x="25" y="34"/>
                    </a:cxn>
                    <a:cxn ang="0">
                      <a:pos x="18" y="34"/>
                    </a:cxn>
                    <a:cxn ang="0">
                      <a:pos x="16" y="34"/>
                    </a:cxn>
                    <a:cxn ang="0">
                      <a:pos x="16" y="39"/>
                    </a:cxn>
                    <a:cxn ang="0">
                      <a:pos x="36" y="0"/>
                    </a:cxn>
                    <a:cxn ang="0">
                      <a:pos x="25" y="0"/>
                    </a:cxn>
                    <a:cxn ang="0">
                      <a:pos x="25" y="25"/>
                    </a:cxn>
                    <a:cxn ang="0">
                      <a:pos x="34" y="13"/>
                    </a:cxn>
                    <a:cxn ang="0">
                      <a:pos x="36" y="16"/>
                    </a:cxn>
                    <a:cxn ang="0">
                      <a:pos x="36" y="0"/>
                    </a:cxn>
                    <a:cxn ang="0">
                      <a:pos x="25" y="39"/>
                    </a:cxn>
                    <a:cxn ang="0">
                      <a:pos x="36" y="39"/>
                    </a:cxn>
                    <a:cxn ang="0">
                      <a:pos x="36" y="34"/>
                    </a:cxn>
                    <a:cxn ang="0">
                      <a:pos x="28" y="34"/>
                    </a:cxn>
                    <a:cxn ang="0">
                      <a:pos x="28" y="33"/>
                    </a:cxn>
                    <a:cxn ang="0">
                      <a:pos x="25" y="29"/>
                    </a:cxn>
                    <a:cxn ang="0">
                      <a:pos x="25" y="32"/>
                    </a:cxn>
                    <a:cxn ang="0">
                      <a:pos x="26" y="34"/>
                    </a:cxn>
                    <a:cxn ang="0">
                      <a:pos x="25" y="34"/>
                    </a:cxn>
                    <a:cxn ang="0">
                      <a:pos x="25" y="39"/>
                    </a:cxn>
                    <a:cxn ang="0">
                      <a:pos x="36" y="39"/>
                    </a:cxn>
                    <a:cxn ang="0">
                      <a:pos x="54" y="39"/>
                    </a:cxn>
                    <a:cxn ang="0">
                      <a:pos x="54" y="0"/>
                    </a:cxn>
                    <a:cxn ang="0">
                      <a:pos x="36" y="0"/>
                    </a:cxn>
                    <a:cxn ang="0">
                      <a:pos x="36" y="16"/>
                    </a:cxn>
                    <a:cxn ang="0">
                      <a:pos x="49" y="34"/>
                    </a:cxn>
                    <a:cxn ang="0">
                      <a:pos x="36" y="34"/>
                    </a:cxn>
                    <a:cxn ang="0">
                      <a:pos x="36" y="39"/>
                    </a:cxn>
                  </a:cxnLst>
                  <a:rect l="0" t="0" r="r" b="b"/>
                  <a:pathLst>
                    <a:path w="54" h="39">
                      <a:moveTo>
                        <a:pt x="0" y="39"/>
                      </a:moveTo>
                      <a:cubicBezTo>
                        <a:pt x="16" y="39"/>
                        <a:pt x="16" y="39"/>
                        <a:pt x="16" y="39"/>
                      </a:cubicBezTo>
                      <a:cubicBezTo>
                        <a:pt x="16" y="34"/>
                        <a:pt x="16" y="34"/>
                        <a:pt x="16" y="34"/>
                      </a:cubicBezTo>
                      <a:cubicBezTo>
                        <a:pt x="5" y="34"/>
                        <a:pt x="5" y="34"/>
                        <a:pt x="5" y="34"/>
                      </a:cubicBez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5" y="13"/>
                        <a:pt x="14" y="14"/>
                        <a:pt x="12" y="14"/>
                      </a:cubicBezTo>
                      <a:cubicBezTo>
                        <a:pt x="10" y="14"/>
                        <a:pt x="8" y="12"/>
                        <a:pt x="8" y="9"/>
                      </a:cubicBezTo>
                      <a:cubicBezTo>
                        <a:pt x="8" y="7"/>
                        <a:pt x="10" y="5"/>
                        <a:pt x="12" y="5"/>
                      </a:cubicBezTo>
                      <a:cubicBezTo>
                        <a:pt x="14" y="5"/>
                        <a:pt x="15" y="6"/>
                        <a:pt x="16" y="7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9"/>
                      </a:lnTo>
                      <a:close/>
                      <a:moveTo>
                        <a:pt x="25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7"/>
                        <a:pt x="17" y="8"/>
                        <a:pt x="17" y="9"/>
                      </a:cubicBezTo>
                      <a:cubicBezTo>
                        <a:pt x="17" y="10"/>
                        <a:pt x="16" y="11"/>
                        <a:pt x="16" y="12"/>
                      </a:cubicBez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25" y="32"/>
                        <a:pt x="25" y="32"/>
                        <a:pt x="25" y="32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3" y="27"/>
                        <a:pt x="23" y="27"/>
                        <a:pt x="23" y="27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lnTo>
                        <a:pt x="25" y="0"/>
                      </a:lnTo>
                      <a:close/>
                      <a:moveTo>
                        <a:pt x="16" y="39"/>
                      </a:moveTo>
                      <a:cubicBezTo>
                        <a:pt x="25" y="39"/>
                        <a:pt x="25" y="39"/>
                        <a:pt x="25" y="39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18" y="34"/>
                        <a:pt x="18" y="34"/>
                        <a:pt x="18" y="34"/>
                      </a:cubicBezTo>
                      <a:cubicBezTo>
                        <a:pt x="16" y="34"/>
                        <a:pt x="16" y="34"/>
                        <a:pt x="16" y="34"/>
                      </a:cubicBezTo>
                      <a:lnTo>
                        <a:pt x="16" y="39"/>
                      </a:lnTo>
                      <a:close/>
                      <a:moveTo>
                        <a:pt x="36" y="0"/>
                      </a:move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6" y="16"/>
                        <a:pt x="36" y="16"/>
                        <a:pt x="36" y="16"/>
                      </a:cubicBezTo>
                      <a:lnTo>
                        <a:pt x="36" y="0"/>
                      </a:lnTo>
                      <a:close/>
                      <a:moveTo>
                        <a:pt x="25" y="39"/>
                      </a:moveTo>
                      <a:cubicBezTo>
                        <a:pt x="36" y="39"/>
                        <a:pt x="36" y="39"/>
                        <a:pt x="36" y="39"/>
                      </a:cubicBezTo>
                      <a:cubicBezTo>
                        <a:pt x="36" y="34"/>
                        <a:pt x="36" y="34"/>
                        <a:pt x="36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8" y="33"/>
                        <a:pt x="28" y="33"/>
                        <a:pt x="28" y="33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5" y="32"/>
                        <a:pt x="25" y="32"/>
                        <a:pt x="25" y="32"/>
                      </a:cubicBezTo>
                      <a:cubicBezTo>
                        <a:pt x="26" y="34"/>
                        <a:pt x="26" y="34"/>
                        <a:pt x="26" y="34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lnTo>
                        <a:pt x="25" y="39"/>
                      </a:lnTo>
                      <a:close/>
                      <a:moveTo>
                        <a:pt x="36" y="39"/>
                      </a:moveTo>
                      <a:cubicBezTo>
                        <a:pt x="54" y="39"/>
                        <a:pt x="54" y="39"/>
                        <a:pt x="54" y="39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16"/>
                        <a:pt x="36" y="16"/>
                        <a:pt x="36" y="16"/>
                      </a:cubicBezTo>
                      <a:cubicBezTo>
                        <a:pt x="49" y="34"/>
                        <a:pt x="49" y="34"/>
                        <a:pt x="49" y="34"/>
                      </a:cubicBezTo>
                      <a:cubicBezTo>
                        <a:pt x="36" y="34"/>
                        <a:pt x="36" y="34"/>
                        <a:pt x="36" y="34"/>
                      </a:cubicBezTo>
                      <a:lnTo>
                        <a:pt x="36" y="39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64" name="Freeform 140"/>
                <p:cNvSpPr>
                  <a:spLocks noEditPoints="1"/>
                </p:cNvSpPr>
                <p:nvPr userDrawn="1"/>
              </p:nvSpPr>
              <p:spPr bwMode="auto">
                <a:xfrm>
                  <a:off x="6949" y="4224"/>
                  <a:ext cx="73" cy="54"/>
                </a:xfrm>
                <a:custGeom>
                  <a:avLst/>
                  <a:gdLst/>
                  <a:ahLst/>
                  <a:cxnLst>
                    <a:cxn ang="0">
                      <a:pos x="0" y="39"/>
                    </a:cxn>
                    <a:cxn ang="0">
                      <a:pos x="15" y="39"/>
                    </a:cxn>
                    <a:cxn ang="0">
                      <a:pos x="15" y="35"/>
                    </a:cxn>
                    <a:cxn ang="0">
                      <a:pos x="4" y="35"/>
                    </a:cxn>
                    <a:cxn ang="0">
                      <a:pos x="15" y="20"/>
                    </a:cxn>
                    <a:cxn ang="0">
                      <a:pos x="15" y="12"/>
                    </a:cxn>
                    <a:cxn ang="0">
                      <a:pos x="12" y="14"/>
                    </a:cxn>
                    <a:cxn ang="0">
                      <a:pos x="7" y="10"/>
                    </a:cxn>
                    <a:cxn ang="0">
                      <a:pos x="12" y="5"/>
                    </a:cxn>
                    <a:cxn ang="0">
                      <a:pos x="15" y="7"/>
                    </a:cxn>
                    <a:cxn ang="0">
                      <a:pos x="15" y="0"/>
                    </a:cxn>
                    <a:cxn ang="0">
                      <a:pos x="0" y="0"/>
                    </a:cxn>
                    <a:cxn ang="0">
                      <a:pos x="0" y="39"/>
                    </a:cxn>
                    <a:cxn ang="0">
                      <a:pos x="24" y="0"/>
                    </a:cxn>
                    <a:cxn ang="0">
                      <a:pos x="15" y="0"/>
                    </a:cxn>
                    <a:cxn ang="0">
                      <a:pos x="15" y="7"/>
                    </a:cxn>
                    <a:cxn ang="0">
                      <a:pos x="16" y="10"/>
                    </a:cxn>
                    <a:cxn ang="0">
                      <a:pos x="15" y="12"/>
                    </a:cxn>
                    <a:cxn ang="0">
                      <a:pos x="15" y="20"/>
                    </a:cxn>
                    <a:cxn ang="0">
                      <a:pos x="15" y="20"/>
                    </a:cxn>
                    <a:cxn ang="0">
                      <a:pos x="21" y="29"/>
                    </a:cxn>
                    <a:cxn ang="0">
                      <a:pos x="24" y="32"/>
                    </a:cxn>
                    <a:cxn ang="0">
                      <a:pos x="24" y="30"/>
                    </a:cxn>
                    <a:cxn ang="0">
                      <a:pos x="22" y="28"/>
                    </a:cxn>
                    <a:cxn ang="0">
                      <a:pos x="24" y="25"/>
                    </a:cxn>
                    <a:cxn ang="0">
                      <a:pos x="24" y="0"/>
                    </a:cxn>
                    <a:cxn ang="0">
                      <a:pos x="15" y="39"/>
                    </a:cxn>
                    <a:cxn ang="0">
                      <a:pos x="24" y="39"/>
                    </a:cxn>
                    <a:cxn ang="0">
                      <a:pos x="24" y="35"/>
                    </a:cxn>
                    <a:cxn ang="0">
                      <a:pos x="17" y="35"/>
                    </a:cxn>
                    <a:cxn ang="0">
                      <a:pos x="15" y="35"/>
                    </a:cxn>
                    <a:cxn ang="0">
                      <a:pos x="15" y="39"/>
                    </a:cxn>
                    <a:cxn ang="0">
                      <a:pos x="35" y="0"/>
                    </a:cxn>
                    <a:cxn ang="0">
                      <a:pos x="24" y="0"/>
                    </a:cxn>
                    <a:cxn ang="0">
                      <a:pos x="24" y="25"/>
                    </a:cxn>
                    <a:cxn ang="0">
                      <a:pos x="33" y="13"/>
                    </a:cxn>
                    <a:cxn ang="0">
                      <a:pos x="35" y="17"/>
                    </a:cxn>
                    <a:cxn ang="0">
                      <a:pos x="35" y="0"/>
                    </a:cxn>
                    <a:cxn ang="0">
                      <a:pos x="24" y="39"/>
                    </a:cxn>
                    <a:cxn ang="0">
                      <a:pos x="35" y="39"/>
                    </a:cxn>
                    <a:cxn ang="0">
                      <a:pos x="35" y="35"/>
                    </a:cxn>
                    <a:cxn ang="0">
                      <a:pos x="27" y="35"/>
                    </a:cxn>
                    <a:cxn ang="0">
                      <a:pos x="27" y="34"/>
                    </a:cxn>
                    <a:cxn ang="0">
                      <a:pos x="24" y="30"/>
                    </a:cxn>
                    <a:cxn ang="0">
                      <a:pos x="24" y="32"/>
                    </a:cxn>
                    <a:cxn ang="0">
                      <a:pos x="26" y="35"/>
                    </a:cxn>
                    <a:cxn ang="0">
                      <a:pos x="24" y="35"/>
                    </a:cxn>
                    <a:cxn ang="0">
                      <a:pos x="24" y="39"/>
                    </a:cxn>
                    <a:cxn ang="0">
                      <a:pos x="35" y="39"/>
                    </a:cxn>
                    <a:cxn ang="0">
                      <a:pos x="53" y="39"/>
                    </a:cxn>
                    <a:cxn ang="0">
                      <a:pos x="53" y="0"/>
                    </a:cxn>
                    <a:cxn ang="0">
                      <a:pos x="35" y="0"/>
                    </a:cxn>
                    <a:cxn ang="0">
                      <a:pos x="35" y="17"/>
                    </a:cxn>
                    <a:cxn ang="0">
                      <a:pos x="48" y="35"/>
                    </a:cxn>
                    <a:cxn ang="0">
                      <a:pos x="35" y="35"/>
                    </a:cxn>
                    <a:cxn ang="0">
                      <a:pos x="35" y="39"/>
                    </a:cxn>
                  </a:cxnLst>
                  <a:rect l="0" t="0" r="r" b="b"/>
                  <a:pathLst>
                    <a:path w="53" h="39">
                      <a:moveTo>
                        <a:pt x="0" y="39"/>
                      </a:moveTo>
                      <a:cubicBezTo>
                        <a:pt x="15" y="39"/>
                        <a:pt x="15" y="39"/>
                        <a:pt x="15" y="39"/>
                      </a:cubicBez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4" y="13"/>
                        <a:pt x="13" y="14"/>
                        <a:pt x="12" y="14"/>
                      </a:cubicBezTo>
                      <a:cubicBezTo>
                        <a:pt x="9" y="14"/>
                        <a:pt x="7" y="12"/>
                        <a:pt x="7" y="10"/>
                      </a:cubicBezTo>
                      <a:cubicBezTo>
                        <a:pt x="7" y="7"/>
                        <a:pt x="9" y="5"/>
                        <a:pt x="12" y="5"/>
                      </a:cubicBezTo>
                      <a:cubicBezTo>
                        <a:pt x="13" y="5"/>
                        <a:pt x="14" y="6"/>
                        <a:pt x="15" y="7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9"/>
                      </a:lnTo>
                      <a:close/>
                      <a:moveTo>
                        <a:pt x="24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8"/>
                        <a:pt x="16" y="9"/>
                        <a:pt x="16" y="10"/>
                      </a:cubicBezTo>
                      <a:cubicBezTo>
                        <a:pt x="16" y="11"/>
                        <a:pt x="15" y="11"/>
                        <a:pt x="15" y="12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21" y="29"/>
                        <a:pt x="21" y="29"/>
                        <a:pt x="21" y="29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30"/>
                        <a:pt x="24" y="30"/>
                        <a:pt x="24" y="30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lnTo>
                        <a:pt x="24" y="0"/>
                      </a:lnTo>
                      <a:close/>
                      <a:moveTo>
                        <a:pt x="15" y="39"/>
                      </a:move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4" y="35"/>
                        <a:pt x="24" y="35"/>
                        <a:pt x="24" y="35"/>
                      </a:cubicBezTo>
                      <a:cubicBezTo>
                        <a:pt x="17" y="35"/>
                        <a:pt x="17" y="35"/>
                        <a:pt x="17" y="35"/>
                      </a:cubicBezTo>
                      <a:cubicBezTo>
                        <a:pt x="15" y="35"/>
                        <a:pt x="15" y="35"/>
                        <a:pt x="15" y="35"/>
                      </a:cubicBezTo>
                      <a:lnTo>
                        <a:pt x="15" y="39"/>
                      </a:lnTo>
                      <a:close/>
                      <a:moveTo>
                        <a:pt x="35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5" y="17"/>
                        <a:pt x="35" y="17"/>
                        <a:pt x="35" y="17"/>
                      </a:cubicBezTo>
                      <a:lnTo>
                        <a:pt x="35" y="0"/>
                      </a:lnTo>
                      <a:close/>
                      <a:moveTo>
                        <a:pt x="24" y="39"/>
                      </a:moveTo>
                      <a:cubicBezTo>
                        <a:pt x="35" y="39"/>
                        <a:pt x="35" y="39"/>
                        <a:pt x="35" y="39"/>
                      </a:cubicBezTo>
                      <a:cubicBezTo>
                        <a:pt x="35" y="35"/>
                        <a:pt x="35" y="35"/>
                        <a:pt x="35" y="35"/>
                      </a:cubicBezTo>
                      <a:cubicBezTo>
                        <a:pt x="27" y="35"/>
                        <a:pt x="27" y="35"/>
                        <a:pt x="27" y="35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4" y="30"/>
                        <a:pt x="24" y="30"/>
                        <a:pt x="24" y="30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6" y="35"/>
                        <a:pt x="26" y="35"/>
                        <a:pt x="26" y="35"/>
                      </a:cubicBezTo>
                      <a:cubicBezTo>
                        <a:pt x="24" y="35"/>
                        <a:pt x="24" y="35"/>
                        <a:pt x="24" y="35"/>
                      </a:cubicBezTo>
                      <a:lnTo>
                        <a:pt x="24" y="39"/>
                      </a:lnTo>
                      <a:close/>
                      <a:moveTo>
                        <a:pt x="35" y="39"/>
                      </a:moveTo>
                      <a:cubicBezTo>
                        <a:pt x="53" y="39"/>
                        <a:pt x="53" y="39"/>
                        <a:pt x="53" y="39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5" y="17"/>
                        <a:pt x="35" y="17"/>
                        <a:pt x="35" y="17"/>
                      </a:cubicBezTo>
                      <a:cubicBezTo>
                        <a:pt x="48" y="35"/>
                        <a:pt x="48" y="35"/>
                        <a:pt x="48" y="35"/>
                      </a:cubicBezTo>
                      <a:cubicBezTo>
                        <a:pt x="35" y="35"/>
                        <a:pt x="35" y="35"/>
                        <a:pt x="35" y="35"/>
                      </a:cubicBezTo>
                      <a:lnTo>
                        <a:pt x="35" y="39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65" name="Freeform 141"/>
                <p:cNvSpPr>
                  <a:spLocks noEditPoints="1"/>
                </p:cNvSpPr>
                <p:nvPr userDrawn="1"/>
              </p:nvSpPr>
              <p:spPr bwMode="auto">
                <a:xfrm>
                  <a:off x="4667" y="4032"/>
                  <a:ext cx="74" cy="53"/>
                </a:xfrm>
                <a:custGeom>
                  <a:avLst/>
                  <a:gdLst/>
                  <a:ahLst/>
                  <a:cxnLst>
                    <a:cxn ang="0">
                      <a:pos x="0" y="38"/>
                    </a:cxn>
                    <a:cxn ang="0">
                      <a:pos x="15" y="38"/>
                    </a:cxn>
                    <a:cxn ang="0">
                      <a:pos x="15" y="34"/>
                    </a:cxn>
                    <a:cxn ang="0">
                      <a:pos x="5" y="34"/>
                    </a:cxn>
                    <a:cxn ang="0">
                      <a:pos x="15" y="19"/>
                    </a:cxn>
                    <a:cxn ang="0">
                      <a:pos x="15" y="12"/>
                    </a:cxn>
                    <a:cxn ang="0">
                      <a:pos x="12" y="13"/>
                    </a:cxn>
                    <a:cxn ang="0">
                      <a:pos x="8" y="9"/>
                    </a:cxn>
                    <a:cxn ang="0">
                      <a:pos x="12" y="5"/>
                    </a:cxn>
                    <a:cxn ang="0">
                      <a:pos x="15" y="6"/>
                    </a:cxn>
                    <a:cxn ang="0">
                      <a:pos x="15" y="0"/>
                    </a:cxn>
                    <a:cxn ang="0">
                      <a:pos x="0" y="0"/>
                    </a:cxn>
                    <a:cxn ang="0">
                      <a:pos x="0" y="38"/>
                    </a:cxn>
                    <a:cxn ang="0">
                      <a:pos x="25" y="0"/>
                    </a:cxn>
                    <a:cxn ang="0">
                      <a:pos x="15" y="0"/>
                    </a:cxn>
                    <a:cxn ang="0">
                      <a:pos x="15" y="6"/>
                    </a:cxn>
                    <a:cxn ang="0">
                      <a:pos x="16" y="9"/>
                    </a:cxn>
                    <a:cxn ang="0">
                      <a:pos x="15" y="12"/>
                    </a:cxn>
                    <a:cxn ang="0">
                      <a:pos x="15" y="19"/>
                    </a:cxn>
                    <a:cxn ang="0">
                      <a:pos x="15" y="19"/>
                    </a:cxn>
                    <a:cxn ang="0">
                      <a:pos x="22" y="28"/>
                    </a:cxn>
                    <a:cxn ang="0">
                      <a:pos x="25" y="32"/>
                    </a:cxn>
                    <a:cxn ang="0">
                      <a:pos x="25" y="29"/>
                    </a:cxn>
                    <a:cxn ang="0">
                      <a:pos x="23" y="27"/>
                    </a:cxn>
                    <a:cxn ang="0">
                      <a:pos x="25" y="25"/>
                    </a:cxn>
                    <a:cxn ang="0">
                      <a:pos x="25" y="0"/>
                    </a:cxn>
                    <a:cxn ang="0">
                      <a:pos x="15" y="38"/>
                    </a:cxn>
                    <a:cxn ang="0">
                      <a:pos x="25" y="38"/>
                    </a:cxn>
                    <a:cxn ang="0">
                      <a:pos x="25" y="34"/>
                    </a:cxn>
                    <a:cxn ang="0">
                      <a:pos x="18" y="34"/>
                    </a:cxn>
                    <a:cxn ang="0">
                      <a:pos x="15" y="34"/>
                    </a:cxn>
                    <a:cxn ang="0">
                      <a:pos x="15" y="38"/>
                    </a:cxn>
                    <a:cxn ang="0">
                      <a:pos x="36" y="0"/>
                    </a:cxn>
                    <a:cxn ang="0">
                      <a:pos x="25" y="0"/>
                    </a:cxn>
                    <a:cxn ang="0">
                      <a:pos x="25" y="25"/>
                    </a:cxn>
                    <a:cxn ang="0">
                      <a:pos x="33" y="12"/>
                    </a:cxn>
                    <a:cxn ang="0">
                      <a:pos x="36" y="16"/>
                    </a:cxn>
                    <a:cxn ang="0">
                      <a:pos x="36" y="0"/>
                    </a:cxn>
                    <a:cxn ang="0">
                      <a:pos x="25" y="38"/>
                    </a:cxn>
                    <a:cxn ang="0">
                      <a:pos x="36" y="38"/>
                    </a:cxn>
                    <a:cxn ang="0">
                      <a:pos x="36" y="34"/>
                    </a:cxn>
                    <a:cxn ang="0">
                      <a:pos x="28" y="34"/>
                    </a:cxn>
                    <a:cxn ang="0">
                      <a:pos x="27" y="33"/>
                    </a:cxn>
                    <a:cxn ang="0">
                      <a:pos x="25" y="29"/>
                    </a:cxn>
                    <a:cxn ang="0">
                      <a:pos x="25" y="32"/>
                    </a:cxn>
                    <a:cxn ang="0">
                      <a:pos x="26" y="34"/>
                    </a:cxn>
                    <a:cxn ang="0">
                      <a:pos x="25" y="34"/>
                    </a:cxn>
                    <a:cxn ang="0">
                      <a:pos x="25" y="38"/>
                    </a:cxn>
                    <a:cxn ang="0">
                      <a:pos x="36" y="38"/>
                    </a:cxn>
                    <a:cxn ang="0">
                      <a:pos x="54" y="38"/>
                    </a:cxn>
                    <a:cxn ang="0">
                      <a:pos x="54" y="0"/>
                    </a:cxn>
                    <a:cxn ang="0">
                      <a:pos x="36" y="0"/>
                    </a:cxn>
                    <a:cxn ang="0">
                      <a:pos x="36" y="16"/>
                    </a:cxn>
                    <a:cxn ang="0">
                      <a:pos x="49" y="34"/>
                    </a:cxn>
                    <a:cxn ang="0">
                      <a:pos x="36" y="34"/>
                    </a:cxn>
                    <a:cxn ang="0">
                      <a:pos x="36" y="38"/>
                    </a:cxn>
                  </a:cxnLst>
                  <a:rect l="0" t="0" r="r" b="b"/>
                  <a:pathLst>
                    <a:path w="54" h="38">
                      <a:moveTo>
                        <a:pt x="0" y="38"/>
                      </a:move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5" y="34"/>
                        <a:pt x="15" y="34"/>
                        <a:pt x="15" y="34"/>
                      </a:cubicBezTo>
                      <a:cubicBezTo>
                        <a:pt x="5" y="34"/>
                        <a:pt x="5" y="34"/>
                        <a:pt x="5" y="34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3"/>
                        <a:pt x="13" y="13"/>
                        <a:pt x="12" y="13"/>
                      </a:cubicBezTo>
                      <a:cubicBezTo>
                        <a:pt x="10" y="13"/>
                        <a:pt x="8" y="11"/>
                        <a:pt x="8" y="9"/>
                      </a:cubicBezTo>
                      <a:cubicBezTo>
                        <a:pt x="8" y="7"/>
                        <a:pt x="10" y="5"/>
                        <a:pt x="12" y="5"/>
                      </a:cubicBezTo>
                      <a:cubicBezTo>
                        <a:pt x="13" y="5"/>
                        <a:pt x="15" y="5"/>
                        <a:pt x="15" y="6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8"/>
                      </a:lnTo>
                      <a:close/>
                      <a:moveTo>
                        <a:pt x="25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6" y="7"/>
                        <a:pt x="16" y="8"/>
                        <a:pt x="16" y="9"/>
                      </a:cubicBezTo>
                      <a:cubicBezTo>
                        <a:pt x="16" y="10"/>
                        <a:pt x="16" y="11"/>
                        <a:pt x="15" y="12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5" y="32"/>
                        <a:pt x="25" y="32"/>
                        <a:pt x="25" y="32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3" y="27"/>
                        <a:pt x="23" y="27"/>
                        <a:pt x="23" y="27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lnTo>
                        <a:pt x="25" y="0"/>
                      </a:lnTo>
                      <a:close/>
                      <a:moveTo>
                        <a:pt x="15" y="38"/>
                      </a:move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18" y="34"/>
                        <a:pt x="18" y="34"/>
                        <a:pt x="18" y="34"/>
                      </a:cubicBezTo>
                      <a:cubicBezTo>
                        <a:pt x="15" y="34"/>
                        <a:pt x="15" y="34"/>
                        <a:pt x="15" y="34"/>
                      </a:cubicBezTo>
                      <a:lnTo>
                        <a:pt x="15" y="38"/>
                      </a:lnTo>
                      <a:close/>
                      <a:moveTo>
                        <a:pt x="36" y="0"/>
                      </a:move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33" y="12"/>
                        <a:pt x="33" y="12"/>
                        <a:pt x="33" y="12"/>
                      </a:cubicBezTo>
                      <a:cubicBezTo>
                        <a:pt x="36" y="16"/>
                        <a:pt x="36" y="16"/>
                        <a:pt x="36" y="16"/>
                      </a:cubicBezTo>
                      <a:lnTo>
                        <a:pt x="36" y="0"/>
                      </a:lnTo>
                      <a:close/>
                      <a:moveTo>
                        <a:pt x="25" y="38"/>
                      </a:moveTo>
                      <a:cubicBezTo>
                        <a:pt x="36" y="38"/>
                        <a:pt x="36" y="38"/>
                        <a:pt x="36" y="38"/>
                      </a:cubicBezTo>
                      <a:cubicBezTo>
                        <a:pt x="36" y="34"/>
                        <a:pt x="36" y="34"/>
                        <a:pt x="36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7" y="33"/>
                        <a:pt x="27" y="33"/>
                        <a:pt x="27" y="33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5" y="32"/>
                        <a:pt x="25" y="32"/>
                        <a:pt x="25" y="32"/>
                      </a:cubicBezTo>
                      <a:cubicBezTo>
                        <a:pt x="26" y="34"/>
                        <a:pt x="26" y="34"/>
                        <a:pt x="26" y="34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lnTo>
                        <a:pt x="25" y="38"/>
                      </a:lnTo>
                      <a:close/>
                      <a:moveTo>
                        <a:pt x="36" y="38"/>
                      </a:moveTo>
                      <a:cubicBezTo>
                        <a:pt x="54" y="38"/>
                        <a:pt x="54" y="38"/>
                        <a:pt x="54" y="38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16"/>
                        <a:pt x="36" y="16"/>
                        <a:pt x="36" y="16"/>
                      </a:cubicBezTo>
                      <a:cubicBezTo>
                        <a:pt x="49" y="34"/>
                        <a:pt x="49" y="34"/>
                        <a:pt x="49" y="34"/>
                      </a:cubicBezTo>
                      <a:cubicBezTo>
                        <a:pt x="36" y="34"/>
                        <a:pt x="36" y="34"/>
                        <a:pt x="36" y="34"/>
                      </a:cubicBezTo>
                      <a:lnTo>
                        <a:pt x="36" y="38"/>
                      </a:lnTo>
                      <a:close/>
                    </a:path>
                  </a:pathLst>
                </a:custGeom>
                <a:solidFill>
                  <a:srgbClr val="E2EC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66" name="Freeform 142"/>
                <p:cNvSpPr>
                  <a:spLocks noEditPoints="1"/>
                </p:cNvSpPr>
                <p:nvPr userDrawn="1"/>
              </p:nvSpPr>
              <p:spPr bwMode="auto">
                <a:xfrm>
                  <a:off x="4021" y="4027"/>
                  <a:ext cx="137" cy="101"/>
                </a:xfrm>
                <a:custGeom>
                  <a:avLst/>
                  <a:gdLst/>
                  <a:ahLst/>
                  <a:cxnLst>
                    <a:cxn ang="0">
                      <a:pos x="0" y="73"/>
                    </a:cxn>
                    <a:cxn ang="0">
                      <a:pos x="28" y="73"/>
                    </a:cxn>
                    <a:cxn ang="0">
                      <a:pos x="28" y="65"/>
                    </a:cxn>
                    <a:cxn ang="0">
                      <a:pos x="8" y="65"/>
                    </a:cxn>
                    <a:cxn ang="0">
                      <a:pos x="28" y="37"/>
                    </a:cxn>
                    <a:cxn ang="0">
                      <a:pos x="28" y="23"/>
                    </a:cxn>
                    <a:cxn ang="0">
                      <a:pos x="22" y="26"/>
                    </a:cxn>
                    <a:cxn ang="0">
                      <a:pos x="14" y="18"/>
                    </a:cxn>
                    <a:cxn ang="0">
                      <a:pos x="22" y="10"/>
                    </a:cxn>
                    <a:cxn ang="0">
                      <a:pos x="28" y="13"/>
                    </a:cxn>
                    <a:cxn ang="0">
                      <a:pos x="28" y="0"/>
                    </a:cxn>
                    <a:cxn ang="0">
                      <a:pos x="0" y="0"/>
                    </a:cxn>
                    <a:cxn ang="0">
                      <a:pos x="0" y="73"/>
                    </a:cxn>
                    <a:cxn ang="0">
                      <a:pos x="45" y="0"/>
                    </a:cxn>
                    <a:cxn ang="0">
                      <a:pos x="28" y="0"/>
                    </a:cxn>
                    <a:cxn ang="0">
                      <a:pos x="28" y="13"/>
                    </a:cxn>
                    <a:cxn ang="0">
                      <a:pos x="30" y="18"/>
                    </a:cxn>
                    <a:cxn ang="0">
                      <a:pos x="28" y="23"/>
                    </a:cxn>
                    <a:cxn ang="0">
                      <a:pos x="28" y="37"/>
                    </a:cxn>
                    <a:cxn ang="0">
                      <a:pos x="40" y="54"/>
                    </a:cxn>
                    <a:cxn ang="0">
                      <a:pos x="45" y="61"/>
                    </a:cxn>
                    <a:cxn ang="0">
                      <a:pos x="45" y="56"/>
                    </a:cxn>
                    <a:cxn ang="0">
                      <a:pos x="42" y="51"/>
                    </a:cxn>
                    <a:cxn ang="0">
                      <a:pos x="45" y="47"/>
                    </a:cxn>
                    <a:cxn ang="0">
                      <a:pos x="45" y="0"/>
                    </a:cxn>
                    <a:cxn ang="0">
                      <a:pos x="28" y="73"/>
                    </a:cxn>
                    <a:cxn ang="0">
                      <a:pos x="45" y="73"/>
                    </a:cxn>
                    <a:cxn ang="0">
                      <a:pos x="45" y="65"/>
                    </a:cxn>
                    <a:cxn ang="0">
                      <a:pos x="32" y="65"/>
                    </a:cxn>
                    <a:cxn ang="0">
                      <a:pos x="28" y="65"/>
                    </a:cxn>
                    <a:cxn ang="0">
                      <a:pos x="28" y="73"/>
                    </a:cxn>
                    <a:cxn ang="0">
                      <a:pos x="66" y="0"/>
                    </a:cxn>
                    <a:cxn ang="0">
                      <a:pos x="45" y="0"/>
                    </a:cxn>
                    <a:cxn ang="0">
                      <a:pos x="45" y="47"/>
                    </a:cxn>
                    <a:cxn ang="0">
                      <a:pos x="61" y="24"/>
                    </a:cxn>
                    <a:cxn ang="0">
                      <a:pos x="66" y="31"/>
                    </a:cxn>
                    <a:cxn ang="0">
                      <a:pos x="66" y="0"/>
                    </a:cxn>
                    <a:cxn ang="0">
                      <a:pos x="45" y="73"/>
                    </a:cxn>
                    <a:cxn ang="0">
                      <a:pos x="66" y="73"/>
                    </a:cxn>
                    <a:cxn ang="0">
                      <a:pos x="66" y="65"/>
                    </a:cxn>
                    <a:cxn ang="0">
                      <a:pos x="51" y="65"/>
                    </a:cxn>
                    <a:cxn ang="0">
                      <a:pos x="50" y="63"/>
                    </a:cxn>
                    <a:cxn ang="0">
                      <a:pos x="45" y="56"/>
                    </a:cxn>
                    <a:cxn ang="0">
                      <a:pos x="45" y="61"/>
                    </a:cxn>
                    <a:cxn ang="0">
                      <a:pos x="48" y="65"/>
                    </a:cxn>
                    <a:cxn ang="0">
                      <a:pos x="45" y="65"/>
                    </a:cxn>
                    <a:cxn ang="0">
                      <a:pos x="45" y="73"/>
                    </a:cxn>
                    <a:cxn ang="0">
                      <a:pos x="66" y="73"/>
                    </a:cxn>
                    <a:cxn ang="0">
                      <a:pos x="99" y="73"/>
                    </a:cxn>
                    <a:cxn ang="0">
                      <a:pos x="99" y="0"/>
                    </a:cxn>
                    <a:cxn ang="0">
                      <a:pos x="66" y="0"/>
                    </a:cxn>
                    <a:cxn ang="0">
                      <a:pos x="66" y="31"/>
                    </a:cxn>
                    <a:cxn ang="0">
                      <a:pos x="90" y="65"/>
                    </a:cxn>
                    <a:cxn ang="0">
                      <a:pos x="66" y="65"/>
                    </a:cxn>
                    <a:cxn ang="0">
                      <a:pos x="66" y="73"/>
                    </a:cxn>
                  </a:cxnLst>
                  <a:rect l="0" t="0" r="r" b="b"/>
                  <a:pathLst>
                    <a:path w="99" h="73">
                      <a:moveTo>
                        <a:pt x="0" y="73"/>
                      </a:moveTo>
                      <a:cubicBezTo>
                        <a:pt x="28" y="73"/>
                        <a:pt x="28" y="73"/>
                        <a:pt x="28" y="73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8" y="65"/>
                        <a:pt x="8" y="65"/>
                        <a:pt x="8" y="65"/>
                      </a:cubicBezTo>
                      <a:cubicBezTo>
                        <a:pt x="28" y="37"/>
                        <a:pt x="28" y="37"/>
                        <a:pt x="28" y="37"/>
                      </a:cubicBezTo>
                      <a:cubicBezTo>
                        <a:pt x="28" y="23"/>
                        <a:pt x="28" y="23"/>
                        <a:pt x="28" y="23"/>
                      </a:cubicBezTo>
                      <a:cubicBezTo>
                        <a:pt x="26" y="24"/>
                        <a:pt x="24" y="26"/>
                        <a:pt x="22" y="26"/>
                      </a:cubicBezTo>
                      <a:cubicBezTo>
                        <a:pt x="17" y="26"/>
                        <a:pt x="14" y="22"/>
                        <a:pt x="14" y="18"/>
                      </a:cubicBezTo>
                      <a:cubicBezTo>
                        <a:pt x="14" y="13"/>
                        <a:pt x="17" y="10"/>
                        <a:pt x="22" y="10"/>
                      </a:cubicBezTo>
                      <a:cubicBezTo>
                        <a:pt x="24" y="10"/>
                        <a:pt x="26" y="11"/>
                        <a:pt x="28" y="13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73"/>
                      </a:lnTo>
                      <a:close/>
                      <a:moveTo>
                        <a:pt x="45" y="0"/>
                      </a:move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cubicBezTo>
                        <a:pt x="29" y="14"/>
                        <a:pt x="30" y="16"/>
                        <a:pt x="30" y="18"/>
                      </a:cubicBezTo>
                      <a:cubicBezTo>
                        <a:pt x="30" y="20"/>
                        <a:pt x="29" y="21"/>
                        <a:pt x="28" y="23"/>
                      </a:cubicBezTo>
                      <a:cubicBezTo>
                        <a:pt x="28" y="37"/>
                        <a:pt x="28" y="37"/>
                        <a:pt x="28" y="37"/>
                      </a:cubicBezTo>
                      <a:cubicBezTo>
                        <a:pt x="40" y="54"/>
                        <a:pt x="40" y="54"/>
                        <a:pt x="40" y="54"/>
                      </a:cubicBezTo>
                      <a:cubicBezTo>
                        <a:pt x="45" y="61"/>
                        <a:pt x="45" y="61"/>
                        <a:pt x="45" y="61"/>
                      </a:cubicBezTo>
                      <a:cubicBezTo>
                        <a:pt x="45" y="56"/>
                        <a:pt x="45" y="56"/>
                        <a:pt x="45" y="56"/>
                      </a:cubicBezTo>
                      <a:cubicBezTo>
                        <a:pt x="42" y="51"/>
                        <a:pt x="42" y="51"/>
                        <a:pt x="42" y="51"/>
                      </a:cubicBezTo>
                      <a:cubicBezTo>
                        <a:pt x="45" y="47"/>
                        <a:pt x="45" y="47"/>
                        <a:pt x="45" y="47"/>
                      </a:cubicBezTo>
                      <a:lnTo>
                        <a:pt x="45" y="0"/>
                      </a:lnTo>
                      <a:close/>
                      <a:moveTo>
                        <a:pt x="28" y="73"/>
                      </a:moveTo>
                      <a:cubicBezTo>
                        <a:pt x="45" y="73"/>
                        <a:pt x="45" y="73"/>
                        <a:pt x="45" y="73"/>
                      </a:cubicBezTo>
                      <a:cubicBezTo>
                        <a:pt x="45" y="65"/>
                        <a:pt x="45" y="65"/>
                        <a:pt x="45" y="65"/>
                      </a:cubicBezTo>
                      <a:cubicBezTo>
                        <a:pt x="32" y="65"/>
                        <a:pt x="32" y="65"/>
                        <a:pt x="32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lnTo>
                        <a:pt x="28" y="73"/>
                      </a:lnTo>
                      <a:close/>
                      <a:moveTo>
                        <a:pt x="66" y="0"/>
                      </a:move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5" y="47"/>
                        <a:pt x="45" y="47"/>
                        <a:pt x="45" y="47"/>
                      </a:cubicBezTo>
                      <a:cubicBezTo>
                        <a:pt x="61" y="24"/>
                        <a:pt x="61" y="24"/>
                        <a:pt x="61" y="24"/>
                      </a:cubicBezTo>
                      <a:cubicBezTo>
                        <a:pt x="66" y="31"/>
                        <a:pt x="66" y="31"/>
                        <a:pt x="66" y="31"/>
                      </a:cubicBezTo>
                      <a:lnTo>
                        <a:pt x="66" y="0"/>
                      </a:lnTo>
                      <a:close/>
                      <a:moveTo>
                        <a:pt x="45" y="73"/>
                      </a:moveTo>
                      <a:cubicBezTo>
                        <a:pt x="66" y="73"/>
                        <a:pt x="66" y="73"/>
                        <a:pt x="66" y="73"/>
                      </a:cubicBezTo>
                      <a:cubicBezTo>
                        <a:pt x="66" y="65"/>
                        <a:pt x="66" y="65"/>
                        <a:pt x="66" y="65"/>
                      </a:cubicBezTo>
                      <a:cubicBezTo>
                        <a:pt x="51" y="65"/>
                        <a:pt x="51" y="65"/>
                        <a:pt x="51" y="65"/>
                      </a:cubicBezTo>
                      <a:cubicBezTo>
                        <a:pt x="50" y="63"/>
                        <a:pt x="50" y="63"/>
                        <a:pt x="50" y="63"/>
                      </a:cubicBezTo>
                      <a:cubicBezTo>
                        <a:pt x="45" y="56"/>
                        <a:pt x="45" y="56"/>
                        <a:pt x="45" y="56"/>
                      </a:cubicBezTo>
                      <a:cubicBezTo>
                        <a:pt x="45" y="61"/>
                        <a:pt x="45" y="61"/>
                        <a:pt x="45" y="61"/>
                      </a:cubicBezTo>
                      <a:cubicBezTo>
                        <a:pt x="48" y="65"/>
                        <a:pt x="48" y="65"/>
                        <a:pt x="48" y="65"/>
                      </a:cubicBezTo>
                      <a:cubicBezTo>
                        <a:pt x="45" y="65"/>
                        <a:pt x="45" y="65"/>
                        <a:pt x="45" y="65"/>
                      </a:cubicBezTo>
                      <a:lnTo>
                        <a:pt x="45" y="73"/>
                      </a:lnTo>
                      <a:close/>
                      <a:moveTo>
                        <a:pt x="66" y="73"/>
                      </a:moveTo>
                      <a:cubicBezTo>
                        <a:pt x="99" y="73"/>
                        <a:pt x="99" y="73"/>
                        <a:pt x="99" y="73"/>
                      </a:cubicBezTo>
                      <a:cubicBezTo>
                        <a:pt x="99" y="0"/>
                        <a:pt x="99" y="0"/>
                        <a:pt x="99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6" y="31"/>
                        <a:pt x="66" y="31"/>
                        <a:pt x="66" y="31"/>
                      </a:cubicBezTo>
                      <a:cubicBezTo>
                        <a:pt x="90" y="65"/>
                        <a:pt x="90" y="65"/>
                        <a:pt x="90" y="65"/>
                      </a:cubicBezTo>
                      <a:cubicBezTo>
                        <a:pt x="66" y="65"/>
                        <a:pt x="66" y="65"/>
                        <a:pt x="66" y="65"/>
                      </a:cubicBezTo>
                      <a:lnTo>
                        <a:pt x="66" y="73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67" name="Freeform 143"/>
                <p:cNvSpPr>
                  <a:spLocks noEditPoints="1"/>
                </p:cNvSpPr>
                <p:nvPr userDrawn="1"/>
              </p:nvSpPr>
              <p:spPr bwMode="auto">
                <a:xfrm>
                  <a:off x="6661" y="4056"/>
                  <a:ext cx="105" cy="58"/>
                </a:xfrm>
                <a:custGeom>
                  <a:avLst/>
                  <a:gdLst/>
                  <a:ahLst/>
                  <a:cxnLst>
                    <a:cxn ang="0">
                      <a:pos x="32" y="42"/>
                    </a:cxn>
                    <a:cxn ang="0">
                      <a:pos x="57" y="29"/>
                    </a:cxn>
                    <a:cxn ang="0">
                      <a:pos x="62" y="30"/>
                    </a:cxn>
                    <a:cxn ang="0">
                      <a:pos x="65" y="30"/>
                    </a:cxn>
                    <a:cxn ang="0">
                      <a:pos x="65" y="23"/>
                    </a:cxn>
                    <a:cxn ang="0">
                      <a:pos x="62" y="24"/>
                    </a:cxn>
                    <a:cxn ang="0">
                      <a:pos x="60" y="23"/>
                    </a:cxn>
                    <a:cxn ang="0">
                      <a:pos x="64" y="7"/>
                    </a:cxn>
                    <a:cxn ang="0">
                      <a:pos x="64" y="7"/>
                    </a:cxn>
                    <a:cxn ang="0">
                      <a:pos x="65" y="7"/>
                    </a:cxn>
                    <a:cxn ang="0">
                      <a:pos x="65" y="1"/>
                    </a:cxn>
                    <a:cxn ang="0">
                      <a:pos x="63" y="0"/>
                    </a:cxn>
                    <a:cxn ang="0">
                      <a:pos x="63" y="0"/>
                    </a:cxn>
                    <a:cxn ang="0">
                      <a:pos x="1" y="0"/>
                    </a:cxn>
                    <a:cxn ang="0">
                      <a:pos x="0" y="7"/>
                    </a:cxn>
                    <a:cxn ang="0">
                      <a:pos x="32" y="42"/>
                    </a:cxn>
                    <a:cxn ang="0">
                      <a:pos x="65" y="30"/>
                    </a:cxn>
                    <a:cxn ang="0">
                      <a:pos x="76" y="15"/>
                    </a:cxn>
                    <a:cxn ang="0">
                      <a:pos x="65" y="1"/>
                    </a:cxn>
                    <a:cxn ang="0">
                      <a:pos x="65" y="7"/>
                    </a:cxn>
                    <a:cxn ang="0">
                      <a:pos x="70" y="15"/>
                    </a:cxn>
                    <a:cxn ang="0">
                      <a:pos x="65" y="23"/>
                    </a:cxn>
                    <a:cxn ang="0">
                      <a:pos x="65" y="30"/>
                    </a:cxn>
                  </a:cxnLst>
                  <a:rect l="0" t="0" r="r" b="b"/>
                  <a:pathLst>
                    <a:path w="76" h="42">
                      <a:moveTo>
                        <a:pt x="32" y="42"/>
                      </a:moveTo>
                      <a:cubicBezTo>
                        <a:pt x="42" y="42"/>
                        <a:pt x="51" y="37"/>
                        <a:pt x="57" y="29"/>
                      </a:cubicBezTo>
                      <a:cubicBezTo>
                        <a:pt x="58" y="30"/>
                        <a:pt x="60" y="30"/>
                        <a:pt x="62" y="30"/>
                      </a:cubicBezTo>
                      <a:cubicBezTo>
                        <a:pt x="63" y="30"/>
                        <a:pt x="64" y="30"/>
                        <a:pt x="65" y="30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64" y="23"/>
                        <a:pt x="63" y="24"/>
                        <a:pt x="62" y="24"/>
                      </a:cubicBezTo>
                      <a:cubicBezTo>
                        <a:pt x="62" y="24"/>
                        <a:pt x="61" y="23"/>
                        <a:pt x="60" y="23"/>
                      </a:cubicBezTo>
                      <a:cubicBezTo>
                        <a:pt x="62" y="18"/>
                        <a:pt x="64" y="13"/>
                        <a:pt x="64" y="7"/>
                      </a:cubicBezTo>
                      <a:cubicBezTo>
                        <a:pt x="64" y="7"/>
                        <a:pt x="64" y="7"/>
                        <a:pt x="64" y="7"/>
                      </a:cubicBezTo>
                      <a:cubicBezTo>
                        <a:pt x="64" y="7"/>
                        <a:pt x="65" y="7"/>
                        <a:pt x="65" y="7"/>
                      </a:cubicBezTo>
                      <a:cubicBezTo>
                        <a:pt x="65" y="1"/>
                        <a:pt x="65" y="1"/>
                        <a:pt x="65" y="1"/>
                      </a:cubicBezTo>
                      <a:cubicBezTo>
                        <a:pt x="64" y="0"/>
                        <a:pt x="64" y="0"/>
                        <a:pt x="63" y="0"/>
                      </a:cubicBez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5"/>
                        <a:pt x="0" y="7"/>
                      </a:cubicBezTo>
                      <a:cubicBezTo>
                        <a:pt x="0" y="26"/>
                        <a:pt x="14" y="42"/>
                        <a:pt x="32" y="42"/>
                      </a:cubicBezTo>
                      <a:moveTo>
                        <a:pt x="65" y="30"/>
                      </a:moveTo>
                      <a:cubicBezTo>
                        <a:pt x="71" y="28"/>
                        <a:pt x="76" y="22"/>
                        <a:pt x="76" y="15"/>
                      </a:cubicBezTo>
                      <a:cubicBezTo>
                        <a:pt x="76" y="8"/>
                        <a:pt x="71" y="2"/>
                        <a:pt x="65" y="1"/>
                      </a:cubicBezTo>
                      <a:cubicBezTo>
                        <a:pt x="65" y="7"/>
                        <a:pt x="65" y="7"/>
                        <a:pt x="65" y="7"/>
                      </a:cubicBezTo>
                      <a:cubicBezTo>
                        <a:pt x="68" y="8"/>
                        <a:pt x="70" y="12"/>
                        <a:pt x="70" y="15"/>
                      </a:cubicBezTo>
                      <a:cubicBezTo>
                        <a:pt x="70" y="19"/>
                        <a:pt x="68" y="22"/>
                        <a:pt x="65" y="23"/>
                      </a:cubicBezTo>
                      <a:lnTo>
                        <a:pt x="65" y="30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68" name="Rectangle 144"/>
                <p:cNvSpPr>
                  <a:spLocks noChangeArrowheads="1"/>
                </p:cNvSpPr>
                <p:nvPr userDrawn="1"/>
              </p:nvSpPr>
              <p:spPr bwMode="auto">
                <a:xfrm>
                  <a:off x="6661" y="4119"/>
                  <a:ext cx="95" cy="9"/>
                </a:xfrm>
                <a:prstGeom prst="rect">
                  <a:avLst/>
                </a:prstGeom>
                <a:solidFill>
                  <a:srgbClr val="EDEC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69" name="Freeform 145"/>
                <p:cNvSpPr>
                  <a:spLocks/>
                </p:cNvSpPr>
                <p:nvPr userDrawn="1"/>
              </p:nvSpPr>
              <p:spPr bwMode="auto">
                <a:xfrm>
                  <a:off x="6683" y="4031"/>
                  <a:ext cx="16" cy="22"/>
                </a:xfrm>
                <a:custGeom>
                  <a:avLst/>
                  <a:gdLst/>
                  <a:ahLst/>
                  <a:cxnLst>
                    <a:cxn ang="0">
                      <a:pos x="4" y="8"/>
                    </a:cxn>
                    <a:cxn ang="0">
                      <a:pos x="6" y="14"/>
                    </a:cxn>
                    <a:cxn ang="0">
                      <a:pos x="11" y="2"/>
                    </a:cxn>
                    <a:cxn ang="0">
                      <a:pos x="10" y="0"/>
                    </a:cxn>
                    <a:cxn ang="0">
                      <a:pos x="4" y="2"/>
                    </a:cxn>
                    <a:cxn ang="0">
                      <a:pos x="4" y="8"/>
                    </a:cxn>
                  </a:cxnLst>
                  <a:rect l="0" t="0" r="r" b="b"/>
                  <a:pathLst>
                    <a:path w="12" h="16">
                      <a:moveTo>
                        <a:pt x="4" y="8"/>
                      </a:moveTo>
                      <a:cubicBezTo>
                        <a:pt x="0" y="9"/>
                        <a:pt x="2" y="16"/>
                        <a:pt x="6" y="14"/>
                      </a:cubicBezTo>
                      <a:cubicBezTo>
                        <a:pt x="10" y="13"/>
                        <a:pt x="12" y="7"/>
                        <a:pt x="11" y="2"/>
                      </a:cubicBezTo>
                      <a:cubicBezTo>
                        <a:pt x="11" y="2"/>
                        <a:pt x="11" y="1"/>
                        <a:pt x="10" y="0"/>
                      </a:cubicBezTo>
                      <a:cubicBezTo>
                        <a:pt x="8" y="1"/>
                        <a:pt x="6" y="1"/>
                        <a:pt x="4" y="2"/>
                      </a:cubicBezTo>
                      <a:cubicBezTo>
                        <a:pt x="5" y="5"/>
                        <a:pt x="6" y="7"/>
                        <a:pt x="4" y="8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70" name="Freeform 146"/>
                <p:cNvSpPr>
                  <a:spLocks/>
                </p:cNvSpPr>
                <p:nvPr userDrawn="1"/>
              </p:nvSpPr>
              <p:spPr bwMode="auto">
                <a:xfrm>
                  <a:off x="6708" y="4025"/>
                  <a:ext cx="16" cy="28"/>
                </a:xfrm>
                <a:custGeom>
                  <a:avLst/>
                  <a:gdLst/>
                  <a:ahLst/>
                  <a:cxnLst>
                    <a:cxn ang="0">
                      <a:pos x="4" y="12"/>
                    </a:cxn>
                    <a:cxn ang="0">
                      <a:pos x="6" y="18"/>
                    </a:cxn>
                    <a:cxn ang="0">
                      <a:pos x="11" y="6"/>
                    </a:cxn>
                    <a:cxn ang="0">
                      <a:pos x="8" y="0"/>
                    </a:cxn>
                    <a:cxn ang="0">
                      <a:pos x="2" y="2"/>
                    </a:cxn>
                    <a:cxn ang="0">
                      <a:pos x="4" y="12"/>
                    </a:cxn>
                  </a:cxnLst>
                  <a:rect l="0" t="0" r="r" b="b"/>
                  <a:pathLst>
                    <a:path w="12" h="20">
                      <a:moveTo>
                        <a:pt x="4" y="12"/>
                      </a:moveTo>
                      <a:cubicBezTo>
                        <a:pt x="0" y="13"/>
                        <a:pt x="2" y="20"/>
                        <a:pt x="6" y="18"/>
                      </a:cubicBezTo>
                      <a:cubicBezTo>
                        <a:pt x="10" y="17"/>
                        <a:pt x="12" y="11"/>
                        <a:pt x="11" y="6"/>
                      </a:cubicBezTo>
                      <a:cubicBezTo>
                        <a:pt x="10" y="4"/>
                        <a:pt x="9" y="2"/>
                        <a:pt x="8" y="0"/>
                      </a:cubicBezTo>
                      <a:cubicBezTo>
                        <a:pt x="6" y="1"/>
                        <a:pt x="4" y="1"/>
                        <a:pt x="2" y="2"/>
                      </a:cubicBezTo>
                      <a:cubicBezTo>
                        <a:pt x="3" y="5"/>
                        <a:pt x="6" y="11"/>
                        <a:pt x="4" y="12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71" name="Freeform 147"/>
                <p:cNvSpPr>
                  <a:spLocks/>
                </p:cNvSpPr>
                <p:nvPr userDrawn="1"/>
              </p:nvSpPr>
              <p:spPr bwMode="auto">
                <a:xfrm>
                  <a:off x="5163" y="4146"/>
                  <a:ext cx="151" cy="141"/>
                </a:xfrm>
                <a:custGeom>
                  <a:avLst/>
                  <a:gdLst/>
                  <a:ahLst/>
                  <a:cxnLst>
                    <a:cxn ang="0">
                      <a:pos x="19" y="102"/>
                    </a:cxn>
                    <a:cxn ang="0">
                      <a:pos x="37" y="84"/>
                    </a:cxn>
                    <a:cxn ang="0">
                      <a:pos x="37" y="84"/>
                    </a:cxn>
                    <a:cxn ang="0">
                      <a:pos x="37" y="23"/>
                    </a:cxn>
                    <a:cxn ang="0">
                      <a:pos x="97" y="23"/>
                    </a:cxn>
                    <a:cxn ang="0">
                      <a:pos x="97" y="66"/>
                    </a:cxn>
                    <a:cxn ang="0">
                      <a:pos x="90" y="65"/>
                    </a:cxn>
                    <a:cxn ang="0">
                      <a:pos x="72" y="84"/>
                    </a:cxn>
                    <a:cxn ang="0">
                      <a:pos x="90" y="102"/>
                    </a:cxn>
                    <a:cxn ang="0">
                      <a:pos x="109" y="84"/>
                    </a:cxn>
                    <a:cxn ang="0">
                      <a:pos x="109" y="84"/>
                    </a:cxn>
                    <a:cxn ang="0">
                      <a:pos x="109" y="84"/>
                    </a:cxn>
                    <a:cxn ang="0">
                      <a:pos x="109" y="23"/>
                    </a:cxn>
                    <a:cxn ang="0">
                      <a:pos x="109" y="0"/>
                    </a:cxn>
                    <a:cxn ang="0">
                      <a:pos x="97" y="0"/>
                    </a:cxn>
                    <a:cxn ang="0">
                      <a:pos x="37" y="0"/>
                    </a:cxn>
                    <a:cxn ang="0">
                      <a:pos x="26" y="0"/>
                    </a:cxn>
                    <a:cxn ang="0">
                      <a:pos x="26" y="23"/>
                    </a:cxn>
                    <a:cxn ang="0">
                      <a:pos x="26" y="66"/>
                    </a:cxn>
                    <a:cxn ang="0">
                      <a:pos x="19" y="65"/>
                    </a:cxn>
                    <a:cxn ang="0">
                      <a:pos x="0" y="84"/>
                    </a:cxn>
                    <a:cxn ang="0">
                      <a:pos x="19" y="102"/>
                    </a:cxn>
                  </a:cxnLst>
                  <a:rect l="0" t="0" r="r" b="b"/>
                  <a:pathLst>
                    <a:path w="109" h="102">
                      <a:moveTo>
                        <a:pt x="19" y="102"/>
                      </a:moveTo>
                      <a:cubicBezTo>
                        <a:pt x="29" y="102"/>
                        <a:pt x="37" y="94"/>
                        <a:pt x="37" y="84"/>
                      </a:cubicBezTo>
                      <a:cubicBezTo>
                        <a:pt x="37" y="84"/>
                        <a:pt x="37" y="84"/>
                        <a:pt x="37" y="84"/>
                      </a:cubicBezTo>
                      <a:cubicBezTo>
                        <a:pt x="37" y="23"/>
                        <a:pt x="37" y="23"/>
                        <a:pt x="37" y="23"/>
                      </a:cubicBezTo>
                      <a:cubicBezTo>
                        <a:pt x="97" y="23"/>
                        <a:pt x="97" y="23"/>
                        <a:pt x="97" y="23"/>
                      </a:cubicBezTo>
                      <a:cubicBezTo>
                        <a:pt x="97" y="66"/>
                        <a:pt x="97" y="66"/>
                        <a:pt x="97" y="66"/>
                      </a:cubicBezTo>
                      <a:cubicBezTo>
                        <a:pt x="95" y="66"/>
                        <a:pt x="93" y="65"/>
                        <a:pt x="90" y="65"/>
                      </a:cubicBezTo>
                      <a:cubicBezTo>
                        <a:pt x="80" y="65"/>
                        <a:pt x="72" y="73"/>
                        <a:pt x="72" y="84"/>
                      </a:cubicBezTo>
                      <a:cubicBezTo>
                        <a:pt x="72" y="94"/>
                        <a:pt x="80" y="102"/>
                        <a:pt x="90" y="102"/>
                      </a:cubicBezTo>
                      <a:cubicBezTo>
                        <a:pt x="101" y="102"/>
                        <a:pt x="109" y="94"/>
                        <a:pt x="109" y="84"/>
                      </a:cubicBezTo>
                      <a:cubicBezTo>
                        <a:pt x="109" y="84"/>
                        <a:pt x="109" y="84"/>
                        <a:pt x="109" y="84"/>
                      </a:cubicBezTo>
                      <a:cubicBezTo>
                        <a:pt x="109" y="84"/>
                        <a:pt x="109" y="84"/>
                        <a:pt x="109" y="84"/>
                      </a:cubicBezTo>
                      <a:cubicBezTo>
                        <a:pt x="109" y="23"/>
                        <a:pt x="109" y="23"/>
                        <a:pt x="109" y="23"/>
                      </a:cubicBezTo>
                      <a:cubicBezTo>
                        <a:pt x="109" y="0"/>
                        <a:pt x="109" y="0"/>
                        <a:pt x="109" y="0"/>
                      </a:cubicBezTo>
                      <a:cubicBezTo>
                        <a:pt x="97" y="0"/>
                        <a:pt x="97" y="0"/>
                        <a:pt x="97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23"/>
                        <a:pt x="26" y="23"/>
                        <a:pt x="26" y="23"/>
                      </a:cubicBezTo>
                      <a:cubicBezTo>
                        <a:pt x="26" y="66"/>
                        <a:pt x="26" y="66"/>
                        <a:pt x="26" y="66"/>
                      </a:cubicBezTo>
                      <a:cubicBezTo>
                        <a:pt x="23" y="66"/>
                        <a:pt x="21" y="65"/>
                        <a:pt x="19" y="65"/>
                      </a:cubicBezTo>
                      <a:cubicBezTo>
                        <a:pt x="8" y="65"/>
                        <a:pt x="0" y="73"/>
                        <a:pt x="0" y="84"/>
                      </a:cubicBezTo>
                      <a:cubicBezTo>
                        <a:pt x="0" y="94"/>
                        <a:pt x="8" y="102"/>
                        <a:pt x="19" y="102"/>
                      </a:cubicBezTo>
                    </a:path>
                  </a:pathLst>
                </a:custGeom>
                <a:solidFill>
                  <a:srgbClr val="E2EC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72" name="Freeform 148"/>
                <p:cNvSpPr>
                  <a:spLocks/>
                </p:cNvSpPr>
                <p:nvPr userDrawn="1"/>
              </p:nvSpPr>
              <p:spPr bwMode="auto">
                <a:xfrm>
                  <a:off x="2708" y="39"/>
                  <a:ext cx="61" cy="56"/>
                </a:xfrm>
                <a:custGeom>
                  <a:avLst/>
                  <a:gdLst/>
                  <a:ahLst/>
                  <a:cxnLst>
                    <a:cxn ang="0">
                      <a:pos x="8" y="41"/>
                    </a:cxn>
                    <a:cxn ang="0">
                      <a:pos x="15" y="34"/>
                    </a:cxn>
                    <a:cxn ang="0">
                      <a:pos x="15" y="34"/>
                    </a:cxn>
                    <a:cxn ang="0">
                      <a:pos x="15" y="10"/>
                    </a:cxn>
                    <a:cxn ang="0">
                      <a:pos x="39" y="10"/>
                    </a:cxn>
                    <a:cxn ang="0">
                      <a:pos x="39" y="27"/>
                    </a:cxn>
                    <a:cxn ang="0">
                      <a:pos x="36" y="26"/>
                    </a:cxn>
                    <a:cxn ang="0">
                      <a:pos x="29" y="34"/>
                    </a:cxn>
                    <a:cxn ang="0">
                      <a:pos x="36" y="41"/>
                    </a:cxn>
                    <a:cxn ang="0">
                      <a:pos x="44" y="34"/>
                    </a:cxn>
                    <a:cxn ang="0">
                      <a:pos x="44" y="34"/>
                    </a:cxn>
                    <a:cxn ang="0">
                      <a:pos x="44" y="10"/>
                    </a:cxn>
                    <a:cxn ang="0">
                      <a:pos x="44" y="0"/>
                    </a:cxn>
                    <a:cxn ang="0">
                      <a:pos x="39" y="0"/>
                    </a:cxn>
                    <a:cxn ang="0">
                      <a:pos x="15" y="0"/>
                    </a:cxn>
                    <a:cxn ang="0">
                      <a:pos x="11" y="0"/>
                    </a:cxn>
                    <a:cxn ang="0">
                      <a:pos x="11" y="10"/>
                    </a:cxn>
                    <a:cxn ang="0">
                      <a:pos x="11" y="27"/>
                    </a:cxn>
                    <a:cxn ang="0">
                      <a:pos x="8" y="26"/>
                    </a:cxn>
                    <a:cxn ang="0">
                      <a:pos x="0" y="34"/>
                    </a:cxn>
                    <a:cxn ang="0">
                      <a:pos x="8" y="41"/>
                    </a:cxn>
                  </a:cxnLst>
                  <a:rect l="0" t="0" r="r" b="b"/>
                  <a:pathLst>
                    <a:path w="44" h="41">
                      <a:moveTo>
                        <a:pt x="8" y="41"/>
                      </a:moveTo>
                      <a:cubicBezTo>
                        <a:pt x="12" y="41"/>
                        <a:pt x="15" y="38"/>
                        <a:pt x="15" y="34"/>
                      </a:cubicBezTo>
                      <a:cubicBezTo>
                        <a:pt x="15" y="34"/>
                        <a:pt x="15" y="34"/>
                        <a:pt x="15" y="34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39" y="10"/>
                        <a:pt x="39" y="10"/>
                        <a:pt x="39" y="10"/>
                      </a:cubicBezTo>
                      <a:cubicBezTo>
                        <a:pt x="39" y="27"/>
                        <a:pt x="39" y="27"/>
                        <a:pt x="39" y="27"/>
                      </a:cubicBezTo>
                      <a:cubicBezTo>
                        <a:pt x="38" y="27"/>
                        <a:pt x="37" y="26"/>
                        <a:pt x="36" y="26"/>
                      </a:cubicBezTo>
                      <a:cubicBezTo>
                        <a:pt x="32" y="26"/>
                        <a:pt x="29" y="30"/>
                        <a:pt x="29" y="34"/>
                      </a:cubicBezTo>
                      <a:cubicBezTo>
                        <a:pt x="29" y="38"/>
                        <a:pt x="32" y="41"/>
                        <a:pt x="36" y="41"/>
                      </a:cubicBezTo>
                      <a:cubicBezTo>
                        <a:pt x="41" y="41"/>
                        <a:pt x="44" y="38"/>
                        <a:pt x="44" y="34"/>
                      </a:cubicBezTo>
                      <a:cubicBezTo>
                        <a:pt x="44" y="34"/>
                        <a:pt x="44" y="34"/>
                        <a:pt x="44" y="34"/>
                      </a:cubicBezTo>
                      <a:cubicBezTo>
                        <a:pt x="44" y="10"/>
                        <a:pt x="44" y="10"/>
                        <a:pt x="44" y="10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0" y="27"/>
                        <a:pt x="9" y="26"/>
                        <a:pt x="8" y="26"/>
                      </a:cubicBezTo>
                      <a:cubicBezTo>
                        <a:pt x="4" y="26"/>
                        <a:pt x="0" y="30"/>
                        <a:pt x="0" y="34"/>
                      </a:cubicBezTo>
                      <a:cubicBezTo>
                        <a:pt x="0" y="38"/>
                        <a:pt x="4" y="41"/>
                        <a:pt x="8" y="41"/>
                      </a:cubicBezTo>
                    </a:path>
                  </a:pathLst>
                </a:custGeom>
                <a:solidFill>
                  <a:srgbClr val="E2EC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 userDrawn="1"/>
              </p:nvSpPr>
              <p:spPr bwMode="auto">
                <a:xfrm>
                  <a:off x="6997" y="4128"/>
                  <a:ext cx="68" cy="62"/>
                </a:xfrm>
                <a:custGeom>
                  <a:avLst/>
                  <a:gdLst/>
                  <a:ahLst/>
                  <a:cxnLst>
                    <a:cxn ang="0">
                      <a:pos x="9" y="45"/>
                    </a:cxn>
                    <a:cxn ang="0">
                      <a:pos x="17" y="37"/>
                    </a:cxn>
                    <a:cxn ang="0">
                      <a:pos x="17" y="37"/>
                    </a:cxn>
                    <a:cxn ang="0">
                      <a:pos x="17" y="10"/>
                    </a:cxn>
                    <a:cxn ang="0">
                      <a:pos x="44" y="10"/>
                    </a:cxn>
                    <a:cxn ang="0">
                      <a:pos x="44" y="29"/>
                    </a:cxn>
                    <a:cxn ang="0">
                      <a:pos x="41" y="29"/>
                    </a:cxn>
                    <a:cxn ang="0">
                      <a:pos x="32" y="37"/>
                    </a:cxn>
                    <a:cxn ang="0">
                      <a:pos x="41" y="45"/>
                    </a:cxn>
                    <a:cxn ang="0">
                      <a:pos x="49" y="37"/>
                    </a:cxn>
                    <a:cxn ang="0">
                      <a:pos x="49" y="37"/>
                    </a:cxn>
                    <a:cxn ang="0">
                      <a:pos x="49" y="10"/>
                    </a:cxn>
                    <a:cxn ang="0">
                      <a:pos x="49" y="0"/>
                    </a:cxn>
                    <a:cxn ang="0">
                      <a:pos x="44" y="0"/>
                    </a:cxn>
                    <a:cxn ang="0">
                      <a:pos x="17" y="0"/>
                    </a:cxn>
                    <a:cxn ang="0">
                      <a:pos x="12" y="0"/>
                    </a:cxn>
                    <a:cxn ang="0">
                      <a:pos x="12" y="10"/>
                    </a:cxn>
                    <a:cxn ang="0">
                      <a:pos x="12" y="29"/>
                    </a:cxn>
                    <a:cxn ang="0">
                      <a:pos x="9" y="29"/>
                    </a:cxn>
                    <a:cxn ang="0">
                      <a:pos x="0" y="37"/>
                    </a:cxn>
                    <a:cxn ang="0">
                      <a:pos x="9" y="45"/>
                    </a:cxn>
                  </a:cxnLst>
                  <a:rect l="0" t="0" r="r" b="b"/>
                  <a:pathLst>
                    <a:path w="49" h="45">
                      <a:moveTo>
                        <a:pt x="9" y="45"/>
                      </a:moveTo>
                      <a:cubicBezTo>
                        <a:pt x="13" y="45"/>
                        <a:pt x="17" y="42"/>
                        <a:pt x="17" y="37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44" y="10"/>
                        <a:pt x="44" y="10"/>
                        <a:pt x="44" y="10"/>
                      </a:cubicBezTo>
                      <a:cubicBezTo>
                        <a:pt x="44" y="29"/>
                        <a:pt x="44" y="29"/>
                        <a:pt x="44" y="29"/>
                      </a:cubicBezTo>
                      <a:cubicBezTo>
                        <a:pt x="43" y="29"/>
                        <a:pt x="42" y="29"/>
                        <a:pt x="41" y="29"/>
                      </a:cubicBezTo>
                      <a:cubicBezTo>
                        <a:pt x="36" y="29"/>
                        <a:pt x="32" y="33"/>
                        <a:pt x="32" y="37"/>
                      </a:cubicBezTo>
                      <a:cubicBezTo>
                        <a:pt x="32" y="42"/>
                        <a:pt x="36" y="45"/>
                        <a:pt x="41" y="45"/>
                      </a:cubicBezTo>
                      <a:cubicBezTo>
                        <a:pt x="45" y="45"/>
                        <a:pt x="49" y="42"/>
                        <a:pt x="49" y="37"/>
                      </a:cubicBezTo>
                      <a:cubicBezTo>
                        <a:pt x="49" y="37"/>
                        <a:pt x="49" y="37"/>
                        <a:pt x="49" y="37"/>
                      </a:cubicBezTo>
                      <a:cubicBezTo>
                        <a:pt x="49" y="10"/>
                        <a:pt x="49" y="10"/>
                        <a:pt x="49" y="1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29"/>
                        <a:pt x="12" y="29"/>
                        <a:pt x="12" y="29"/>
                      </a:cubicBezTo>
                      <a:cubicBezTo>
                        <a:pt x="11" y="29"/>
                        <a:pt x="10" y="29"/>
                        <a:pt x="9" y="29"/>
                      </a:cubicBezTo>
                      <a:cubicBezTo>
                        <a:pt x="4" y="29"/>
                        <a:pt x="0" y="33"/>
                        <a:pt x="0" y="37"/>
                      </a:cubicBezTo>
                      <a:cubicBezTo>
                        <a:pt x="0" y="42"/>
                        <a:pt x="4" y="45"/>
                        <a:pt x="9" y="45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74" name="Freeform 150"/>
                <p:cNvSpPr>
                  <a:spLocks noEditPoints="1"/>
                </p:cNvSpPr>
                <p:nvPr userDrawn="1"/>
              </p:nvSpPr>
              <p:spPr bwMode="auto">
                <a:xfrm>
                  <a:off x="6661" y="4176"/>
                  <a:ext cx="63" cy="99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2" y="72"/>
                    </a:cxn>
                    <a:cxn ang="0">
                      <a:pos x="9" y="68"/>
                    </a:cxn>
                    <a:cxn ang="0">
                      <a:pos x="5" y="62"/>
                    </a:cxn>
                    <a:cxn ang="0">
                      <a:pos x="9" y="58"/>
                    </a:cxn>
                    <a:cxn ang="0">
                      <a:pos x="5" y="52"/>
                    </a:cxn>
                    <a:cxn ang="0">
                      <a:pos x="9" y="47"/>
                    </a:cxn>
                    <a:cxn ang="0">
                      <a:pos x="5" y="6"/>
                    </a:cxn>
                    <a:cxn ang="0">
                      <a:pos x="9" y="2"/>
                    </a:cxn>
                    <a:cxn ang="0">
                      <a:pos x="23" y="72"/>
                    </a:cxn>
                    <a:cxn ang="0">
                      <a:pos x="18" y="68"/>
                    </a:cxn>
                    <a:cxn ang="0">
                      <a:pos x="23" y="62"/>
                    </a:cxn>
                    <a:cxn ang="0">
                      <a:pos x="18" y="58"/>
                    </a:cxn>
                    <a:cxn ang="0">
                      <a:pos x="23" y="52"/>
                    </a:cxn>
                    <a:cxn ang="0">
                      <a:pos x="9" y="47"/>
                    </a:cxn>
                    <a:cxn ang="0">
                      <a:pos x="14" y="52"/>
                    </a:cxn>
                    <a:cxn ang="0">
                      <a:pos x="9" y="58"/>
                    </a:cxn>
                    <a:cxn ang="0">
                      <a:pos x="14" y="62"/>
                    </a:cxn>
                    <a:cxn ang="0">
                      <a:pos x="9" y="68"/>
                    </a:cxn>
                    <a:cxn ang="0">
                      <a:pos x="23" y="2"/>
                    </a:cxn>
                    <a:cxn ang="0">
                      <a:pos x="9" y="6"/>
                    </a:cxn>
                    <a:cxn ang="0">
                      <a:pos x="23" y="2"/>
                    </a:cxn>
                    <a:cxn ang="0">
                      <a:pos x="36" y="72"/>
                    </a:cxn>
                    <a:cxn ang="0">
                      <a:pos x="32" y="68"/>
                    </a:cxn>
                    <a:cxn ang="0">
                      <a:pos x="36" y="62"/>
                    </a:cxn>
                    <a:cxn ang="0">
                      <a:pos x="32" y="58"/>
                    </a:cxn>
                    <a:cxn ang="0">
                      <a:pos x="36" y="52"/>
                    </a:cxn>
                    <a:cxn ang="0">
                      <a:pos x="23" y="47"/>
                    </a:cxn>
                    <a:cxn ang="0">
                      <a:pos x="27" y="52"/>
                    </a:cxn>
                    <a:cxn ang="0">
                      <a:pos x="23" y="58"/>
                    </a:cxn>
                    <a:cxn ang="0">
                      <a:pos x="27" y="62"/>
                    </a:cxn>
                    <a:cxn ang="0">
                      <a:pos x="23" y="68"/>
                    </a:cxn>
                    <a:cxn ang="0">
                      <a:pos x="32" y="0"/>
                    </a:cxn>
                    <a:cxn ang="0">
                      <a:pos x="23" y="2"/>
                    </a:cxn>
                    <a:cxn ang="0">
                      <a:pos x="36" y="6"/>
                    </a:cxn>
                    <a:cxn ang="0">
                      <a:pos x="32" y="0"/>
                    </a:cxn>
                    <a:cxn ang="0">
                      <a:pos x="45" y="72"/>
                    </a:cxn>
                    <a:cxn ang="0">
                      <a:pos x="40" y="2"/>
                    </a:cxn>
                    <a:cxn ang="0">
                      <a:pos x="36" y="0"/>
                    </a:cxn>
                    <a:cxn ang="0">
                      <a:pos x="40" y="6"/>
                    </a:cxn>
                    <a:cxn ang="0">
                      <a:pos x="36" y="47"/>
                    </a:cxn>
                    <a:cxn ang="0">
                      <a:pos x="40" y="52"/>
                    </a:cxn>
                    <a:cxn ang="0">
                      <a:pos x="36" y="58"/>
                    </a:cxn>
                    <a:cxn ang="0">
                      <a:pos x="40" y="62"/>
                    </a:cxn>
                    <a:cxn ang="0">
                      <a:pos x="36" y="68"/>
                    </a:cxn>
                  </a:cxnLst>
                  <a:rect l="0" t="0" r="r" b="b"/>
                  <a:pathLst>
                    <a:path w="45" h="72">
                      <a:moveTo>
                        <a:pt x="9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63"/>
                        <a:pt x="0" y="63"/>
                        <a:pt x="0" y="63"/>
                      </a:cubicBezTo>
                      <a:cubicBezTo>
                        <a:pt x="1" y="66"/>
                        <a:pt x="1" y="69"/>
                        <a:pt x="2" y="72"/>
                      </a:cubicBezTo>
                      <a:cubicBezTo>
                        <a:pt x="9" y="72"/>
                        <a:pt x="9" y="72"/>
                        <a:pt x="9" y="72"/>
                      </a:cubicBezTo>
                      <a:cubicBezTo>
                        <a:pt x="9" y="68"/>
                        <a:pt x="9" y="68"/>
                        <a:pt x="9" y="68"/>
                      </a:cubicBezTo>
                      <a:cubicBezTo>
                        <a:pt x="5" y="68"/>
                        <a:pt x="5" y="68"/>
                        <a:pt x="5" y="68"/>
                      </a:cubicBezTo>
                      <a:cubicBezTo>
                        <a:pt x="5" y="62"/>
                        <a:pt x="5" y="62"/>
                        <a:pt x="5" y="62"/>
                      </a:cubicBezTo>
                      <a:cubicBezTo>
                        <a:pt x="9" y="62"/>
                        <a:pt x="9" y="62"/>
                        <a:pt x="9" y="62"/>
                      </a:cubicBezTo>
                      <a:cubicBezTo>
                        <a:pt x="9" y="58"/>
                        <a:pt x="9" y="58"/>
                        <a:pt x="9" y="58"/>
                      </a:cubicBezTo>
                      <a:cubicBezTo>
                        <a:pt x="5" y="58"/>
                        <a:pt x="5" y="58"/>
                        <a:pt x="5" y="58"/>
                      </a:cubicBezTo>
                      <a:cubicBezTo>
                        <a:pt x="5" y="52"/>
                        <a:pt x="5" y="52"/>
                        <a:pt x="5" y="52"/>
                      </a:cubicBezTo>
                      <a:cubicBezTo>
                        <a:pt x="9" y="52"/>
                        <a:pt x="9" y="52"/>
                        <a:pt x="9" y="52"/>
                      </a:cubicBezTo>
                      <a:cubicBezTo>
                        <a:pt x="9" y="47"/>
                        <a:pt x="9" y="47"/>
                        <a:pt x="9" y="47"/>
                      </a:cubicBezTo>
                      <a:cubicBezTo>
                        <a:pt x="5" y="47"/>
                        <a:pt x="5" y="47"/>
                        <a:pt x="5" y="47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lnTo>
                        <a:pt x="9" y="2"/>
                      </a:lnTo>
                      <a:close/>
                      <a:moveTo>
                        <a:pt x="9" y="72"/>
                      </a:moveTo>
                      <a:cubicBezTo>
                        <a:pt x="23" y="72"/>
                        <a:pt x="23" y="72"/>
                        <a:pt x="23" y="72"/>
                      </a:cubicBezTo>
                      <a:cubicBezTo>
                        <a:pt x="23" y="68"/>
                        <a:pt x="23" y="68"/>
                        <a:pt x="23" y="68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8" y="62"/>
                        <a:pt x="18" y="62"/>
                        <a:pt x="18" y="62"/>
                      </a:cubicBezTo>
                      <a:cubicBezTo>
                        <a:pt x="23" y="62"/>
                        <a:pt x="23" y="62"/>
                        <a:pt x="23" y="62"/>
                      </a:cubicBezTo>
                      <a:cubicBezTo>
                        <a:pt x="23" y="58"/>
                        <a:pt x="23" y="58"/>
                        <a:pt x="23" y="58"/>
                      </a:cubicBezTo>
                      <a:cubicBezTo>
                        <a:pt x="18" y="58"/>
                        <a:pt x="18" y="58"/>
                        <a:pt x="18" y="58"/>
                      </a:cubicBezTo>
                      <a:cubicBezTo>
                        <a:pt x="18" y="52"/>
                        <a:pt x="18" y="52"/>
                        <a:pt x="18" y="52"/>
                      </a:cubicBezTo>
                      <a:cubicBezTo>
                        <a:pt x="23" y="52"/>
                        <a:pt x="23" y="52"/>
                        <a:pt x="23" y="52"/>
                      </a:cubicBezTo>
                      <a:cubicBezTo>
                        <a:pt x="23" y="47"/>
                        <a:pt x="23" y="47"/>
                        <a:pt x="23" y="47"/>
                      </a:cubicBezTo>
                      <a:cubicBezTo>
                        <a:pt x="9" y="47"/>
                        <a:pt x="9" y="47"/>
                        <a:pt x="9" y="47"/>
                      </a:cubicBezTo>
                      <a:cubicBezTo>
                        <a:pt x="9" y="52"/>
                        <a:pt x="9" y="52"/>
                        <a:pt x="9" y="52"/>
                      </a:cubicBezTo>
                      <a:cubicBezTo>
                        <a:pt x="14" y="52"/>
                        <a:pt x="14" y="52"/>
                        <a:pt x="14" y="52"/>
                      </a:cubicBezTo>
                      <a:cubicBezTo>
                        <a:pt x="14" y="58"/>
                        <a:pt x="14" y="58"/>
                        <a:pt x="14" y="58"/>
                      </a:cubicBezTo>
                      <a:cubicBezTo>
                        <a:pt x="9" y="58"/>
                        <a:pt x="9" y="58"/>
                        <a:pt x="9" y="58"/>
                      </a:cubicBezTo>
                      <a:cubicBezTo>
                        <a:pt x="9" y="62"/>
                        <a:pt x="9" y="62"/>
                        <a:pt x="9" y="62"/>
                      </a:cubicBezTo>
                      <a:cubicBezTo>
                        <a:pt x="14" y="62"/>
                        <a:pt x="14" y="62"/>
                        <a:pt x="14" y="62"/>
                      </a:cubicBezTo>
                      <a:cubicBezTo>
                        <a:pt x="14" y="68"/>
                        <a:pt x="14" y="68"/>
                        <a:pt x="14" y="68"/>
                      </a:cubicBezTo>
                      <a:cubicBezTo>
                        <a:pt x="9" y="68"/>
                        <a:pt x="9" y="68"/>
                        <a:pt x="9" y="68"/>
                      </a:cubicBezTo>
                      <a:lnTo>
                        <a:pt x="9" y="72"/>
                      </a:lnTo>
                      <a:close/>
                      <a:moveTo>
                        <a:pt x="23" y="2"/>
                      </a:move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lnTo>
                        <a:pt x="23" y="2"/>
                      </a:lnTo>
                      <a:close/>
                      <a:moveTo>
                        <a:pt x="23" y="72"/>
                      </a:moveTo>
                      <a:cubicBezTo>
                        <a:pt x="36" y="72"/>
                        <a:pt x="36" y="72"/>
                        <a:pt x="36" y="72"/>
                      </a:cubicBezTo>
                      <a:cubicBezTo>
                        <a:pt x="36" y="68"/>
                        <a:pt x="36" y="68"/>
                        <a:pt x="36" y="68"/>
                      </a:cubicBezTo>
                      <a:cubicBezTo>
                        <a:pt x="32" y="68"/>
                        <a:pt x="32" y="68"/>
                        <a:pt x="32" y="68"/>
                      </a:cubicBezTo>
                      <a:cubicBezTo>
                        <a:pt x="32" y="62"/>
                        <a:pt x="32" y="62"/>
                        <a:pt x="32" y="62"/>
                      </a:cubicBezTo>
                      <a:cubicBezTo>
                        <a:pt x="36" y="62"/>
                        <a:pt x="36" y="62"/>
                        <a:pt x="36" y="62"/>
                      </a:cubicBezTo>
                      <a:cubicBezTo>
                        <a:pt x="36" y="58"/>
                        <a:pt x="36" y="58"/>
                        <a:pt x="36" y="58"/>
                      </a:cubicBezTo>
                      <a:cubicBezTo>
                        <a:pt x="32" y="58"/>
                        <a:pt x="32" y="58"/>
                        <a:pt x="32" y="58"/>
                      </a:cubicBezTo>
                      <a:cubicBezTo>
                        <a:pt x="32" y="52"/>
                        <a:pt x="32" y="52"/>
                        <a:pt x="32" y="52"/>
                      </a:cubicBezTo>
                      <a:cubicBezTo>
                        <a:pt x="36" y="52"/>
                        <a:pt x="36" y="52"/>
                        <a:pt x="36" y="52"/>
                      </a:cubicBezTo>
                      <a:cubicBezTo>
                        <a:pt x="36" y="47"/>
                        <a:pt x="36" y="47"/>
                        <a:pt x="36" y="47"/>
                      </a:cubicBezTo>
                      <a:cubicBezTo>
                        <a:pt x="23" y="47"/>
                        <a:pt x="23" y="47"/>
                        <a:pt x="23" y="47"/>
                      </a:cubicBezTo>
                      <a:cubicBezTo>
                        <a:pt x="23" y="52"/>
                        <a:pt x="23" y="52"/>
                        <a:pt x="23" y="52"/>
                      </a:cubicBezTo>
                      <a:cubicBezTo>
                        <a:pt x="27" y="52"/>
                        <a:pt x="27" y="52"/>
                        <a:pt x="27" y="52"/>
                      </a:cubicBezTo>
                      <a:cubicBezTo>
                        <a:pt x="27" y="58"/>
                        <a:pt x="27" y="58"/>
                        <a:pt x="27" y="58"/>
                      </a:cubicBezTo>
                      <a:cubicBezTo>
                        <a:pt x="23" y="58"/>
                        <a:pt x="23" y="58"/>
                        <a:pt x="23" y="58"/>
                      </a:cubicBezTo>
                      <a:cubicBezTo>
                        <a:pt x="23" y="62"/>
                        <a:pt x="23" y="62"/>
                        <a:pt x="23" y="62"/>
                      </a:cubicBezTo>
                      <a:cubicBezTo>
                        <a:pt x="27" y="62"/>
                        <a:pt x="27" y="62"/>
                        <a:pt x="27" y="62"/>
                      </a:cubicBezTo>
                      <a:cubicBezTo>
                        <a:pt x="27" y="68"/>
                        <a:pt x="27" y="68"/>
                        <a:pt x="27" y="68"/>
                      </a:cubicBezTo>
                      <a:cubicBezTo>
                        <a:pt x="23" y="68"/>
                        <a:pt x="23" y="68"/>
                        <a:pt x="23" y="68"/>
                      </a:cubicBezTo>
                      <a:lnTo>
                        <a:pt x="23" y="72"/>
                      </a:lnTo>
                      <a:close/>
                      <a:moveTo>
                        <a:pt x="32" y="0"/>
                      </a:move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36" y="6"/>
                        <a:pt x="36" y="6"/>
                        <a:pt x="36" y="6"/>
                      </a:cubicBezTo>
                      <a:cubicBezTo>
                        <a:pt x="36" y="0"/>
                        <a:pt x="36" y="0"/>
                        <a:pt x="36" y="0"/>
                      </a:cubicBezTo>
                      <a:lnTo>
                        <a:pt x="32" y="0"/>
                      </a:lnTo>
                      <a:close/>
                      <a:moveTo>
                        <a:pt x="36" y="72"/>
                      </a:moveTo>
                      <a:cubicBezTo>
                        <a:pt x="45" y="72"/>
                        <a:pt x="45" y="72"/>
                        <a:pt x="45" y="72"/>
                      </a:cubicBezTo>
                      <a:cubicBezTo>
                        <a:pt x="45" y="2"/>
                        <a:pt x="45" y="2"/>
                        <a:pt x="45" y="2"/>
                      </a:cubicBezTo>
                      <a:cubicBezTo>
                        <a:pt x="40" y="2"/>
                        <a:pt x="40" y="2"/>
                        <a:pt x="40" y="2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6"/>
                        <a:pt x="36" y="6"/>
                        <a:pt x="36" y="6"/>
                      </a:cubicBezTo>
                      <a:cubicBezTo>
                        <a:pt x="40" y="6"/>
                        <a:pt x="40" y="6"/>
                        <a:pt x="40" y="6"/>
                      </a:cubicBezTo>
                      <a:cubicBezTo>
                        <a:pt x="40" y="47"/>
                        <a:pt x="40" y="47"/>
                        <a:pt x="40" y="47"/>
                      </a:cubicBezTo>
                      <a:cubicBezTo>
                        <a:pt x="36" y="47"/>
                        <a:pt x="36" y="47"/>
                        <a:pt x="36" y="47"/>
                      </a:cubicBezTo>
                      <a:cubicBezTo>
                        <a:pt x="36" y="52"/>
                        <a:pt x="36" y="52"/>
                        <a:pt x="36" y="52"/>
                      </a:cubicBezTo>
                      <a:cubicBezTo>
                        <a:pt x="40" y="52"/>
                        <a:pt x="40" y="52"/>
                        <a:pt x="40" y="52"/>
                      </a:cubicBezTo>
                      <a:cubicBezTo>
                        <a:pt x="40" y="58"/>
                        <a:pt x="40" y="58"/>
                        <a:pt x="40" y="58"/>
                      </a:cubicBezTo>
                      <a:cubicBezTo>
                        <a:pt x="36" y="58"/>
                        <a:pt x="36" y="58"/>
                        <a:pt x="36" y="58"/>
                      </a:cubicBezTo>
                      <a:cubicBezTo>
                        <a:pt x="36" y="62"/>
                        <a:pt x="36" y="62"/>
                        <a:pt x="36" y="62"/>
                      </a:cubicBezTo>
                      <a:cubicBezTo>
                        <a:pt x="40" y="62"/>
                        <a:pt x="40" y="62"/>
                        <a:pt x="40" y="62"/>
                      </a:cubicBezTo>
                      <a:cubicBezTo>
                        <a:pt x="40" y="68"/>
                        <a:pt x="40" y="68"/>
                        <a:pt x="40" y="68"/>
                      </a:cubicBezTo>
                      <a:cubicBezTo>
                        <a:pt x="36" y="68"/>
                        <a:pt x="36" y="68"/>
                        <a:pt x="36" y="68"/>
                      </a:cubicBezTo>
                      <a:lnTo>
                        <a:pt x="36" y="72"/>
                      </a:lnTo>
                      <a:close/>
                    </a:path>
                  </a:pathLst>
                </a:custGeom>
                <a:solidFill>
                  <a:srgbClr val="E2EC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75" name="Freeform 151"/>
                <p:cNvSpPr>
                  <a:spLocks noEditPoints="1"/>
                </p:cNvSpPr>
                <p:nvPr userDrawn="1"/>
              </p:nvSpPr>
              <p:spPr bwMode="auto">
                <a:xfrm>
                  <a:off x="3445" y="4176"/>
                  <a:ext cx="62" cy="100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2" y="72"/>
                    </a:cxn>
                    <a:cxn ang="0">
                      <a:pos x="9" y="67"/>
                    </a:cxn>
                    <a:cxn ang="0">
                      <a:pos x="5" y="61"/>
                    </a:cxn>
                    <a:cxn ang="0">
                      <a:pos x="9" y="57"/>
                    </a:cxn>
                    <a:cxn ang="0">
                      <a:pos x="5" y="51"/>
                    </a:cxn>
                    <a:cxn ang="0">
                      <a:pos x="9" y="46"/>
                    </a:cxn>
                    <a:cxn ang="0">
                      <a:pos x="5" y="6"/>
                    </a:cxn>
                    <a:cxn ang="0">
                      <a:pos x="9" y="1"/>
                    </a:cxn>
                    <a:cxn ang="0">
                      <a:pos x="23" y="72"/>
                    </a:cxn>
                    <a:cxn ang="0">
                      <a:pos x="18" y="67"/>
                    </a:cxn>
                    <a:cxn ang="0">
                      <a:pos x="23" y="61"/>
                    </a:cxn>
                    <a:cxn ang="0">
                      <a:pos x="18" y="57"/>
                    </a:cxn>
                    <a:cxn ang="0">
                      <a:pos x="23" y="51"/>
                    </a:cxn>
                    <a:cxn ang="0">
                      <a:pos x="9" y="46"/>
                    </a:cxn>
                    <a:cxn ang="0">
                      <a:pos x="14" y="51"/>
                    </a:cxn>
                    <a:cxn ang="0">
                      <a:pos x="9" y="57"/>
                    </a:cxn>
                    <a:cxn ang="0">
                      <a:pos x="14" y="61"/>
                    </a:cxn>
                    <a:cxn ang="0">
                      <a:pos x="9" y="67"/>
                    </a:cxn>
                    <a:cxn ang="0">
                      <a:pos x="23" y="1"/>
                    </a:cxn>
                    <a:cxn ang="0">
                      <a:pos x="9" y="6"/>
                    </a:cxn>
                    <a:cxn ang="0">
                      <a:pos x="23" y="1"/>
                    </a:cxn>
                    <a:cxn ang="0">
                      <a:pos x="36" y="72"/>
                    </a:cxn>
                    <a:cxn ang="0">
                      <a:pos x="32" y="67"/>
                    </a:cxn>
                    <a:cxn ang="0">
                      <a:pos x="36" y="61"/>
                    </a:cxn>
                    <a:cxn ang="0">
                      <a:pos x="32" y="57"/>
                    </a:cxn>
                    <a:cxn ang="0">
                      <a:pos x="36" y="51"/>
                    </a:cxn>
                    <a:cxn ang="0">
                      <a:pos x="23" y="46"/>
                    </a:cxn>
                    <a:cxn ang="0">
                      <a:pos x="27" y="51"/>
                    </a:cxn>
                    <a:cxn ang="0">
                      <a:pos x="23" y="57"/>
                    </a:cxn>
                    <a:cxn ang="0">
                      <a:pos x="27" y="61"/>
                    </a:cxn>
                    <a:cxn ang="0">
                      <a:pos x="23" y="67"/>
                    </a:cxn>
                    <a:cxn ang="0">
                      <a:pos x="32" y="0"/>
                    </a:cxn>
                    <a:cxn ang="0">
                      <a:pos x="23" y="1"/>
                    </a:cxn>
                    <a:cxn ang="0">
                      <a:pos x="36" y="6"/>
                    </a:cxn>
                    <a:cxn ang="0">
                      <a:pos x="32" y="0"/>
                    </a:cxn>
                    <a:cxn ang="0">
                      <a:pos x="45" y="72"/>
                    </a:cxn>
                    <a:cxn ang="0">
                      <a:pos x="40" y="1"/>
                    </a:cxn>
                    <a:cxn ang="0">
                      <a:pos x="36" y="0"/>
                    </a:cxn>
                    <a:cxn ang="0">
                      <a:pos x="40" y="6"/>
                    </a:cxn>
                    <a:cxn ang="0">
                      <a:pos x="36" y="46"/>
                    </a:cxn>
                    <a:cxn ang="0">
                      <a:pos x="40" y="51"/>
                    </a:cxn>
                    <a:cxn ang="0">
                      <a:pos x="36" y="57"/>
                    </a:cxn>
                    <a:cxn ang="0">
                      <a:pos x="40" y="61"/>
                    </a:cxn>
                    <a:cxn ang="0">
                      <a:pos x="36" y="67"/>
                    </a:cxn>
                  </a:cxnLst>
                  <a:rect l="0" t="0" r="r" b="b"/>
                  <a:pathLst>
                    <a:path w="45" h="72">
                      <a:moveTo>
                        <a:pt x="9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62"/>
                        <a:pt x="0" y="62"/>
                        <a:pt x="0" y="62"/>
                      </a:cubicBezTo>
                      <a:cubicBezTo>
                        <a:pt x="1" y="65"/>
                        <a:pt x="1" y="68"/>
                        <a:pt x="2" y="72"/>
                      </a:cubicBezTo>
                      <a:cubicBezTo>
                        <a:pt x="9" y="72"/>
                        <a:pt x="9" y="72"/>
                        <a:pt x="9" y="72"/>
                      </a:cubicBezTo>
                      <a:cubicBezTo>
                        <a:pt x="9" y="67"/>
                        <a:pt x="9" y="67"/>
                        <a:pt x="9" y="67"/>
                      </a:cubicBezTo>
                      <a:cubicBezTo>
                        <a:pt x="5" y="67"/>
                        <a:pt x="5" y="67"/>
                        <a:pt x="5" y="67"/>
                      </a:cubicBezTo>
                      <a:cubicBezTo>
                        <a:pt x="5" y="61"/>
                        <a:pt x="5" y="61"/>
                        <a:pt x="5" y="61"/>
                      </a:cubicBezTo>
                      <a:cubicBezTo>
                        <a:pt x="9" y="61"/>
                        <a:pt x="9" y="61"/>
                        <a:pt x="9" y="61"/>
                      </a:cubicBezTo>
                      <a:cubicBezTo>
                        <a:pt x="9" y="57"/>
                        <a:pt x="9" y="57"/>
                        <a:pt x="9" y="57"/>
                      </a:cubicBezTo>
                      <a:cubicBezTo>
                        <a:pt x="5" y="57"/>
                        <a:pt x="5" y="57"/>
                        <a:pt x="5" y="57"/>
                      </a:cubicBezTo>
                      <a:cubicBezTo>
                        <a:pt x="5" y="51"/>
                        <a:pt x="5" y="51"/>
                        <a:pt x="5" y="51"/>
                      </a:cubicBezTo>
                      <a:cubicBezTo>
                        <a:pt x="9" y="51"/>
                        <a:pt x="9" y="51"/>
                        <a:pt x="9" y="51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5" y="46"/>
                        <a:pt x="5" y="46"/>
                        <a:pt x="5" y="4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lnTo>
                        <a:pt x="9" y="1"/>
                      </a:lnTo>
                      <a:close/>
                      <a:moveTo>
                        <a:pt x="9" y="72"/>
                      </a:moveTo>
                      <a:cubicBezTo>
                        <a:pt x="23" y="72"/>
                        <a:pt x="23" y="72"/>
                        <a:pt x="23" y="72"/>
                      </a:cubicBezTo>
                      <a:cubicBezTo>
                        <a:pt x="23" y="67"/>
                        <a:pt x="23" y="67"/>
                        <a:pt x="23" y="67"/>
                      </a:cubicBezTo>
                      <a:cubicBezTo>
                        <a:pt x="18" y="67"/>
                        <a:pt x="18" y="67"/>
                        <a:pt x="18" y="67"/>
                      </a:cubicBezTo>
                      <a:cubicBezTo>
                        <a:pt x="18" y="61"/>
                        <a:pt x="18" y="61"/>
                        <a:pt x="18" y="61"/>
                      </a:cubicBezTo>
                      <a:cubicBezTo>
                        <a:pt x="23" y="61"/>
                        <a:pt x="23" y="61"/>
                        <a:pt x="23" y="61"/>
                      </a:cubicBezTo>
                      <a:cubicBezTo>
                        <a:pt x="23" y="57"/>
                        <a:pt x="23" y="57"/>
                        <a:pt x="23" y="57"/>
                      </a:cubicBezTo>
                      <a:cubicBezTo>
                        <a:pt x="18" y="57"/>
                        <a:pt x="18" y="57"/>
                        <a:pt x="18" y="57"/>
                      </a:cubicBezTo>
                      <a:cubicBezTo>
                        <a:pt x="18" y="51"/>
                        <a:pt x="18" y="51"/>
                        <a:pt x="18" y="51"/>
                      </a:cubicBezTo>
                      <a:cubicBezTo>
                        <a:pt x="23" y="51"/>
                        <a:pt x="23" y="51"/>
                        <a:pt x="23" y="51"/>
                      </a:cubicBezTo>
                      <a:cubicBezTo>
                        <a:pt x="23" y="46"/>
                        <a:pt x="23" y="46"/>
                        <a:pt x="23" y="46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9" y="51"/>
                        <a:pt x="9" y="51"/>
                        <a:pt x="9" y="51"/>
                      </a:cubicBezTo>
                      <a:cubicBezTo>
                        <a:pt x="14" y="51"/>
                        <a:pt x="14" y="51"/>
                        <a:pt x="14" y="51"/>
                      </a:cubicBezTo>
                      <a:cubicBezTo>
                        <a:pt x="14" y="57"/>
                        <a:pt x="14" y="57"/>
                        <a:pt x="14" y="57"/>
                      </a:cubicBezTo>
                      <a:cubicBezTo>
                        <a:pt x="9" y="57"/>
                        <a:pt x="9" y="57"/>
                        <a:pt x="9" y="57"/>
                      </a:cubicBezTo>
                      <a:cubicBezTo>
                        <a:pt x="9" y="61"/>
                        <a:pt x="9" y="61"/>
                        <a:pt x="9" y="61"/>
                      </a:cubicBezTo>
                      <a:cubicBezTo>
                        <a:pt x="14" y="61"/>
                        <a:pt x="14" y="61"/>
                        <a:pt x="14" y="61"/>
                      </a:cubicBezTo>
                      <a:cubicBezTo>
                        <a:pt x="14" y="67"/>
                        <a:pt x="14" y="67"/>
                        <a:pt x="14" y="67"/>
                      </a:cubicBezTo>
                      <a:cubicBezTo>
                        <a:pt x="9" y="67"/>
                        <a:pt x="9" y="67"/>
                        <a:pt x="9" y="67"/>
                      </a:cubicBezTo>
                      <a:lnTo>
                        <a:pt x="9" y="72"/>
                      </a:lnTo>
                      <a:close/>
                      <a:moveTo>
                        <a:pt x="23" y="1"/>
                      </a:move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lnTo>
                        <a:pt x="23" y="1"/>
                      </a:lnTo>
                      <a:close/>
                      <a:moveTo>
                        <a:pt x="23" y="72"/>
                      </a:moveTo>
                      <a:cubicBezTo>
                        <a:pt x="36" y="72"/>
                        <a:pt x="36" y="72"/>
                        <a:pt x="36" y="72"/>
                      </a:cubicBezTo>
                      <a:cubicBezTo>
                        <a:pt x="36" y="67"/>
                        <a:pt x="36" y="67"/>
                        <a:pt x="36" y="67"/>
                      </a:cubicBezTo>
                      <a:cubicBezTo>
                        <a:pt x="32" y="67"/>
                        <a:pt x="32" y="67"/>
                        <a:pt x="32" y="67"/>
                      </a:cubicBezTo>
                      <a:cubicBezTo>
                        <a:pt x="32" y="61"/>
                        <a:pt x="32" y="61"/>
                        <a:pt x="32" y="61"/>
                      </a:cubicBezTo>
                      <a:cubicBezTo>
                        <a:pt x="36" y="61"/>
                        <a:pt x="36" y="61"/>
                        <a:pt x="36" y="61"/>
                      </a:cubicBezTo>
                      <a:cubicBezTo>
                        <a:pt x="36" y="57"/>
                        <a:pt x="36" y="57"/>
                        <a:pt x="36" y="57"/>
                      </a:cubicBezTo>
                      <a:cubicBezTo>
                        <a:pt x="32" y="57"/>
                        <a:pt x="32" y="57"/>
                        <a:pt x="32" y="57"/>
                      </a:cubicBezTo>
                      <a:cubicBezTo>
                        <a:pt x="32" y="51"/>
                        <a:pt x="32" y="51"/>
                        <a:pt x="32" y="51"/>
                      </a:cubicBezTo>
                      <a:cubicBezTo>
                        <a:pt x="36" y="51"/>
                        <a:pt x="36" y="51"/>
                        <a:pt x="36" y="51"/>
                      </a:cubicBezTo>
                      <a:cubicBezTo>
                        <a:pt x="36" y="46"/>
                        <a:pt x="36" y="46"/>
                        <a:pt x="36" y="46"/>
                      </a:cubicBezTo>
                      <a:cubicBezTo>
                        <a:pt x="23" y="46"/>
                        <a:pt x="23" y="46"/>
                        <a:pt x="23" y="46"/>
                      </a:cubicBezTo>
                      <a:cubicBezTo>
                        <a:pt x="23" y="51"/>
                        <a:pt x="23" y="51"/>
                        <a:pt x="23" y="51"/>
                      </a:cubicBezTo>
                      <a:cubicBezTo>
                        <a:pt x="27" y="51"/>
                        <a:pt x="27" y="51"/>
                        <a:pt x="27" y="51"/>
                      </a:cubicBezTo>
                      <a:cubicBezTo>
                        <a:pt x="27" y="57"/>
                        <a:pt x="27" y="57"/>
                        <a:pt x="27" y="57"/>
                      </a:cubicBezTo>
                      <a:cubicBezTo>
                        <a:pt x="23" y="57"/>
                        <a:pt x="23" y="57"/>
                        <a:pt x="23" y="57"/>
                      </a:cubicBezTo>
                      <a:cubicBezTo>
                        <a:pt x="23" y="61"/>
                        <a:pt x="23" y="61"/>
                        <a:pt x="23" y="61"/>
                      </a:cubicBezTo>
                      <a:cubicBezTo>
                        <a:pt x="27" y="61"/>
                        <a:pt x="27" y="61"/>
                        <a:pt x="27" y="61"/>
                      </a:cubicBezTo>
                      <a:cubicBezTo>
                        <a:pt x="27" y="67"/>
                        <a:pt x="27" y="67"/>
                        <a:pt x="27" y="67"/>
                      </a:cubicBezTo>
                      <a:cubicBezTo>
                        <a:pt x="23" y="67"/>
                        <a:pt x="23" y="67"/>
                        <a:pt x="23" y="67"/>
                      </a:cubicBezTo>
                      <a:lnTo>
                        <a:pt x="23" y="72"/>
                      </a:lnTo>
                      <a:close/>
                      <a:moveTo>
                        <a:pt x="32" y="0"/>
                      </a:move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36" y="6"/>
                        <a:pt x="36" y="6"/>
                        <a:pt x="36" y="6"/>
                      </a:cubicBezTo>
                      <a:cubicBezTo>
                        <a:pt x="36" y="0"/>
                        <a:pt x="36" y="0"/>
                        <a:pt x="36" y="0"/>
                      </a:cubicBezTo>
                      <a:lnTo>
                        <a:pt x="32" y="0"/>
                      </a:lnTo>
                      <a:close/>
                      <a:moveTo>
                        <a:pt x="36" y="72"/>
                      </a:moveTo>
                      <a:cubicBezTo>
                        <a:pt x="45" y="72"/>
                        <a:pt x="45" y="72"/>
                        <a:pt x="45" y="72"/>
                      </a:cubicBezTo>
                      <a:cubicBezTo>
                        <a:pt x="45" y="1"/>
                        <a:pt x="45" y="1"/>
                        <a:pt x="45" y="1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6"/>
                        <a:pt x="36" y="6"/>
                        <a:pt x="36" y="6"/>
                      </a:cubicBezTo>
                      <a:cubicBezTo>
                        <a:pt x="40" y="6"/>
                        <a:pt x="40" y="6"/>
                        <a:pt x="40" y="6"/>
                      </a:cubicBezTo>
                      <a:cubicBezTo>
                        <a:pt x="40" y="46"/>
                        <a:pt x="40" y="46"/>
                        <a:pt x="40" y="46"/>
                      </a:cubicBezTo>
                      <a:cubicBezTo>
                        <a:pt x="36" y="46"/>
                        <a:pt x="36" y="46"/>
                        <a:pt x="36" y="46"/>
                      </a:cubicBezTo>
                      <a:cubicBezTo>
                        <a:pt x="36" y="51"/>
                        <a:pt x="36" y="51"/>
                        <a:pt x="36" y="51"/>
                      </a:cubicBezTo>
                      <a:cubicBezTo>
                        <a:pt x="40" y="51"/>
                        <a:pt x="40" y="51"/>
                        <a:pt x="40" y="51"/>
                      </a:cubicBezTo>
                      <a:cubicBezTo>
                        <a:pt x="40" y="57"/>
                        <a:pt x="40" y="57"/>
                        <a:pt x="40" y="57"/>
                      </a:cubicBezTo>
                      <a:cubicBezTo>
                        <a:pt x="36" y="57"/>
                        <a:pt x="36" y="57"/>
                        <a:pt x="36" y="57"/>
                      </a:cubicBezTo>
                      <a:cubicBezTo>
                        <a:pt x="36" y="61"/>
                        <a:pt x="36" y="61"/>
                        <a:pt x="36" y="61"/>
                      </a:cubicBezTo>
                      <a:cubicBezTo>
                        <a:pt x="40" y="61"/>
                        <a:pt x="40" y="61"/>
                        <a:pt x="40" y="61"/>
                      </a:cubicBezTo>
                      <a:cubicBezTo>
                        <a:pt x="40" y="67"/>
                        <a:pt x="40" y="67"/>
                        <a:pt x="40" y="67"/>
                      </a:cubicBezTo>
                      <a:cubicBezTo>
                        <a:pt x="36" y="67"/>
                        <a:pt x="36" y="67"/>
                        <a:pt x="36" y="67"/>
                      </a:cubicBezTo>
                      <a:lnTo>
                        <a:pt x="36" y="72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 userDrawn="1"/>
              </p:nvSpPr>
              <p:spPr bwMode="auto">
                <a:xfrm>
                  <a:off x="5557" y="4176"/>
                  <a:ext cx="129" cy="96"/>
                </a:xfrm>
                <a:custGeom>
                  <a:avLst/>
                  <a:gdLst/>
                  <a:ahLst/>
                  <a:cxnLst>
                    <a:cxn ang="0">
                      <a:pos x="47" y="0"/>
                    </a:cxn>
                    <a:cxn ang="0">
                      <a:pos x="0" y="47"/>
                    </a:cxn>
                    <a:cxn ang="0">
                      <a:pos x="6" y="69"/>
                    </a:cxn>
                    <a:cxn ang="0">
                      <a:pos x="6" y="57"/>
                    </a:cxn>
                    <a:cxn ang="0">
                      <a:pos x="8" y="51"/>
                    </a:cxn>
                    <a:cxn ang="0">
                      <a:pos x="8" y="47"/>
                    </a:cxn>
                    <a:cxn ang="0">
                      <a:pos x="47" y="8"/>
                    </a:cxn>
                    <a:cxn ang="0">
                      <a:pos x="85" y="47"/>
                    </a:cxn>
                    <a:cxn ang="0">
                      <a:pos x="85" y="51"/>
                    </a:cxn>
                    <a:cxn ang="0">
                      <a:pos x="87" y="57"/>
                    </a:cxn>
                    <a:cxn ang="0">
                      <a:pos x="87" y="70"/>
                    </a:cxn>
                    <a:cxn ang="0">
                      <a:pos x="93" y="47"/>
                    </a:cxn>
                    <a:cxn ang="0">
                      <a:pos x="47" y="0"/>
                    </a:cxn>
                  </a:cxnLst>
                  <a:rect l="0" t="0" r="r" b="b"/>
                  <a:pathLst>
                    <a:path w="93" h="70">
                      <a:moveTo>
                        <a:pt x="47" y="0"/>
                      </a:moveTo>
                      <a:cubicBezTo>
                        <a:pt x="21" y="0"/>
                        <a:pt x="0" y="21"/>
                        <a:pt x="0" y="47"/>
                      </a:cubicBezTo>
                      <a:cubicBezTo>
                        <a:pt x="0" y="55"/>
                        <a:pt x="2" y="62"/>
                        <a:pt x="6" y="69"/>
                      </a:cubicBezTo>
                      <a:cubicBezTo>
                        <a:pt x="6" y="57"/>
                        <a:pt x="6" y="57"/>
                        <a:pt x="6" y="57"/>
                      </a:cubicBezTo>
                      <a:cubicBezTo>
                        <a:pt x="6" y="54"/>
                        <a:pt x="6" y="52"/>
                        <a:pt x="8" y="51"/>
                      </a:cubicBezTo>
                      <a:cubicBezTo>
                        <a:pt x="8" y="49"/>
                        <a:pt x="8" y="48"/>
                        <a:pt x="8" y="47"/>
                      </a:cubicBezTo>
                      <a:cubicBezTo>
                        <a:pt x="8" y="25"/>
                        <a:pt x="25" y="8"/>
                        <a:pt x="47" y="8"/>
                      </a:cubicBezTo>
                      <a:cubicBezTo>
                        <a:pt x="68" y="8"/>
                        <a:pt x="85" y="25"/>
                        <a:pt x="85" y="47"/>
                      </a:cubicBezTo>
                      <a:cubicBezTo>
                        <a:pt x="85" y="48"/>
                        <a:pt x="85" y="50"/>
                        <a:pt x="85" y="51"/>
                      </a:cubicBezTo>
                      <a:cubicBezTo>
                        <a:pt x="86" y="53"/>
                        <a:pt x="87" y="55"/>
                        <a:pt x="87" y="57"/>
                      </a:cubicBezTo>
                      <a:cubicBezTo>
                        <a:pt x="87" y="70"/>
                        <a:pt x="87" y="70"/>
                        <a:pt x="87" y="70"/>
                      </a:cubicBezTo>
                      <a:cubicBezTo>
                        <a:pt x="91" y="63"/>
                        <a:pt x="93" y="55"/>
                        <a:pt x="93" y="47"/>
                      </a:cubicBezTo>
                      <a:cubicBezTo>
                        <a:pt x="93" y="21"/>
                        <a:pt x="72" y="0"/>
                        <a:pt x="47" y="0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77" name="Freeform 153"/>
                <p:cNvSpPr>
                  <a:spLocks/>
                </p:cNvSpPr>
                <p:nvPr userDrawn="1"/>
              </p:nvSpPr>
              <p:spPr bwMode="auto">
                <a:xfrm>
                  <a:off x="5569" y="4241"/>
                  <a:ext cx="29" cy="51"/>
                </a:xfrm>
                <a:custGeom>
                  <a:avLst/>
                  <a:gdLst/>
                  <a:ahLst/>
                  <a:cxnLst>
                    <a:cxn ang="0">
                      <a:pos x="1" y="8"/>
                    </a:cxn>
                    <a:cxn ang="0">
                      <a:pos x="0" y="10"/>
                    </a:cxn>
                    <a:cxn ang="0">
                      <a:pos x="0" y="22"/>
                    </a:cxn>
                    <a:cxn ang="0">
                      <a:pos x="0" y="27"/>
                    </a:cxn>
                    <a:cxn ang="0">
                      <a:pos x="15" y="37"/>
                    </a:cxn>
                    <a:cxn ang="0">
                      <a:pos x="21" y="37"/>
                    </a:cxn>
                    <a:cxn ang="0">
                      <a:pos x="21" y="0"/>
                    </a:cxn>
                    <a:cxn ang="0">
                      <a:pos x="15" y="0"/>
                    </a:cxn>
                    <a:cxn ang="0">
                      <a:pos x="1" y="8"/>
                    </a:cxn>
                  </a:cxnLst>
                  <a:rect l="0" t="0" r="r" b="b"/>
                  <a:pathLst>
                    <a:path w="21" h="37">
                      <a:moveTo>
                        <a:pt x="1" y="8"/>
                      </a:moveTo>
                      <a:cubicBezTo>
                        <a:pt x="0" y="8"/>
                        <a:pt x="0" y="9"/>
                        <a:pt x="0" y="10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33"/>
                        <a:pt x="7" y="37"/>
                        <a:pt x="15" y="37"/>
                      </a:cubicBezTo>
                      <a:cubicBezTo>
                        <a:pt x="21" y="37"/>
                        <a:pt x="21" y="37"/>
                        <a:pt x="21" y="37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8" y="0"/>
                        <a:pt x="2" y="3"/>
                        <a:pt x="1" y="8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78" name="Freeform 154"/>
                <p:cNvSpPr>
                  <a:spLocks/>
                </p:cNvSpPr>
                <p:nvPr userDrawn="1"/>
              </p:nvSpPr>
              <p:spPr bwMode="auto">
                <a:xfrm>
                  <a:off x="5646" y="4241"/>
                  <a:ext cx="28" cy="51"/>
                </a:xfrm>
                <a:custGeom>
                  <a:avLst/>
                  <a:gdLst/>
                  <a:ahLst/>
                  <a:cxnLst>
                    <a:cxn ang="0">
                      <a:pos x="20" y="27"/>
                    </a:cxn>
                    <a:cxn ang="0">
                      <a:pos x="20" y="21"/>
                    </a:cxn>
                    <a:cxn ang="0">
                      <a:pos x="20" y="10"/>
                    </a:cxn>
                    <a:cxn ang="0">
                      <a:pos x="20" y="8"/>
                    </a:cxn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37"/>
                    </a:cxn>
                    <a:cxn ang="0">
                      <a:pos x="6" y="37"/>
                    </a:cxn>
                    <a:cxn ang="0">
                      <a:pos x="20" y="27"/>
                    </a:cxn>
                  </a:cxnLst>
                  <a:rect l="0" t="0" r="r" b="b"/>
                  <a:pathLst>
                    <a:path w="20" h="37">
                      <a:moveTo>
                        <a:pt x="20" y="27"/>
                      </a:moveTo>
                      <a:cubicBezTo>
                        <a:pt x="20" y="21"/>
                        <a:pt x="20" y="21"/>
                        <a:pt x="20" y="21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9"/>
                        <a:pt x="20" y="9"/>
                        <a:pt x="20" y="8"/>
                      </a:cubicBezTo>
                      <a:cubicBezTo>
                        <a:pt x="19" y="4"/>
                        <a:pt x="13" y="0"/>
                        <a:pt x="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6" y="37"/>
                        <a:pt x="6" y="37"/>
                        <a:pt x="6" y="37"/>
                      </a:cubicBezTo>
                      <a:cubicBezTo>
                        <a:pt x="14" y="37"/>
                        <a:pt x="20" y="33"/>
                        <a:pt x="20" y="27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 userDrawn="1"/>
              </p:nvSpPr>
              <p:spPr bwMode="auto">
                <a:xfrm>
                  <a:off x="5142" y="3984"/>
                  <a:ext cx="127" cy="95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0" y="46"/>
                    </a:cxn>
                    <a:cxn ang="0">
                      <a:pos x="5" y="69"/>
                    </a:cxn>
                    <a:cxn ang="0">
                      <a:pos x="5" y="56"/>
                    </a:cxn>
                    <a:cxn ang="0">
                      <a:pos x="7" y="50"/>
                    </a:cxn>
                    <a:cxn ang="0">
                      <a:pos x="7" y="46"/>
                    </a:cxn>
                    <a:cxn ang="0">
                      <a:pos x="46" y="7"/>
                    </a:cxn>
                    <a:cxn ang="0">
                      <a:pos x="85" y="46"/>
                    </a:cxn>
                    <a:cxn ang="0">
                      <a:pos x="85" y="51"/>
                    </a:cxn>
                    <a:cxn ang="0">
                      <a:pos x="87" y="56"/>
                    </a:cxn>
                    <a:cxn ang="0">
                      <a:pos x="87" y="69"/>
                    </a:cxn>
                    <a:cxn ang="0">
                      <a:pos x="92" y="46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92" h="69">
                      <a:moveTo>
                        <a:pt x="46" y="0"/>
                      </a:moveTo>
                      <a:cubicBezTo>
                        <a:pt x="20" y="0"/>
                        <a:pt x="0" y="21"/>
                        <a:pt x="0" y="46"/>
                      </a:cubicBezTo>
                      <a:cubicBezTo>
                        <a:pt x="0" y="54"/>
                        <a:pt x="1" y="62"/>
                        <a:pt x="5" y="69"/>
                      </a:cubicBezTo>
                      <a:cubicBezTo>
                        <a:pt x="5" y="56"/>
                        <a:pt x="5" y="56"/>
                        <a:pt x="5" y="56"/>
                      </a:cubicBezTo>
                      <a:cubicBezTo>
                        <a:pt x="5" y="54"/>
                        <a:pt x="6" y="52"/>
                        <a:pt x="7" y="50"/>
                      </a:cubicBezTo>
                      <a:cubicBezTo>
                        <a:pt x="7" y="49"/>
                        <a:pt x="7" y="48"/>
                        <a:pt x="7" y="46"/>
                      </a:cubicBezTo>
                      <a:cubicBezTo>
                        <a:pt x="7" y="25"/>
                        <a:pt x="25" y="8"/>
                        <a:pt x="46" y="7"/>
                      </a:cubicBezTo>
                      <a:cubicBezTo>
                        <a:pt x="67" y="8"/>
                        <a:pt x="85" y="25"/>
                        <a:pt x="85" y="46"/>
                      </a:cubicBezTo>
                      <a:cubicBezTo>
                        <a:pt x="85" y="48"/>
                        <a:pt x="85" y="49"/>
                        <a:pt x="85" y="51"/>
                      </a:cubicBezTo>
                      <a:cubicBezTo>
                        <a:pt x="86" y="52"/>
                        <a:pt x="87" y="54"/>
                        <a:pt x="87" y="56"/>
                      </a:cubicBezTo>
                      <a:cubicBezTo>
                        <a:pt x="87" y="69"/>
                        <a:pt x="87" y="69"/>
                        <a:pt x="87" y="69"/>
                      </a:cubicBezTo>
                      <a:cubicBezTo>
                        <a:pt x="90" y="62"/>
                        <a:pt x="92" y="55"/>
                        <a:pt x="92" y="46"/>
                      </a:cubicBezTo>
                      <a:cubicBezTo>
                        <a:pt x="92" y="21"/>
                        <a:pt x="72" y="0"/>
                        <a:pt x="46" y="0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80" name="Freeform 156"/>
                <p:cNvSpPr>
                  <a:spLocks/>
                </p:cNvSpPr>
                <p:nvPr userDrawn="1"/>
              </p:nvSpPr>
              <p:spPr bwMode="auto">
                <a:xfrm>
                  <a:off x="5153" y="4049"/>
                  <a:ext cx="28" cy="51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0" y="9"/>
                    </a:cxn>
                    <a:cxn ang="0">
                      <a:pos x="0" y="21"/>
                    </a:cxn>
                    <a:cxn ang="0">
                      <a:pos x="0" y="27"/>
                    </a:cxn>
                    <a:cxn ang="0">
                      <a:pos x="14" y="37"/>
                    </a:cxn>
                    <a:cxn ang="0">
                      <a:pos x="20" y="37"/>
                    </a:cxn>
                    <a:cxn ang="0">
                      <a:pos x="20" y="0"/>
                    </a:cxn>
                    <a:cxn ang="0">
                      <a:pos x="14" y="0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20" h="37">
                      <a:moveTo>
                        <a:pt x="0" y="7"/>
                      </a:moveTo>
                      <a:cubicBezTo>
                        <a:pt x="0" y="8"/>
                        <a:pt x="0" y="9"/>
                        <a:pt x="0" y="9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32"/>
                        <a:pt x="6" y="37"/>
                        <a:pt x="14" y="37"/>
                      </a:cubicBezTo>
                      <a:cubicBezTo>
                        <a:pt x="20" y="37"/>
                        <a:pt x="20" y="37"/>
                        <a:pt x="20" y="37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7" y="0"/>
                        <a:pt x="1" y="3"/>
                        <a:pt x="0" y="7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81" name="Freeform 157"/>
                <p:cNvSpPr>
                  <a:spLocks/>
                </p:cNvSpPr>
                <p:nvPr userDrawn="1"/>
              </p:nvSpPr>
              <p:spPr bwMode="auto">
                <a:xfrm>
                  <a:off x="5231" y="4049"/>
                  <a:ext cx="27" cy="51"/>
                </a:xfrm>
                <a:custGeom>
                  <a:avLst/>
                  <a:gdLst/>
                  <a:ahLst/>
                  <a:cxnLst>
                    <a:cxn ang="0">
                      <a:pos x="20" y="27"/>
                    </a:cxn>
                    <a:cxn ang="0">
                      <a:pos x="20" y="21"/>
                    </a:cxn>
                    <a:cxn ang="0">
                      <a:pos x="20" y="9"/>
                    </a:cxn>
                    <a:cxn ang="0">
                      <a:pos x="20" y="8"/>
                    </a:cxn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37"/>
                    </a:cxn>
                    <a:cxn ang="0">
                      <a:pos x="6" y="37"/>
                    </a:cxn>
                    <a:cxn ang="0">
                      <a:pos x="20" y="27"/>
                    </a:cxn>
                  </a:cxnLst>
                  <a:rect l="0" t="0" r="r" b="b"/>
                  <a:pathLst>
                    <a:path w="20" h="37">
                      <a:moveTo>
                        <a:pt x="20" y="27"/>
                      </a:moveTo>
                      <a:cubicBezTo>
                        <a:pt x="20" y="21"/>
                        <a:pt x="20" y="21"/>
                        <a:pt x="20" y="21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0" y="9"/>
                        <a:pt x="20" y="9"/>
                        <a:pt x="20" y="8"/>
                      </a:cubicBezTo>
                      <a:cubicBezTo>
                        <a:pt x="19" y="3"/>
                        <a:pt x="13" y="0"/>
                        <a:pt x="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6" y="37"/>
                        <a:pt x="6" y="37"/>
                        <a:pt x="6" y="37"/>
                      </a:cubicBezTo>
                      <a:cubicBezTo>
                        <a:pt x="14" y="37"/>
                        <a:pt x="20" y="32"/>
                        <a:pt x="20" y="27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 userDrawn="1"/>
              </p:nvSpPr>
              <p:spPr bwMode="auto">
                <a:xfrm>
                  <a:off x="4540" y="3984"/>
                  <a:ext cx="105" cy="88"/>
                </a:xfrm>
                <a:custGeom>
                  <a:avLst/>
                  <a:gdLst/>
                  <a:ahLst/>
                  <a:cxnLst>
                    <a:cxn ang="0">
                      <a:pos x="51" y="0"/>
                    </a:cxn>
                    <a:cxn ang="0">
                      <a:pos x="27" y="0"/>
                    </a:cxn>
                    <a:cxn ang="0">
                      <a:pos x="0" y="22"/>
                    </a:cxn>
                    <a:cxn ang="0">
                      <a:pos x="8" y="33"/>
                    </a:cxn>
                    <a:cxn ang="0">
                      <a:pos x="17" y="23"/>
                    </a:cxn>
                    <a:cxn ang="0">
                      <a:pos x="17" y="64"/>
                    </a:cxn>
                    <a:cxn ang="0">
                      <a:pos x="38" y="64"/>
                    </a:cxn>
                    <a:cxn ang="0">
                      <a:pos x="60" y="64"/>
                    </a:cxn>
                    <a:cxn ang="0">
                      <a:pos x="59" y="23"/>
                    </a:cxn>
                    <a:cxn ang="0">
                      <a:pos x="69" y="33"/>
                    </a:cxn>
                    <a:cxn ang="0">
                      <a:pos x="76" y="22"/>
                    </a:cxn>
                    <a:cxn ang="0">
                      <a:pos x="51" y="0"/>
                    </a:cxn>
                  </a:cxnLst>
                  <a:rect l="0" t="0" r="r" b="b"/>
                  <a:pathLst>
                    <a:path w="76" h="64">
                      <a:moveTo>
                        <a:pt x="51" y="0"/>
                      </a:moveTo>
                      <a:cubicBezTo>
                        <a:pt x="47" y="6"/>
                        <a:pt x="31" y="6"/>
                        <a:pt x="27" y="0"/>
                      </a:cubicBezTo>
                      <a:cubicBezTo>
                        <a:pt x="27" y="0"/>
                        <a:pt x="4" y="13"/>
                        <a:pt x="0" y="22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8" y="33"/>
                        <a:pt x="14" y="26"/>
                        <a:pt x="17" y="23"/>
                      </a:cubicBezTo>
                      <a:cubicBezTo>
                        <a:pt x="17" y="64"/>
                        <a:pt x="17" y="64"/>
                        <a:pt x="17" y="64"/>
                      </a:cubicBezTo>
                      <a:cubicBezTo>
                        <a:pt x="38" y="64"/>
                        <a:pt x="38" y="64"/>
                        <a:pt x="38" y="64"/>
                      </a:cubicBezTo>
                      <a:cubicBezTo>
                        <a:pt x="60" y="64"/>
                        <a:pt x="60" y="64"/>
                        <a:pt x="60" y="64"/>
                      </a:cubicBezTo>
                      <a:cubicBezTo>
                        <a:pt x="59" y="23"/>
                        <a:pt x="59" y="23"/>
                        <a:pt x="59" y="23"/>
                      </a:cubicBezTo>
                      <a:cubicBezTo>
                        <a:pt x="63" y="26"/>
                        <a:pt x="69" y="33"/>
                        <a:pt x="69" y="33"/>
                      </a:cubicBezTo>
                      <a:cubicBezTo>
                        <a:pt x="76" y="22"/>
                        <a:pt x="76" y="22"/>
                        <a:pt x="76" y="22"/>
                      </a:cubicBezTo>
                      <a:cubicBezTo>
                        <a:pt x="73" y="13"/>
                        <a:pt x="51" y="0"/>
                        <a:pt x="51" y="0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83" name="Freeform 159"/>
                <p:cNvSpPr>
                  <a:spLocks/>
                </p:cNvSpPr>
                <p:nvPr userDrawn="1"/>
              </p:nvSpPr>
              <p:spPr bwMode="auto">
                <a:xfrm>
                  <a:off x="3056" y="4183"/>
                  <a:ext cx="105" cy="89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26" y="0"/>
                    </a:cxn>
                    <a:cxn ang="0">
                      <a:pos x="0" y="23"/>
                    </a:cxn>
                    <a:cxn ang="0">
                      <a:pos x="7" y="33"/>
                    </a:cxn>
                    <a:cxn ang="0">
                      <a:pos x="17" y="24"/>
                    </a:cxn>
                    <a:cxn ang="0">
                      <a:pos x="16" y="64"/>
                    </a:cxn>
                    <a:cxn ang="0">
                      <a:pos x="38" y="64"/>
                    </a:cxn>
                    <a:cxn ang="0">
                      <a:pos x="59" y="64"/>
                    </a:cxn>
                    <a:cxn ang="0">
                      <a:pos x="59" y="24"/>
                    </a:cxn>
                    <a:cxn ang="0">
                      <a:pos x="68" y="33"/>
                    </a:cxn>
                    <a:cxn ang="0">
                      <a:pos x="76" y="23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76" h="64">
                      <a:moveTo>
                        <a:pt x="50" y="0"/>
                      </a:moveTo>
                      <a:cubicBezTo>
                        <a:pt x="46" y="7"/>
                        <a:pt x="30" y="7"/>
                        <a:pt x="26" y="0"/>
                      </a:cubicBezTo>
                      <a:cubicBezTo>
                        <a:pt x="26" y="0"/>
                        <a:pt x="3" y="13"/>
                        <a:pt x="0" y="23"/>
                      </a:cubicBezTo>
                      <a:cubicBezTo>
                        <a:pt x="7" y="33"/>
                        <a:pt x="7" y="33"/>
                        <a:pt x="7" y="33"/>
                      </a:cubicBezTo>
                      <a:cubicBezTo>
                        <a:pt x="7" y="33"/>
                        <a:pt x="13" y="26"/>
                        <a:pt x="17" y="24"/>
                      </a:cubicBezTo>
                      <a:cubicBezTo>
                        <a:pt x="16" y="64"/>
                        <a:pt x="16" y="64"/>
                        <a:pt x="16" y="64"/>
                      </a:cubicBezTo>
                      <a:cubicBezTo>
                        <a:pt x="38" y="64"/>
                        <a:pt x="38" y="64"/>
                        <a:pt x="38" y="64"/>
                      </a:cubicBezTo>
                      <a:cubicBezTo>
                        <a:pt x="59" y="64"/>
                        <a:pt x="59" y="64"/>
                        <a:pt x="59" y="64"/>
                      </a:cubicBezTo>
                      <a:cubicBezTo>
                        <a:pt x="59" y="24"/>
                        <a:pt x="59" y="24"/>
                        <a:pt x="59" y="24"/>
                      </a:cubicBezTo>
                      <a:cubicBezTo>
                        <a:pt x="62" y="26"/>
                        <a:pt x="68" y="33"/>
                        <a:pt x="68" y="33"/>
                      </a:cubicBezTo>
                      <a:cubicBezTo>
                        <a:pt x="76" y="23"/>
                        <a:pt x="76" y="23"/>
                        <a:pt x="76" y="23"/>
                      </a:cubicBezTo>
                      <a:cubicBezTo>
                        <a:pt x="72" y="13"/>
                        <a:pt x="50" y="0"/>
                        <a:pt x="50" y="0"/>
                      </a:cubicBezTo>
                    </a:path>
                  </a:pathLst>
                </a:custGeom>
                <a:solidFill>
                  <a:srgbClr val="E2EC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84" name="Freeform 160"/>
                <p:cNvSpPr>
                  <a:spLocks/>
                </p:cNvSpPr>
                <p:nvPr userDrawn="1"/>
              </p:nvSpPr>
              <p:spPr bwMode="auto">
                <a:xfrm>
                  <a:off x="4981" y="3992"/>
                  <a:ext cx="105" cy="88"/>
                </a:xfrm>
                <a:custGeom>
                  <a:avLst/>
                  <a:gdLst/>
                  <a:ahLst/>
                  <a:cxnLst>
                    <a:cxn ang="0">
                      <a:pos x="51" y="0"/>
                    </a:cxn>
                    <a:cxn ang="0">
                      <a:pos x="27" y="0"/>
                    </a:cxn>
                    <a:cxn ang="0">
                      <a:pos x="0" y="23"/>
                    </a:cxn>
                    <a:cxn ang="0">
                      <a:pos x="7" y="33"/>
                    </a:cxn>
                    <a:cxn ang="0">
                      <a:pos x="17" y="24"/>
                    </a:cxn>
                    <a:cxn ang="0">
                      <a:pos x="17" y="64"/>
                    </a:cxn>
                    <a:cxn ang="0">
                      <a:pos x="38" y="64"/>
                    </a:cxn>
                    <a:cxn ang="0">
                      <a:pos x="59" y="64"/>
                    </a:cxn>
                    <a:cxn ang="0">
                      <a:pos x="59" y="24"/>
                    </a:cxn>
                    <a:cxn ang="0">
                      <a:pos x="69" y="33"/>
                    </a:cxn>
                    <a:cxn ang="0">
                      <a:pos x="76" y="23"/>
                    </a:cxn>
                    <a:cxn ang="0">
                      <a:pos x="51" y="0"/>
                    </a:cxn>
                  </a:cxnLst>
                  <a:rect l="0" t="0" r="r" b="b"/>
                  <a:pathLst>
                    <a:path w="76" h="64">
                      <a:moveTo>
                        <a:pt x="51" y="0"/>
                      </a:moveTo>
                      <a:cubicBezTo>
                        <a:pt x="47" y="7"/>
                        <a:pt x="31" y="7"/>
                        <a:pt x="27" y="0"/>
                      </a:cubicBezTo>
                      <a:cubicBezTo>
                        <a:pt x="27" y="0"/>
                        <a:pt x="4" y="13"/>
                        <a:pt x="0" y="23"/>
                      </a:cubicBezTo>
                      <a:cubicBezTo>
                        <a:pt x="7" y="33"/>
                        <a:pt x="7" y="33"/>
                        <a:pt x="7" y="33"/>
                      </a:cubicBezTo>
                      <a:cubicBezTo>
                        <a:pt x="7" y="33"/>
                        <a:pt x="14" y="26"/>
                        <a:pt x="17" y="24"/>
                      </a:cubicBezTo>
                      <a:cubicBezTo>
                        <a:pt x="17" y="64"/>
                        <a:pt x="17" y="64"/>
                        <a:pt x="17" y="64"/>
                      </a:cubicBezTo>
                      <a:cubicBezTo>
                        <a:pt x="38" y="64"/>
                        <a:pt x="38" y="64"/>
                        <a:pt x="38" y="64"/>
                      </a:cubicBezTo>
                      <a:cubicBezTo>
                        <a:pt x="59" y="64"/>
                        <a:pt x="59" y="64"/>
                        <a:pt x="59" y="64"/>
                      </a:cubicBezTo>
                      <a:cubicBezTo>
                        <a:pt x="59" y="24"/>
                        <a:pt x="59" y="24"/>
                        <a:pt x="59" y="24"/>
                      </a:cubicBezTo>
                      <a:cubicBezTo>
                        <a:pt x="62" y="26"/>
                        <a:pt x="69" y="33"/>
                        <a:pt x="69" y="33"/>
                      </a:cubicBezTo>
                      <a:cubicBezTo>
                        <a:pt x="76" y="23"/>
                        <a:pt x="76" y="23"/>
                        <a:pt x="76" y="23"/>
                      </a:cubicBezTo>
                      <a:cubicBezTo>
                        <a:pt x="72" y="13"/>
                        <a:pt x="51" y="0"/>
                        <a:pt x="51" y="0"/>
                      </a:cubicBezTo>
                    </a:path>
                  </a:pathLst>
                </a:custGeom>
                <a:solidFill>
                  <a:srgbClr val="E2EC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85" name="Freeform 161"/>
                <p:cNvSpPr>
                  <a:spLocks/>
                </p:cNvSpPr>
                <p:nvPr userDrawn="1"/>
              </p:nvSpPr>
              <p:spPr bwMode="auto">
                <a:xfrm>
                  <a:off x="8053" y="0"/>
                  <a:ext cx="169" cy="140"/>
                </a:xfrm>
                <a:custGeom>
                  <a:avLst/>
                  <a:gdLst/>
                  <a:ahLst/>
                  <a:cxnLst>
                    <a:cxn ang="0">
                      <a:pos x="43" y="0"/>
                    </a:cxn>
                    <a:cxn ang="0">
                      <a:pos x="23" y="0"/>
                    </a:cxn>
                    <a:cxn ang="0">
                      <a:pos x="0" y="19"/>
                    </a:cxn>
                    <a:cxn ang="0">
                      <a:pos x="6" y="28"/>
                    </a:cxn>
                    <a:cxn ang="0">
                      <a:pos x="14" y="20"/>
                    </a:cxn>
                    <a:cxn ang="0">
                      <a:pos x="14" y="53"/>
                    </a:cxn>
                    <a:cxn ang="0">
                      <a:pos x="32" y="53"/>
                    </a:cxn>
                    <a:cxn ang="0">
                      <a:pos x="50" y="53"/>
                    </a:cxn>
                    <a:cxn ang="0">
                      <a:pos x="50" y="20"/>
                    </a:cxn>
                    <a:cxn ang="0">
                      <a:pos x="58" y="28"/>
                    </a:cxn>
                    <a:cxn ang="0">
                      <a:pos x="64" y="19"/>
                    </a:cxn>
                    <a:cxn ang="0">
                      <a:pos x="43" y="0"/>
                    </a:cxn>
                  </a:cxnLst>
                  <a:rect l="0" t="0" r="r" b="b"/>
                  <a:pathLst>
                    <a:path w="64" h="53">
                      <a:moveTo>
                        <a:pt x="43" y="0"/>
                      </a:moveTo>
                      <a:cubicBezTo>
                        <a:pt x="39" y="5"/>
                        <a:pt x="26" y="5"/>
                        <a:pt x="23" y="0"/>
                      </a:cubicBezTo>
                      <a:cubicBezTo>
                        <a:pt x="23" y="0"/>
                        <a:pt x="3" y="11"/>
                        <a:pt x="0" y="19"/>
                      </a:cubicBezTo>
                      <a:cubicBezTo>
                        <a:pt x="6" y="28"/>
                        <a:pt x="6" y="28"/>
                        <a:pt x="6" y="28"/>
                      </a:cubicBezTo>
                      <a:cubicBezTo>
                        <a:pt x="6" y="28"/>
                        <a:pt x="12" y="22"/>
                        <a:pt x="14" y="20"/>
                      </a:cubicBezTo>
                      <a:cubicBezTo>
                        <a:pt x="14" y="53"/>
                        <a:pt x="14" y="53"/>
                        <a:pt x="14" y="53"/>
                      </a:cubicBezTo>
                      <a:cubicBezTo>
                        <a:pt x="32" y="53"/>
                        <a:pt x="32" y="53"/>
                        <a:pt x="32" y="53"/>
                      </a:cubicBezTo>
                      <a:cubicBezTo>
                        <a:pt x="50" y="53"/>
                        <a:pt x="50" y="53"/>
                        <a:pt x="50" y="53"/>
                      </a:cubicBezTo>
                      <a:cubicBezTo>
                        <a:pt x="50" y="20"/>
                        <a:pt x="50" y="20"/>
                        <a:pt x="50" y="20"/>
                      </a:cubicBezTo>
                      <a:cubicBezTo>
                        <a:pt x="52" y="22"/>
                        <a:pt x="58" y="28"/>
                        <a:pt x="58" y="28"/>
                      </a:cubicBezTo>
                      <a:cubicBezTo>
                        <a:pt x="64" y="19"/>
                        <a:pt x="64" y="19"/>
                        <a:pt x="64" y="19"/>
                      </a:cubicBezTo>
                      <a:cubicBezTo>
                        <a:pt x="61" y="11"/>
                        <a:pt x="43" y="0"/>
                        <a:pt x="43" y="0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86" name="Freeform 162"/>
                <p:cNvSpPr>
                  <a:spLocks/>
                </p:cNvSpPr>
                <p:nvPr userDrawn="1"/>
              </p:nvSpPr>
              <p:spPr bwMode="auto">
                <a:xfrm>
                  <a:off x="4021" y="0"/>
                  <a:ext cx="89" cy="73"/>
                </a:xfrm>
                <a:custGeom>
                  <a:avLst/>
                  <a:gdLst/>
                  <a:ahLst/>
                  <a:cxnLst>
                    <a:cxn ang="0">
                      <a:pos x="42" y="0"/>
                    </a:cxn>
                    <a:cxn ang="0">
                      <a:pos x="23" y="0"/>
                    </a:cxn>
                    <a:cxn ang="0">
                      <a:pos x="0" y="19"/>
                    </a:cxn>
                    <a:cxn ang="0">
                      <a:pos x="6" y="28"/>
                    </a:cxn>
                    <a:cxn ang="0">
                      <a:pos x="14" y="19"/>
                    </a:cxn>
                    <a:cxn ang="0">
                      <a:pos x="14" y="53"/>
                    </a:cxn>
                    <a:cxn ang="0">
                      <a:pos x="32" y="53"/>
                    </a:cxn>
                    <a:cxn ang="0">
                      <a:pos x="50" y="53"/>
                    </a:cxn>
                    <a:cxn ang="0">
                      <a:pos x="49" y="19"/>
                    </a:cxn>
                    <a:cxn ang="0">
                      <a:pos x="58" y="28"/>
                    </a:cxn>
                    <a:cxn ang="0">
                      <a:pos x="64" y="19"/>
                    </a:cxn>
                    <a:cxn ang="0">
                      <a:pos x="42" y="0"/>
                    </a:cxn>
                  </a:cxnLst>
                  <a:rect l="0" t="0" r="r" b="b"/>
                  <a:pathLst>
                    <a:path w="64" h="53">
                      <a:moveTo>
                        <a:pt x="42" y="0"/>
                      </a:moveTo>
                      <a:cubicBezTo>
                        <a:pt x="39" y="5"/>
                        <a:pt x="26" y="5"/>
                        <a:pt x="23" y="0"/>
                      </a:cubicBezTo>
                      <a:cubicBezTo>
                        <a:pt x="23" y="0"/>
                        <a:pt x="3" y="11"/>
                        <a:pt x="0" y="19"/>
                      </a:cubicBezTo>
                      <a:cubicBezTo>
                        <a:pt x="6" y="28"/>
                        <a:pt x="6" y="28"/>
                        <a:pt x="6" y="28"/>
                      </a:cubicBezTo>
                      <a:cubicBezTo>
                        <a:pt x="6" y="28"/>
                        <a:pt x="12" y="22"/>
                        <a:pt x="14" y="19"/>
                      </a:cubicBezTo>
                      <a:cubicBezTo>
                        <a:pt x="14" y="53"/>
                        <a:pt x="14" y="53"/>
                        <a:pt x="14" y="53"/>
                      </a:cubicBezTo>
                      <a:cubicBezTo>
                        <a:pt x="32" y="53"/>
                        <a:pt x="32" y="53"/>
                        <a:pt x="32" y="53"/>
                      </a:cubicBezTo>
                      <a:cubicBezTo>
                        <a:pt x="50" y="53"/>
                        <a:pt x="50" y="53"/>
                        <a:pt x="50" y="53"/>
                      </a:cubicBezTo>
                      <a:cubicBezTo>
                        <a:pt x="49" y="19"/>
                        <a:pt x="49" y="19"/>
                        <a:pt x="49" y="19"/>
                      </a:cubicBezTo>
                      <a:cubicBezTo>
                        <a:pt x="52" y="22"/>
                        <a:pt x="58" y="28"/>
                        <a:pt x="58" y="28"/>
                      </a:cubicBezTo>
                      <a:cubicBezTo>
                        <a:pt x="64" y="19"/>
                        <a:pt x="64" y="19"/>
                        <a:pt x="64" y="19"/>
                      </a:cubicBezTo>
                      <a:cubicBezTo>
                        <a:pt x="61" y="11"/>
                        <a:pt x="42" y="0"/>
                        <a:pt x="42" y="0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87" name="Freeform 163"/>
                <p:cNvSpPr>
                  <a:spLocks/>
                </p:cNvSpPr>
                <p:nvPr userDrawn="1"/>
              </p:nvSpPr>
              <p:spPr bwMode="auto">
                <a:xfrm>
                  <a:off x="5044" y="240"/>
                  <a:ext cx="106" cy="88"/>
                </a:xfrm>
                <a:custGeom>
                  <a:avLst/>
                  <a:gdLst/>
                  <a:ahLst/>
                  <a:cxnLst>
                    <a:cxn ang="0">
                      <a:pos x="51" y="0"/>
                    </a:cxn>
                    <a:cxn ang="0">
                      <a:pos x="27" y="0"/>
                    </a:cxn>
                    <a:cxn ang="0">
                      <a:pos x="0" y="22"/>
                    </a:cxn>
                    <a:cxn ang="0">
                      <a:pos x="7" y="33"/>
                    </a:cxn>
                    <a:cxn ang="0">
                      <a:pos x="17" y="23"/>
                    </a:cxn>
                    <a:cxn ang="0">
                      <a:pos x="17" y="64"/>
                    </a:cxn>
                    <a:cxn ang="0">
                      <a:pos x="38" y="64"/>
                    </a:cxn>
                    <a:cxn ang="0">
                      <a:pos x="59" y="64"/>
                    </a:cxn>
                    <a:cxn ang="0">
                      <a:pos x="59" y="23"/>
                    </a:cxn>
                    <a:cxn ang="0">
                      <a:pos x="69" y="33"/>
                    </a:cxn>
                    <a:cxn ang="0">
                      <a:pos x="76" y="22"/>
                    </a:cxn>
                    <a:cxn ang="0">
                      <a:pos x="51" y="0"/>
                    </a:cxn>
                  </a:cxnLst>
                  <a:rect l="0" t="0" r="r" b="b"/>
                  <a:pathLst>
                    <a:path w="76" h="64">
                      <a:moveTo>
                        <a:pt x="51" y="0"/>
                      </a:moveTo>
                      <a:cubicBezTo>
                        <a:pt x="47" y="7"/>
                        <a:pt x="31" y="7"/>
                        <a:pt x="27" y="0"/>
                      </a:cubicBezTo>
                      <a:cubicBezTo>
                        <a:pt x="27" y="0"/>
                        <a:pt x="4" y="13"/>
                        <a:pt x="0" y="22"/>
                      </a:cubicBezTo>
                      <a:cubicBezTo>
                        <a:pt x="7" y="33"/>
                        <a:pt x="7" y="33"/>
                        <a:pt x="7" y="33"/>
                      </a:cubicBezTo>
                      <a:cubicBezTo>
                        <a:pt x="7" y="33"/>
                        <a:pt x="14" y="26"/>
                        <a:pt x="17" y="23"/>
                      </a:cubicBezTo>
                      <a:cubicBezTo>
                        <a:pt x="17" y="64"/>
                        <a:pt x="17" y="64"/>
                        <a:pt x="17" y="64"/>
                      </a:cubicBezTo>
                      <a:cubicBezTo>
                        <a:pt x="38" y="64"/>
                        <a:pt x="38" y="64"/>
                        <a:pt x="38" y="64"/>
                      </a:cubicBezTo>
                      <a:cubicBezTo>
                        <a:pt x="59" y="64"/>
                        <a:pt x="59" y="64"/>
                        <a:pt x="59" y="64"/>
                      </a:cubicBezTo>
                      <a:cubicBezTo>
                        <a:pt x="59" y="23"/>
                        <a:pt x="59" y="23"/>
                        <a:pt x="59" y="23"/>
                      </a:cubicBezTo>
                      <a:cubicBezTo>
                        <a:pt x="62" y="26"/>
                        <a:pt x="69" y="33"/>
                        <a:pt x="69" y="33"/>
                      </a:cubicBezTo>
                      <a:cubicBezTo>
                        <a:pt x="76" y="22"/>
                        <a:pt x="76" y="22"/>
                        <a:pt x="76" y="22"/>
                      </a:cubicBezTo>
                      <a:cubicBezTo>
                        <a:pt x="72" y="13"/>
                        <a:pt x="51" y="0"/>
                        <a:pt x="51" y="0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88" name="Freeform 164"/>
                <p:cNvSpPr>
                  <a:spLocks/>
                </p:cNvSpPr>
                <p:nvPr userDrawn="1"/>
              </p:nvSpPr>
              <p:spPr bwMode="auto">
                <a:xfrm>
                  <a:off x="2830" y="336"/>
                  <a:ext cx="31" cy="8"/>
                </a:xfrm>
                <a:custGeom>
                  <a:avLst/>
                  <a:gdLst/>
                  <a:ahLst/>
                  <a:cxnLst>
                    <a:cxn ang="0">
                      <a:pos x="11" y="6"/>
                    </a:cxn>
                    <a:cxn ang="0">
                      <a:pos x="21" y="2"/>
                    </a:cxn>
                    <a:cxn ang="0">
                      <a:pos x="21" y="0"/>
                    </a:cxn>
                    <a:cxn ang="0">
                      <a:pos x="19" y="1"/>
                    </a:cxn>
                    <a:cxn ang="0">
                      <a:pos x="11" y="4"/>
                    </a:cxn>
                    <a:cxn ang="0">
                      <a:pos x="3" y="1"/>
                    </a:cxn>
                    <a:cxn ang="0">
                      <a:pos x="1" y="0"/>
                    </a:cxn>
                    <a:cxn ang="0">
                      <a:pos x="1" y="2"/>
                    </a:cxn>
                    <a:cxn ang="0">
                      <a:pos x="11" y="6"/>
                    </a:cxn>
                  </a:cxnLst>
                  <a:rect l="0" t="0" r="r" b="b"/>
                  <a:pathLst>
                    <a:path w="22" h="6">
                      <a:moveTo>
                        <a:pt x="11" y="6"/>
                      </a:moveTo>
                      <a:cubicBezTo>
                        <a:pt x="16" y="6"/>
                        <a:pt x="20" y="4"/>
                        <a:pt x="21" y="2"/>
                      </a:cubicBezTo>
                      <a:cubicBezTo>
                        <a:pt x="22" y="1"/>
                        <a:pt x="22" y="0"/>
                        <a:pt x="21" y="0"/>
                      </a:cubicBezTo>
                      <a:cubicBezTo>
                        <a:pt x="20" y="0"/>
                        <a:pt x="20" y="0"/>
                        <a:pt x="19" y="1"/>
                      </a:cubicBezTo>
                      <a:cubicBezTo>
                        <a:pt x="19" y="2"/>
                        <a:pt x="15" y="4"/>
                        <a:pt x="11" y="4"/>
                      </a:cubicBezTo>
                      <a:cubicBezTo>
                        <a:pt x="7" y="4"/>
                        <a:pt x="3" y="2"/>
                        <a:pt x="3" y="1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1" y="2"/>
                      </a:cubicBezTo>
                      <a:cubicBezTo>
                        <a:pt x="2" y="4"/>
                        <a:pt x="6" y="6"/>
                        <a:pt x="11" y="6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89" name="Freeform 165"/>
                <p:cNvSpPr>
                  <a:spLocks/>
                </p:cNvSpPr>
                <p:nvPr userDrawn="1"/>
              </p:nvSpPr>
              <p:spPr bwMode="auto">
                <a:xfrm>
                  <a:off x="3957" y="4140"/>
                  <a:ext cx="136" cy="154"/>
                </a:xfrm>
                <a:custGeom>
                  <a:avLst/>
                  <a:gdLst/>
                  <a:ahLst/>
                  <a:cxnLst>
                    <a:cxn ang="0">
                      <a:pos x="22" y="108"/>
                    </a:cxn>
                    <a:cxn ang="0">
                      <a:pos x="43" y="92"/>
                    </a:cxn>
                    <a:cxn ang="0">
                      <a:pos x="49" y="78"/>
                    </a:cxn>
                    <a:cxn ang="0">
                      <a:pos x="93" y="79"/>
                    </a:cxn>
                    <a:cxn ang="0">
                      <a:pos x="98" y="69"/>
                    </a:cxn>
                    <a:cxn ang="0">
                      <a:pos x="58" y="59"/>
                    </a:cxn>
                    <a:cxn ang="0">
                      <a:pos x="68" y="39"/>
                    </a:cxn>
                    <a:cxn ang="0">
                      <a:pos x="89" y="34"/>
                    </a:cxn>
                    <a:cxn ang="0">
                      <a:pos x="94" y="24"/>
                    </a:cxn>
                    <a:cxn ang="0">
                      <a:pos x="63" y="21"/>
                    </a:cxn>
                    <a:cxn ang="0">
                      <a:pos x="42" y="0"/>
                    </a:cxn>
                    <a:cxn ang="0">
                      <a:pos x="37" y="10"/>
                    </a:cxn>
                    <a:cxn ang="0">
                      <a:pos x="47" y="28"/>
                    </a:cxn>
                    <a:cxn ang="0">
                      <a:pos x="37" y="49"/>
                    </a:cxn>
                    <a:cxn ang="0">
                      <a:pos x="4" y="25"/>
                    </a:cxn>
                    <a:cxn ang="0">
                      <a:pos x="0" y="36"/>
                    </a:cxn>
                    <a:cxn ang="0">
                      <a:pos x="28" y="68"/>
                    </a:cxn>
                    <a:cxn ang="0">
                      <a:pos x="22" y="82"/>
                    </a:cxn>
                    <a:cxn ang="0">
                      <a:pos x="22" y="108"/>
                    </a:cxn>
                  </a:cxnLst>
                  <a:rect l="0" t="0" r="r" b="b"/>
                  <a:pathLst>
                    <a:path w="98" h="111">
                      <a:moveTo>
                        <a:pt x="22" y="108"/>
                      </a:moveTo>
                      <a:cubicBezTo>
                        <a:pt x="28" y="111"/>
                        <a:pt x="40" y="98"/>
                        <a:pt x="43" y="92"/>
                      </a:cubicBezTo>
                      <a:cubicBezTo>
                        <a:pt x="49" y="78"/>
                        <a:pt x="49" y="78"/>
                        <a:pt x="49" y="78"/>
                      </a:cubicBezTo>
                      <a:cubicBezTo>
                        <a:pt x="93" y="79"/>
                        <a:pt x="93" y="79"/>
                        <a:pt x="93" y="79"/>
                      </a:cubicBezTo>
                      <a:cubicBezTo>
                        <a:pt x="98" y="69"/>
                        <a:pt x="98" y="69"/>
                        <a:pt x="98" y="69"/>
                      </a:cubicBezTo>
                      <a:cubicBezTo>
                        <a:pt x="58" y="59"/>
                        <a:pt x="58" y="59"/>
                        <a:pt x="58" y="59"/>
                      </a:cubicBezTo>
                      <a:cubicBezTo>
                        <a:pt x="68" y="39"/>
                        <a:pt x="68" y="39"/>
                        <a:pt x="68" y="39"/>
                      </a:cubicBezTo>
                      <a:cubicBezTo>
                        <a:pt x="89" y="34"/>
                        <a:pt x="89" y="34"/>
                        <a:pt x="89" y="34"/>
                      </a:cubicBezTo>
                      <a:cubicBezTo>
                        <a:pt x="94" y="24"/>
                        <a:pt x="94" y="24"/>
                        <a:pt x="94" y="24"/>
                      </a:cubicBezTo>
                      <a:cubicBezTo>
                        <a:pt x="63" y="21"/>
                        <a:pt x="63" y="21"/>
                        <a:pt x="63" y="21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37" y="10"/>
                        <a:pt x="37" y="10"/>
                        <a:pt x="37" y="10"/>
                      </a:cubicBezTo>
                      <a:cubicBezTo>
                        <a:pt x="47" y="28"/>
                        <a:pt x="47" y="28"/>
                        <a:pt x="47" y="28"/>
                      </a:cubicBezTo>
                      <a:cubicBezTo>
                        <a:pt x="37" y="49"/>
                        <a:pt x="37" y="49"/>
                        <a:pt x="37" y="49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28" y="68"/>
                        <a:pt x="28" y="68"/>
                        <a:pt x="28" y="68"/>
                      </a:cubicBezTo>
                      <a:cubicBezTo>
                        <a:pt x="22" y="82"/>
                        <a:pt x="22" y="82"/>
                        <a:pt x="22" y="82"/>
                      </a:cubicBezTo>
                      <a:cubicBezTo>
                        <a:pt x="19" y="88"/>
                        <a:pt x="17" y="106"/>
                        <a:pt x="22" y="108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90" name="Freeform 166"/>
                <p:cNvSpPr>
                  <a:spLocks/>
                </p:cNvSpPr>
                <p:nvPr userDrawn="1"/>
              </p:nvSpPr>
              <p:spPr bwMode="auto">
                <a:xfrm>
                  <a:off x="5989" y="48"/>
                  <a:ext cx="103" cy="105"/>
                </a:xfrm>
                <a:custGeom>
                  <a:avLst/>
                  <a:gdLst/>
                  <a:ahLst/>
                  <a:cxnLst>
                    <a:cxn ang="0">
                      <a:pos x="37" y="0"/>
                    </a:cxn>
                    <a:cxn ang="0">
                      <a:pos x="29" y="16"/>
                    </a:cxn>
                    <a:cxn ang="0">
                      <a:pos x="29" y="28"/>
                    </a:cxn>
                    <a:cxn ang="0">
                      <a:pos x="0" y="40"/>
                    </a:cxn>
                    <a:cxn ang="0">
                      <a:pos x="0" y="48"/>
                    </a:cxn>
                    <a:cxn ang="0">
                      <a:pos x="29" y="42"/>
                    </a:cxn>
                    <a:cxn ang="0">
                      <a:pos x="29" y="59"/>
                    </a:cxn>
                    <a:cxn ang="0">
                      <a:pos x="17" y="68"/>
                    </a:cxn>
                    <a:cxn ang="0">
                      <a:pos x="17" y="76"/>
                    </a:cxn>
                    <a:cxn ang="0">
                      <a:pos x="37" y="69"/>
                    </a:cxn>
                    <a:cxn ang="0">
                      <a:pos x="58" y="76"/>
                    </a:cxn>
                    <a:cxn ang="0">
                      <a:pos x="58" y="68"/>
                    </a:cxn>
                    <a:cxn ang="0">
                      <a:pos x="46" y="59"/>
                    </a:cxn>
                    <a:cxn ang="0">
                      <a:pos x="46" y="42"/>
                    </a:cxn>
                    <a:cxn ang="0">
                      <a:pos x="74" y="48"/>
                    </a:cxn>
                    <a:cxn ang="0">
                      <a:pos x="74" y="40"/>
                    </a:cxn>
                    <a:cxn ang="0">
                      <a:pos x="46" y="28"/>
                    </a:cxn>
                    <a:cxn ang="0">
                      <a:pos x="46" y="16"/>
                    </a:cxn>
                    <a:cxn ang="0">
                      <a:pos x="37" y="0"/>
                    </a:cxn>
                  </a:cxnLst>
                  <a:rect l="0" t="0" r="r" b="b"/>
                  <a:pathLst>
                    <a:path w="74" h="76">
                      <a:moveTo>
                        <a:pt x="37" y="0"/>
                      </a:moveTo>
                      <a:cubicBezTo>
                        <a:pt x="33" y="0"/>
                        <a:pt x="29" y="12"/>
                        <a:pt x="29" y="16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29" y="42"/>
                        <a:pt x="29" y="42"/>
                        <a:pt x="29" y="42"/>
                      </a:cubicBezTo>
                      <a:cubicBezTo>
                        <a:pt x="29" y="59"/>
                        <a:pt x="29" y="59"/>
                        <a:pt x="29" y="59"/>
                      </a:cubicBezTo>
                      <a:cubicBezTo>
                        <a:pt x="17" y="68"/>
                        <a:pt x="17" y="68"/>
                        <a:pt x="17" y="68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37" y="69"/>
                        <a:pt x="37" y="69"/>
                        <a:pt x="37" y="69"/>
                      </a:cubicBezTo>
                      <a:cubicBezTo>
                        <a:pt x="58" y="76"/>
                        <a:pt x="58" y="76"/>
                        <a:pt x="58" y="76"/>
                      </a:cubicBezTo>
                      <a:cubicBezTo>
                        <a:pt x="58" y="68"/>
                        <a:pt x="58" y="68"/>
                        <a:pt x="58" y="68"/>
                      </a:cubicBezTo>
                      <a:cubicBezTo>
                        <a:pt x="46" y="59"/>
                        <a:pt x="46" y="59"/>
                        <a:pt x="46" y="59"/>
                      </a:cubicBezTo>
                      <a:cubicBezTo>
                        <a:pt x="46" y="42"/>
                        <a:pt x="46" y="42"/>
                        <a:pt x="46" y="42"/>
                      </a:cubicBezTo>
                      <a:cubicBezTo>
                        <a:pt x="74" y="48"/>
                        <a:pt x="74" y="48"/>
                        <a:pt x="74" y="48"/>
                      </a:cubicBezTo>
                      <a:cubicBezTo>
                        <a:pt x="74" y="40"/>
                        <a:pt x="74" y="40"/>
                        <a:pt x="74" y="40"/>
                      </a:cubicBezTo>
                      <a:cubicBezTo>
                        <a:pt x="46" y="28"/>
                        <a:pt x="46" y="28"/>
                        <a:pt x="46" y="28"/>
                      </a:cubicBezTo>
                      <a:cubicBezTo>
                        <a:pt x="46" y="16"/>
                        <a:pt x="46" y="16"/>
                        <a:pt x="46" y="16"/>
                      </a:cubicBezTo>
                      <a:cubicBezTo>
                        <a:pt x="46" y="12"/>
                        <a:pt x="42" y="0"/>
                        <a:pt x="37" y="0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92" name="Freeform 168"/>
                <p:cNvSpPr>
                  <a:spLocks/>
                </p:cNvSpPr>
                <p:nvPr userDrawn="1"/>
              </p:nvSpPr>
              <p:spPr bwMode="auto">
                <a:xfrm>
                  <a:off x="4721" y="4138"/>
                  <a:ext cx="53" cy="88"/>
                </a:xfrm>
                <a:custGeom>
                  <a:avLst/>
                  <a:gdLst/>
                  <a:ahLst/>
                  <a:cxnLst>
                    <a:cxn ang="0">
                      <a:pos x="0" y="45"/>
                    </a:cxn>
                    <a:cxn ang="0">
                      <a:pos x="0" y="54"/>
                    </a:cxn>
                    <a:cxn ang="0">
                      <a:pos x="10" y="64"/>
                    </a:cxn>
                    <a:cxn ang="0">
                      <a:pos x="27" y="64"/>
                    </a:cxn>
                    <a:cxn ang="0">
                      <a:pos x="38" y="54"/>
                    </a:cxn>
                    <a:cxn ang="0">
                      <a:pos x="38" y="45"/>
                    </a:cxn>
                    <a:cxn ang="0">
                      <a:pos x="24" y="45"/>
                    </a:cxn>
                    <a:cxn ang="0">
                      <a:pos x="24" y="36"/>
                    </a:cxn>
                    <a:cxn ang="0">
                      <a:pos x="38" y="36"/>
                    </a:cxn>
                    <a:cxn ang="0">
                      <a:pos x="38" y="24"/>
                    </a:cxn>
                    <a:cxn ang="0">
                      <a:pos x="24" y="24"/>
                    </a:cxn>
                    <a:cxn ang="0">
                      <a:pos x="24" y="16"/>
                    </a:cxn>
                    <a:cxn ang="0">
                      <a:pos x="38" y="16"/>
                    </a:cxn>
                    <a:cxn ang="0">
                      <a:pos x="38" y="10"/>
                    </a:cxn>
                    <a:cxn ang="0">
                      <a:pos x="27" y="0"/>
                    </a:cxn>
                    <a:cxn ang="0">
                      <a:pos x="10" y="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13" y="16"/>
                    </a:cxn>
                    <a:cxn ang="0">
                      <a:pos x="13" y="24"/>
                    </a:cxn>
                    <a:cxn ang="0">
                      <a:pos x="0" y="24"/>
                    </a:cxn>
                    <a:cxn ang="0">
                      <a:pos x="0" y="36"/>
                    </a:cxn>
                    <a:cxn ang="0">
                      <a:pos x="13" y="36"/>
                    </a:cxn>
                    <a:cxn ang="0">
                      <a:pos x="13" y="45"/>
                    </a:cxn>
                    <a:cxn ang="0">
                      <a:pos x="0" y="45"/>
                    </a:cxn>
                  </a:cxnLst>
                  <a:rect l="0" t="0" r="r" b="b"/>
                  <a:pathLst>
                    <a:path w="38" h="64">
                      <a:moveTo>
                        <a:pt x="0" y="45"/>
                      </a:move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0" y="60"/>
                        <a:pt x="4" y="64"/>
                        <a:pt x="10" y="64"/>
                      </a:cubicBezTo>
                      <a:cubicBezTo>
                        <a:pt x="27" y="64"/>
                        <a:pt x="27" y="64"/>
                        <a:pt x="27" y="64"/>
                      </a:cubicBezTo>
                      <a:cubicBezTo>
                        <a:pt x="33" y="64"/>
                        <a:pt x="38" y="60"/>
                        <a:pt x="38" y="54"/>
                      </a:cubicBezTo>
                      <a:cubicBezTo>
                        <a:pt x="38" y="45"/>
                        <a:pt x="38" y="45"/>
                        <a:pt x="38" y="45"/>
                      </a:cubicBezTo>
                      <a:cubicBezTo>
                        <a:pt x="24" y="45"/>
                        <a:pt x="24" y="45"/>
                        <a:pt x="24" y="45"/>
                      </a:cubicBezTo>
                      <a:cubicBezTo>
                        <a:pt x="24" y="36"/>
                        <a:pt x="24" y="36"/>
                        <a:pt x="24" y="36"/>
                      </a:cubicBezTo>
                      <a:cubicBezTo>
                        <a:pt x="38" y="36"/>
                        <a:pt x="38" y="36"/>
                        <a:pt x="38" y="36"/>
                      </a:cubicBezTo>
                      <a:cubicBezTo>
                        <a:pt x="38" y="24"/>
                        <a:pt x="38" y="24"/>
                        <a:pt x="38" y="24"/>
                      </a:cubicBezTo>
                      <a:cubicBezTo>
                        <a:pt x="24" y="24"/>
                        <a:pt x="24" y="24"/>
                        <a:pt x="24" y="24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38" y="16"/>
                        <a:pt x="38" y="16"/>
                        <a:pt x="38" y="16"/>
                      </a:cubicBezTo>
                      <a:cubicBezTo>
                        <a:pt x="38" y="10"/>
                        <a:pt x="38" y="10"/>
                        <a:pt x="38" y="10"/>
                      </a:cubicBezTo>
                      <a:cubicBezTo>
                        <a:pt x="38" y="4"/>
                        <a:pt x="33" y="0"/>
                        <a:pt x="27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13" y="36"/>
                        <a:pt x="13" y="36"/>
                        <a:pt x="13" y="36"/>
                      </a:cubicBezTo>
                      <a:cubicBezTo>
                        <a:pt x="13" y="45"/>
                        <a:pt x="13" y="45"/>
                        <a:pt x="13" y="45"/>
                      </a:cubicBez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93" name="Freeform 169"/>
                <p:cNvSpPr>
                  <a:spLocks/>
                </p:cNvSpPr>
                <p:nvPr userDrawn="1"/>
              </p:nvSpPr>
              <p:spPr bwMode="auto">
                <a:xfrm>
                  <a:off x="4705" y="4217"/>
                  <a:ext cx="84" cy="55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20" y="19"/>
                    </a:cxn>
                    <a:cxn ang="0">
                      <a:pos x="27" y="19"/>
                    </a:cxn>
                    <a:cxn ang="0">
                      <a:pos x="27" y="32"/>
                    </a:cxn>
                    <a:cxn ang="0">
                      <a:pos x="19" y="32"/>
                    </a:cxn>
                    <a:cxn ang="0">
                      <a:pos x="19" y="40"/>
                    </a:cxn>
                    <a:cxn ang="0">
                      <a:pos x="43" y="40"/>
                    </a:cxn>
                    <a:cxn ang="0">
                      <a:pos x="43" y="32"/>
                    </a:cxn>
                    <a:cxn ang="0">
                      <a:pos x="35" y="32"/>
                    </a:cxn>
                    <a:cxn ang="0">
                      <a:pos x="35" y="19"/>
                    </a:cxn>
                    <a:cxn ang="0">
                      <a:pos x="41" y="19"/>
                    </a:cxn>
                    <a:cxn ang="0">
                      <a:pos x="61" y="2"/>
                    </a:cxn>
                    <a:cxn ang="0">
                      <a:pos x="53" y="0"/>
                    </a:cxn>
                    <a:cxn ang="0">
                      <a:pos x="41" y="11"/>
                    </a:cxn>
                    <a:cxn ang="0">
                      <a:pos x="20" y="11"/>
                    </a:cxn>
                    <a:cxn ang="0">
                      <a:pos x="8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61" h="40">
                      <a:moveTo>
                        <a:pt x="0" y="2"/>
                      </a:moveTo>
                      <a:cubicBezTo>
                        <a:pt x="2" y="12"/>
                        <a:pt x="11" y="19"/>
                        <a:pt x="20" y="19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27" y="32"/>
                        <a:pt x="27" y="32"/>
                        <a:pt x="27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19" y="40"/>
                        <a:pt x="19" y="40"/>
                        <a:pt x="19" y="40"/>
                      </a:cubicBezTo>
                      <a:cubicBezTo>
                        <a:pt x="43" y="40"/>
                        <a:pt x="43" y="40"/>
                        <a:pt x="43" y="40"/>
                      </a:cubicBez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35" y="32"/>
                        <a:pt x="35" y="32"/>
                        <a:pt x="35" y="32"/>
                      </a:cubicBezTo>
                      <a:cubicBezTo>
                        <a:pt x="35" y="19"/>
                        <a:pt x="35" y="19"/>
                        <a:pt x="35" y="19"/>
                      </a:cubicBezTo>
                      <a:cubicBezTo>
                        <a:pt x="41" y="19"/>
                        <a:pt x="41" y="19"/>
                        <a:pt x="41" y="19"/>
                      </a:cubicBezTo>
                      <a:cubicBezTo>
                        <a:pt x="51" y="19"/>
                        <a:pt x="59" y="10"/>
                        <a:pt x="61" y="2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2" y="5"/>
                        <a:pt x="47" y="11"/>
                        <a:pt x="41" y="11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15" y="11"/>
                        <a:pt x="9" y="6"/>
                        <a:pt x="8" y="0"/>
                      </a:cubicBez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94" name="Freeform 170"/>
                <p:cNvSpPr>
                  <a:spLocks/>
                </p:cNvSpPr>
                <p:nvPr userDrawn="1"/>
              </p:nvSpPr>
              <p:spPr bwMode="auto">
                <a:xfrm>
                  <a:off x="7696" y="4128"/>
                  <a:ext cx="52" cy="90"/>
                </a:xfrm>
                <a:custGeom>
                  <a:avLst/>
                  <a:gdLst/>
                  <a:ahLst/>
                  <a:cxnLst>
                    <a:cxn ang="0">
                      <a:pos x="0" y="45"/>
                    </a:cxn>
                    <a:cxn ang="0">
                      <a:pos x="0" y="54"/>
                    </a:cxn>
                    <a:cxn ang="0">
                      <a:pos x="11" y="65"/>
                    </a:cxn>
                    <a:cxn ang="0">
                      <a:pos x="28" y="65"/>
                    </a:cxn>
                    <a:cxn ang="0">
                      <a:pos x="38" y="54"/>
                    </a:cxn>
                    <a:cxn ang="0">
                      <a:pos x="38" y="45"/>
                    </a:cxn>
                    <a:cxn ang="0">
                      <a:pos x="25" y="45"/>
                    </a:cxn>
                    <a:cxn ang="0">
                      <a:pos x="25" y="37"/>
                    </a:cxn>
                    <a:cxn ang="0">
                      <a:pos x="38" y="37"/>
                    </a:cxn>
                    <a:cxn ang="0">
                      <a:pos x="38" y="25"/>
                    </a:cxn>
                    <a:cxn ang="0">
                      <a:pos x="25" y="25"/>
                    </a:cxn>
                    <a:cxn ang="0">
                      <a:pos x="25" y="17"/>
                    </a:cxn>
                    <a:cxn ang="0">
                      <a:pos x="38" y="17"/>
                    </a:cxn>
                    <a:cxn ang="0">
                      <a:pos x="38" y="11"/>
                    </a:cxn>
                    <a:cxn ang="0">
                      <a:pos x="28" y="0"/>
                    </a:cxn>
                    <a:cxn ang="0">
                      <a:pos x="11" y="0"/>
                    </a:cxn>
                    <a:cxn ang="0">
                      <a:pos x="0" y="11"/>
                    </a:cxn>
                    <a:cxn ang="0">
                      <a:pos x="0" y="17"/>
                    </a:cxn>
                    <a:cxn ang="0">
                      <a:pos x="14" y="17"/>
                    </a:cxn>
                    <a:cxn ang="0">
                      <a:pos x="14" y="25"/>
                    </a:cxn>
                    <a:cxn ang="0">
                      <a:pos x="0" y="25"/>
                    </a:cxn>
                    <a:cxn ang="0">
                      <a:pos x="0" y="37"/>
                    </a:cxn>
                    <a:cxn ang="0">
                      <a:pos x="14" y="37"/>
                    </a:cxn>
                    <a:cxn ang="0">
                      <a:pos x="14" y="45"/>
                    </a:cxn>
                    <a:cxn ang="0">
                      <a:pos x="0" y="45"/>
                    </a:cxn>
                  </a:cxnLst>
                  <a:rect l="0" t="0" r="r" b="b"/>
                  <a:pathLst>
                    <a:path w="38" h="65">
                      <a:moveTo>
                        <a:pt x="0" y="45"/>
                      </a:move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0" y="60"/>
                        <a:pt x="5" y="65"/>
                        <a:pt x="11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34" y="65"/>
                        <a:pt x="38" y="60"/>
                        <a:pt x="38" y="54"/>
                      </a:cubicBezTo>
                      <a:cubicBezTo>
                        <a:pt x="38" y="45"/>
                        <a:pt x="38" y="45"/>
                        <a:pt x="38" y="45"/>
                      </a:cubicBezTo>
                      <a:cubicBezTo>
                        <a:pt x="25" y="45"/>
                        <a:pt x="25" y="45"/>
                        <a:pt x="25" y="45"/>
                      </a:cubicBezTo>
                      <a:cubicBezTo>
                        <a:pt x="25" y="37"/>
                        <a:pt x="25" y="37"/>
                        <a:pt x="25" y="37"/>
                      </a:cubicBezTo>
                      <a:cubicBezTo>
                        <a:pt x="38" y="37"/>
                        <a:pt x="38" y="37"/>
                        <a:pt x="38" y="37"/>
                      </a:cubicBezTo>
                      <a:cubicBezTo>
                        <a:pt x="38" y="25"/>
                        <a:pt x="38" y="25"/>
                        <a:pt x="38" y="25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38" y="17"/>
                        <a:pt x="38" y="17"/>
                        <a:pt x="38" y="17"/>
                      </a:cubicBezTo>
                      <a:cubicBezTo>
                        <a:pt x="38" y="11"/>
                        <a:pt x="38" y="11"/>
                        <a:pt x="38" y="11"/>
                      </a:cubicBezTo>
                      <a:cubicBezTo>
                        <a:pt x="38" y="5"/>
                        <a:pt x="34" y="0"/>
                        <a:pt x="28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" y="0"/>
                        <a:pt x="0" y="5"/>
                        <a:pt x="0" y="11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4" y="17"/>
                        <a:pt x="14" y="17"/>
                        <a:pt x="14" y="17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4" y="45"/>
                        <a:pt x="14" y="45"/>
                        <a:pt x="14" y="45"/>
                      </a:cubicBez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95" name="Freeform 171"/>
                <p:cNvSpPr>
                  <a:spLocks/>
                </p:cNvSpPr>
                <p:nvPr userDrawn="1"/>
              </p:nvSpPr>
              <p:spPr bwMode="auto">
                <a:xfrm>
                  <a:off x="7680" y="4208"/>
                  <a:ext cx="85" cy="55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20" y="19"/>
                    </a:cxn>
                    <a:cxn ang="0">
                      <a:pos x="26" y="19"/>
                    </a:cxn>
                    <a:cxn ang="0">
                      <a:pos x="26" y="31"/>
                    </a:cxn>
                    <a:cxn ang="0">
                      <a:pos x="18" y="31"/>
                    </a:cxn>
                    <a:cxn ang="0">
                      <a:pos x="18" y="40"/>
                    </a:cxn>
                    <a:cxn ang="0">
                      <a:pos x="42" y="40"/>
                    </a:cxn>
                    <a:cxn ang="0">
                      <a:pos x="42" y="31"/>
                    </a:cxn>
                    <a:cxn ang="0">
                      <a:pos x="34" y="31"/>
                    </a:cxn>
                    <a:cxn ang="0">
                      <a:pos x="34" y="19"/>
                    </a:cxn>
                    <a:cxn ang="0">
                      <a:pos x="41" y="19"/>
                    </a:cxn>
                    <a:cxn ang="0">
                      <a:pos x="61" y="2"/>
                    </a:cxn>
                    <a:cxn ang="0">
                      <a:pos x="53" y="0"/>
                    </a:cxn>
                    <a:cxn ang="0">
                      <a:pos x="41" y="11"/>
                    </a:cxn>
                    <a:cxn ang="0">
                      <a:pos x="20" y="11"/>
                    </a:cxn>
                    <a:cxn ang="0">
                      <a:pos x="8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61" h="40">
                      <a:moveTo>
                        <a:pt x="0" y="2"/>
                      </a:moveTo>
                      <a:cubicBezTo>
                        <a:pt x="2" y="11"/>
                        <a:pt x="11" y="19"/>
                        <a:pt x="20" y="19"/>
                      </a:cubicBezTo>
                      <a:cubicBezTo>
                        <a:pt x="26" y="19"/>
                        <a:pt x="26" y="19"/>
                        <a:pt x="26" y="19"/>
                      </a:cubicBezTo>
                      <a:cubicBezTo>
                        <a:pt x="26" y="31"/>
                        <a:pt x="26" y="31"/>
                        <a:pt x="26" y="31"/>
                      </a:cubicBezTo>
                      <a:cubicBezTo>
                        <a:pt x="18" y="31"/>
                        <a:pt x="18" y="31"/>
                        <a:pt x="18" y="31"/>
                      </a:cubicBezTo>
                      <a:cubicBezTo>
                        <a:pt x="18" y="40"/>
                        <a:pt x="18" y="40"/>
                        <a:pt x="18" y="40"/>
                      </a:cubicBezTo>
                      <a:cubicBezTo>
                        <a:pt x="42" y="40"/>
                        <a:pt x="42" y="40"/>
                        <a:pt x="42" y="40"/>
                      </a:cubicBezTo>
                      <a:cubicBezTo>
                        <a:pt x="42" y="31"/>
                        <a:pt x="42" y="31"/>
                        <a:pt x="42" y="31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34" y="19"/>
                        <a:pt x="34" y="19"/>
                        <a:pt x="34" y="19"/>
                      </a:cubicBezTo>
                      <a:cubicBezTo>
                        <a:pt x="41" y="19"/>
                        <a:pt x="41" y="19"/>
                        <a:pt x="41" y="19"/>
                      </a:cubicBezTo>
                      <a:cubicBezTo>
                        <a:pt x="51" y="19"/>
                        <a:pt x="59" y="10"/>
                        <a:pt x="61" y="2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2" y="5"/>
                        <a:pt x="46" y="11"/>
                        <a:pt x="41" y="11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15" y="11"/>
                        <a:pt x="9" y="6"/>
                        <a:pt x="8" y="0"/>
                      </a:cubicBez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96" name="Freeform 172"/>
                <p:cNvSpPr>
                  <a:spLocks/>
                </p:cNvSpPr>
                <p:nvPr userDrawn="1"/>
              </p:nvSpPr>
              <p:spPr bwMode="auto">
                <a:xfrm>
                  <a:off x="7302" y="4128"/>
                  <a:ext cx="52" cy="90"/>
                </a:xfrm>
                <a:custGeom>
                  <a:avLst/>
                  <a:gdLst/>
                  <a:ahLst/>
                  <a:cxnLst>
                    <a:cxn ang="0">
                      <a:pos x="0" y="45"/>
                    </a:cxn>
                    <a:cxn ang="0">
                      <a:pos x="0" y="54"/>
                    </a:cxn>
                    <a:cxn ang="0">
                      <a:pos x="11" y="65"/>
                    </a:cxn>
                    <a:cxn ang="0">
                      <a:pos x="27" y="65"/>
                    </a:cxn>
                    <a:cxn ang="0">
                      <a:pos x="38" y="54"/>
                    </a:cxn>
                    <a:cxn ang="0">
                      <a:pos x="38" y="45"/>
                    </a:cxn>
                    <a:cxn ang="0">
                      <a:pos x="24" y="45"/>
                    </a:cxn>
                    <a:cxn ang="0">
                      <a:pos x="24" y="37"/>
                    </a:cxn>
                    <a:cxn ang="0">
                      <a:pos x="38" y="37"/>
                    </a:cxn>
                    <a:cxn ang="0">
                      <a:pos x="38" y="25"/>
                    </a:cxn>
                    <a:cxn ang="0">
                      <a:pos x="24" y="25"/>
                    </a:cxn>
                    <a:cxn ang="0">
                      <a:pos x="24" y="16"/>
                    </a:cxn>
                    <a:cxn ang="0">
                      <a:pos x="38" y="16"/>
                    </a:cxn>
                    <a:cxn ang="0">
                      <a:pos x="38" y="11"/>
                    </a:cxn>
                    <a:cxn ang="0">
                      <a:pos x="27" y="0"/>
                    </a:cxn>
                    <a:cxn ang="0">
                      <a:pos x="11" y="0"/>
                    </a:cxn>
                    <a:cxn ang="0">
                      <a:pos x="0" y="11"/>
                    </a:cxn>
                    <a:cxn ang="0">
                      <a:pos x="0" y="16"/>
                    </a:cxn>
                    <a:cxn ang="0">
                      <a:pos x="13" y="16"/>
                    </a:cxn>
                    <a:cxn ang="0">
                      <a:pos x="13" y="25"/>
                    </a:cxn>
                    <a:cxn ang="0">
                      <a:pos x="0" y="25"/>
                    </a:cxn>
                    <a:cxn ang="0">
                      <a:pos x="0" y="37"/>
                    </a:cxn>
                    <a:cxn ang="0">
                      <a:pos x="13" y="37"/>
                    </a:cxn>
                    <a:cxn ang="0">
                      <a:pos x="13" y="45"/>
                    </a:cxn>
                    <a:cxn ang="0">
                      <a:pos x="0" y="45"/>
                    </a:cxn>
                  </a:cxnLst>
                  <a:rect l="0" t="0" r="r" b="b"/>
                  <a:pathLst>
                    <a:path w="38" h="65">
                      <a:moveTo>
                        <a:pt x="0" y="45"/>
                      </a:move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0" y="60"/>
                        <a:pt x="5" y="65"/>
                        <a:pt x="11" y="65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33" y="65"/>
                        <a:pt x="38" y="60"/>
                        <a:pt x="38" y="54"/>
                      </a:cubicBezTo>
                      <a:cubicBezTo>
                        <a:pt x="38" y="45"/>
                        <a:pt x="38" y="45"/>
                        <a:pt x="38" y="45"/>
                      </a:cubicBezTo>
                      <a:cubicBezTo>
                        <a:pt x="24" y="45"/>
                        <a:pt x="24" y="45"/>
                        <a:pt x="24" y="45"/>
                      </a:cubicBezTo>
                      <a:cubicBezTo>
                        <a:pt x="24" y="37"/>
                        <a:pt x="24" y="37"/>
                        <a:pt x="24" y="37"/>
                      </a:cubicBezTo>
                      <a:cubicBezTo>
                        <a:pt x="38" y="37"/>
                        <a:pt x="38" y="37"/>
                        <a:pt x="38" y="37"/>
                      </a:cubicBezTo>
                      <a:cubicBezTo>
                        <a:pt x="38" y="25"/>
                        <a:pt x="38" y="25"/>
                        <a:pt x="38" y="25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38" y="16"/>
                        <a:pt x="38" y="16"/>
                        <a:pt x="38" y="16"/>
                      </a:cubicBezTo>
                      <a:cubicBezTo>
                        <a:pt x="38" y="11"/>
                        <a:pt x="38" y="11"/>
                        <a:pt x="38" y="11"/>
                      </a:cubicBezTo>
                      <a:cubicBezTo>
                        <a:pt x="38" y="5"/>
                        <a:pt x="33" y="0"/>
                        <a:pt x="27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" y="0"/>
                        <a:pt x="0" y="5"/>
                        <a:pt x="0" y="11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13" y="37"/>
                        <a:pt x="13" y="37"/>
                        <a:pt x="13" y="37"/>
                      </a:cubicBezTo>
                      <a:cubicBezTo>
                        <a:pt x="13" y="45"/>
                        <a:pt x="13" y="45"/>
                        <a:pt x="13" y="45"/>
                      </a:cubicBez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E2EC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97" name="Freeform 173"/>
                <p:cNvSpPr>
                  <a:spLocks/>
                </p:cNvSpPr>
                <p:nvPr userDrawn="1"/>
              </p:nvSpPr>
              <p:spPr bwMode="auto">
                <a:xfrm>
                  <a:off x="7285" y="4208"/>
                  <a:ext cx="85" cy="54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20" y="19"/>
                    </a:cxn>
                    <a:cxn ang="0">
                      <a:pos x="27" y="19"/>
                    </a:cxn>
                    <a:cxn ang="0">
                      <a:pos x="27" y="31"/>
                    </a:cxn>
                    <a:cxn ang="0">
                      <a:pos x="19" y="31"/>
                    </a:cxn>
                    <a:cxn ang="0">
                      <a:pos x="19" y="39"/>
                    </a:cxn>
                    <a:cxn ang="0">
                      <a:pos x="43" y="39"/>
                    </a:cxn>
                    <a:cxn ang="0">
                      <a:pos x="43" y="31"/>
                    </a:cxn>
                    <a:cxn ang="0">
                      <a:pos x="35" y="31"/>
                    </a:cxn>
                    <a:cxn ang="0">
                      <a:pos x="35" y="19"/>
                    </a:cxn>
                    <a:cxn ang="0">
                      <a:pos x="41" y="19"/>
                    </a:cxn>
                    <a:cxn ang="0">
                      <a:pos x="61" y="2"/>
                    </a:cxn>
                    <a:cxn ang="0">
                      <a:pos x="53" y="0"/>
                    </a:cxn>
                    <a:cxn ang="0">
                      <a:pos x="41" y="10"/>
                    </a:cxn>
                    <a:cxn ang="0">
                      <a:pos x="20" y="10"/>
                    </a:cxn>
                    <a:cxn ang="0">
                      <a:pos x="8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61" h="39">
                      <a:moveTo>
                        <a:pt x="0" y="2"/>
                      </a:moveTo>
                      <a:cubicBezTo>
                        <a:pt x="3" y="11"/>
                        <a:pt x="11" y="19"/>
                        <a:pt x="20" y="19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27" y="31"/>
                        <a:pt x="27" y="31"/>
                        <a:pt x="27" y="31"/>
                      </a:cubicBezTo>
                      <a:cubicBezTo>
                        <a:pt x="19" y="31"/>
                        <a:pt x="19" y="31"/>
                        <a:pt x="19" y="31"/>
                      </a:cubicBezTo>
                      <a:cubicBezTo>
                        <a:pt x="19" y="39"/>
                        <a:pt x="19" y="39"/>
                        <a:pt x="19" y="39"/>
                      </a:cubicBezTo>
                      <a:cubicBezTo>
                        <a:pt x="43" y="39"/>
                        <a:pt x="43" y="39"/>
                        <a:pt x="43" y="39"/>
                      </a:cubicBezTo>
                      <a:cubicBezTo>
                        <a:pt x="43" y="31"/>
                        <a:pt x="43" y="31"/>
                        <a:pt x="43" y="31"/>
                      </a:cubicBezTo>
                      <a:cubicBezTo>
                        <a:pt x="35" y="31"/>
                        <a:pt x="35" y="31"/>
                        <a:pt x="35" y="31"/>
                      </a:cubicBezTo>
                      <a:cubicBezTo>
                        <a:pt x="35" y="19"/>
                        <a:pt x="35" y="19"/>
                        <a:pt x="35" y="19"/>
                      </a:cubicBezTo>
                      <a:cubicBezTo>
                        <a:pt x="41" y="19"/>
                        <a:pt x="41" y="19"/>
                        <a:pt x="41" y="19"/>
                      </a:cubicBezTo>
                      <a:cubicBezTo>
                        <a:pt x="51" y="19"/>
                        <a:pt x="59" y="10"/>
                        <a:pt x="61" y="2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2" y="5"/>
                        <a:pt x="47" y="10"/>
                        <a:pt x="41" y="10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15" y="10"/>
                        <a:pt x="10" y="6"/>
                        <a:pt x="8" y="0"/>
                      </a:cubicBez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2EC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98" name="Freeform 174"/>
                <p:cNvSpPr>
                  <a:spLocks noEditPoints="1"/>
                </p:cNvSpPr>
                <p:nvPr userDrawn="1"/>
              </p:nvSpPr>
              <p:spPr bwMode="auto">
                <a:xfrm>
                  <a:off x="4419" y="4032"/>
                  <a:ext cx="74" cy="60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5" y="0"/>
                    </a:cxn>
                    <a:cxn ang="0">
                      <a:pos x="0" y="6"/>
                    </a:cxn>
                    <a:cxn ang="0">
                      <a:pos x="0" y="22"/>
                    </a:cxn>
                    <a:cxn ang="0">
                      <a:pos x="4" y="22"/>
                    </a:cxn>
                    <a:cxn ang="0">
                      <a:pos x="11" y="29"/>
                    </a:cxn>
                    <a:cxn ang="0">
                      <a:pos x="11" y="43"/>
                    </a:cxn>
                    <a:cxn ang="0">
                      <a:pos x="19" y="43"/>
                    </a:cxn>
                    <a:cxn ang="0">
                      <a:pos x="19" y="30"/>
                    </a:cxn>
                    <a:cxn ang="0">
                      <a:pos x="14" y="25"/>
                    </a:cxn>
                    <a:cxn ang="0">
                      <a:pos x="19" y="20"/>
                    </a:cxn>
                    <a:cxn ang="0">
                      <a:pos x="19" y="17"/>
                    </a:cxn>
                    <a:cxn ang="0">
                      <a:pos x="14" y="12"/>
                    </a:cxn>
                    <a:cxn ang="0">
                      <a:pos x="19" y="7"/>
                    </a:cxn>
                    <a:cxn ang="0">
                      <a:pos x="19" y="0"/>
                    </a:cxn>
                    <a:cxn ang="0">
                      <a:pos x="34" y="0"/>
                    </a:cxn>
                    <a:cxn ang="0">
                      <a:pos x="19" y="0"/>
                    </a:cxn>
                    <a:cxn ang="0">
                      <a:pos x="19" y="7"/>
                    </a:cxn>
                    <a:cxn ang="0">
                      <a:pos x="24" y="12"/>
                    </a:cxn>
                    <a:cxn ang="0">
                      <a:pos x="19" y="17"/>
                    </a:cxn>
                    <a:cxn ang="0">
                      <a:pos x="19" y="20"/>
                    </a:cxn>
                    <a:cxn ang="0">
                      <a:pos x="24" y="25"/>
                    </a:cxn>
                    <a:cxn ang="0">
                      <a:pos x="19" y="30"/>
                    </a:cxn>
                    <a:cxn ang="0">
                      <a:pos x="19" y="43"/>
                    </a:cxn>
                    <a:cxn ang="0">
                      <a:pos x="34" y="43"/>
                    </a:cxn>
                    <a:cxn ang="0">
                      <a:pos x="34" y="30"/>
                    </a:cxn>
                    <a:cxn ang="0">
                      <a:pos x="30" y="25"/>
                    </a:cxn>
                    <a:cxn ang="0">
                      <a:pos x="34" y="20"/>
                    </a:cxn>
                    <a:cxn ang="0">
                      <a:pos x="34" y="17"/>
                    </a:cxn>
                    <a:cxn ang="0">
                      <a:pos x="30" y="12"/>
                    </a:cxn>
                    <a:cxn ang="0">
                      <a:pos x="34" y="7"/>
                    </a:cxn>
                    <a:cxn ang="0">
                      <a:pos x="34" y="0"/>
                    </a:cxn>
                    <a:cxn ang="0">
                      <a:pos x="42" y="43"/>
                    </a:cxn>
                    <a:cxn ang="0">
                      <a:pos x="42" y="29"/>
                    </a:cxn>
                    <a:cxn ang="0">
                      <a:pos x="49" y="22"/>
                    </a:cxn>
                    <a:cxn ang="0">
                      <a:pos x="54" y="22"/>
                    </a:cxn>
                    <a:cxn ang="0">
                      <a:pos x="54" y="6"/>
                    </a:cxn>
                    <a:cxn ang="0">
                      <a:pos x="48" y="0"/>
                    </a:cxn>
                    <a:cxn ang="0">
                      <a:pos x="34" y="0"/>
                    </a:cxn>
                    <a:cxn ang="0">
                      <a:pos x="34" y="7"/>
                    </a:cxn>
                    <a:cxn ang="0">
                      <a:pos x="39" y="12"/>
                    </a:cxn>
                    <a:cxn ang="0">
                      <a:pos x="34" y="17"/>
                    </a:cxn>
                    <a:cxn ang="0">
                      <a:pos x="34" y="20"/>
                    </a:cxn>
                    <a:cxn ang="0">
                      <a:pos x="39" y="25"/>
                    </a:cxn>
                    <a:cxn ang="0">
                      <a:pos x="34" y="30"/>
                    </a:cxn>
                    <a:cxn ang="0">
                      <a:pos x="34" y="43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54" h="43">
                      <a:moveTo>
                        <a:pt x="19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9" y="22"/>
                        <a:pt x="11" y="24"/>
                        <a:pt x="11" y="29"/>
                      </a:cubicBezTo>
                      <a:cubicBezTo>
                        <a:pt x="11" y="43"/>
                        <a:pt x="11" y="43"/>
                        <a:pt x="11" y="43"/>
                      </a:cubicBezTo>
                      <a:cubicBezTo>
                        <a:pt x="19" y="43"/>
                        <a:pt x="19" y="43"/>
                        <a:pt x="19" y="43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16" y="30"/>
                        <a:pt x="14" y="28"/>
                        <a:pt x="14" y="25"/>
                      </a:cubicBezTo>
                      <a:cubicBezTo>
                        <a:pt x="14" y="22"/>
                        <a:pt x="16" y="20"/>
                        <a:pt x="19" y="20"/>
                      </a:cubicBezTo>
                      <a:cubicBezTo>
                        <a:pt x="19" y="17"/>
                        <a:pt x="19" y="17"/>
                        <a:pt x="19" y="17"/>
                      </a:cubicBezTo>
                      <a:cubicBezTo>
                        <a:pt x="16" y="17"/>
                        <a:pt x="14" y="15"/>
                        <a:pt x="14" y="12"/>
                      </a:cubicBezTo>
                      <a:cubicBezTo>
                        <a:pt x="14" y="9"/>
                        <a:pt x="16" y="7"/>
                        <a:pt x="19" y="7"/>
                      </a:cubicBezTo>
                      <a:lnTo>
                        <a:pt x="19" y="0"/>
                      </a:lnTo>
                      <a:close/>
                      <a:moveTo>
                        <a:pt x="34" y="0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22" y="7"/>
                        <a:pt x="24" y="9"/>
                        <a:pt x="24" y="12"/>
                      </a:cubicBezTo>
                      <a:cubicBezTo>
                        <a:pt x="24" y="15"/>
                        <a:pt x="22" y="17"/>
                        <a:pt x="19" y="17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cubicBezTo>
                        <a:pt x="22" y="20"/>
                        <a:pt x="24" y="22"/>
                        <a:pt x="24" y="25"/>
                      </a:cubicBezTo>
                      <a:cubicBezTo>
                        <a:pt x="24" y="28"/>
                        <a:pt x="22" y="30"/>
                        <a:pt x="19" y="30"/>
                      </a:cubicBezTo>
                      <a:cubicBezTo>
                        <a:pt x="19" y="43"/>
                        <a:pt x="19" y="43"/>
                        <a:pt x="19" y="43"/>
                      </a:cubicBezTo>
                      <a:cubicBezTo>
                        <a:pt x="34" y="43"/>
                        <a:pt x="34" y="43"/>
                        <a:pt x="34" y="43"/>
                      </a:cubicBezTo>
                      <a:cubicBezTo>
                        <a:pt x="34" y="30"/>
                        <a:pt x="34" y="30"/>
                        <a:pt x="34" y="30"/>
                      </a:cubicBezTo>
                      <a:cubicBezTo>
                        <a:pt x="32" y="30"/>
                        <a:pt x="30" y="28"/>
                        <a:pt x="30" y="25"/>
                      </a:cubicBezTo>
                      <a:cubicBezTo>
                        <a:pt x="30" y="22"/>
                        <a:pt x="32" y="20"/>
                        <a:pt x="34" y="20"/>
                      </a:cubicBezTo>
                      <a:cubicBezTo>
                        <a:pt x="34" y="17"/>
                        <a:pt x="34" y="17"/>
                        <a:pt x="34" y="17"/>
                      </a:cubicBezTo>
                      <a:cubicBezTo>
                        <a:pt x="32" y="17"/>
                        <a:pt x="30" y="15"/>
                        <a:pt x="30" y="12"/>
                      </a:cubicBezTo>
                      <a:cubicBezTo>
                        <a:pt x="30" y="9"/>
                        <a:pt x="32" y="7"/>
                        <a:pt x="34" y="7"/>
                      </a:cubicBezTo>
                      <a:lnTo>
                        <a:pt x="34" y="0"/>
                      </a:lnTo>
                      <a:close/>
                      <a:moveTo>
                        <a:pt x="42" y="43"/>
                      </a:moveTo>
                      <a:cubicBezTo>
                        <a:pt x="42" y="29"/>
                        <a:pt x="42" y="29"/>
                        <a:pt x="42" y="29"/>
                      </a:cubicBezTo>
                      <a:cubicBezTo>
                        <a:pt x="42" y="24"/>
                        <a:pt x="45" y="22"/>
                        <a:pt x="49" y="22"/>
                      </a:cubicBezTo>
                      <a:cubicBezTo>
                        <a:pt x="54" y="22"/>
                        <a:pt x="54" y="22"/>
                        <a:pt x="54" y="22"/>
                      </a:cubicBezTo>
                      <a:cubicBezTo>
                        <a:pt x="54" y="6"/>
                        <a:pt x="54" y="6"/>
                        <a:pt x="54" y="6"/>
                      </a:cubicBezTo>
                      <a:cubicBezTo>
                        <a:pt x="54" y="3"/>
                        <a:pt x="51" y="0"/>
                        <a:pt x="48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37" y="7"/>
                        <a:pt x="39" y="9"/>
                        <a:pt x="39" y="12"/>
                      </a:cubicBezTo>
                      <a:cubicBezTo>
                        <a:pt x="39" y="15"/>
                        <a:pt x="37" y="17"/>
                        <a:pt x="34" y="17"/>
                      </a:cubicBezTo>
                      <a:cubicBezTo>
                        <a:pt x="34" y="20"/>
                        <a:pt x="34" y="20"/>
                        <a:pt x="34" y="20"/>
                      </a:cubicBezTo>
                      <a:cubicBezTo>
                        <a:pt x="37" y="20"/>
                        <a:pt x="39" y="22"/>
                        <a:pt x="39" y="25"/>
                      </a:cubicBezTo>
                      <a:cubicBezTo>
                        <a:pt x="39" y="28"/>
                        <a:pt x="37" y="30"/>
                        <a:pt x="34" y="30"/>
                      </a:cubicBezTo>
                      <a:cubicBezTo>
                        <a:pt x="34" y="43"/>
                        <a:pt x="34" y="43"/>
                        <a:pt x="34" y="43"/>
                      </a:cubicBezTo>
                      <a:lnTo>
                        <a:pt x="42" y="43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99" name="Freeform 175"/>
                <p:cNvSpPr>
                  <a:spLocks/>
                </p:cNvSpPr>
                <p:nvPr userDrawn="1"/>
              </p:nvSpPr>
              <p:spPr bwMode="auto">
                <a:xfrm>
                  <a:off x="4405" y="4066"/>
                  <a:ext cx="101" cy="53"/>
                </a:xfrm>
                <a:custGeom>
                  <a:avLst/>
                  <a:gdLst/>
                  <a:ahLst/>
                  <a:cxnLst>
                    <a:cxn ang="0">
                      <a:pos x="69" y="0"/>
                    </a:cxn>
                    <a:cxn ang="0">
                      <a:pos x="64" y="0"/>
                    </a:cxn>
                    <a:cxn ang="0">
                      <a:pos x="59" y="0"/>
                    </a:cxn>
                    <a:cxn ang="0">
                      <a:pos x="54" y="5"/>
                    </a:cxn>
                    <a:cxn ang="0">
                      <a:pos x="54" y="21"/>
                    </a:cxn>
                    <a:cxn ang="0">
                      <a:pos x="19" y="21"/>
                    </a:cxn>
                    <a:cxn ang="0">
                      <a:pos x="19" y="5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5" y="0"/>
                    </a:cxn>
                    <a:cxn ang="0">
                      <a:pos x="0" y="5"/>
                    </a:cxn>
                    <a:cxn ang="0">
                      <a:pos x="0" y="29"/>
                    </a:cxn>
                    <a:cxn ang="0">
                      <a:pos x="7" y="36"/>
                    </a:cxn>
                    <a:cxn ang="0">
                      <a:pos x="7" y="37"/>
                    </a:cxn>
                    <a:cxn ang="0">
                      <a:pos x="8" y="38"/>
                    </a:cxn>
                    <a:cxn ang="0">
                      <a:pos x="10" y="39"/>
                    </a:cxn>
                    <a:cxn ang="0">
                      <a:pos x="11" y="39"/>
                    </a:cxn>
                    <a:cxn ang="0">
                      <a:pos x="14" y="38"/>
                    </a:cxn>
                    <a:cxn ang="0">
                      <a:pos x="14" y="37"/>
                    </a:cxn>
                    <a:cxn ang="0">
                      <a:pos x="14" y="36"/>
                    </a:cxn>
                    <a:cxn ang="0">
                      <a:pos x="59" y="36"/>
                    </a:cxn>
                    <a:cxn ang="0">
                      <a:pos x="59" y="37"/>
                    </a:cxn>
                    <a:cxn ang="0">
                      <a:pos x="60" y="38"/>
                    </a:cxn>
                    <a:cxn ang="0">
                      <a:pos x="62" y="39"/>
                    </a:cxn>
                    <a:cxn ang="0">
                      <a:pos x="63" y="39"/>
                    </a:cxn>
                    <a:cxn ang="0">
                      <a:pos x="66" y="38"/>
                    </a:cxn>
                    <a:cxn ang="0">
                      <a:pos x="66" y="37"/>
                    </a:cxn>
                    <a:cxn ang="0">
                      <a:pos x="66" y="36"/>
                    </a:cxn>
                    <a:cxn ang="0">
                      <a:pos x="69" y="36"/>
                    </a:cxn>
                    <a:cxn ang="0">
                      <a:pos x="73" y="29"/>
                    </a:cxn>
                    <a:cxn ang="0">
                      <a:pos x="73" y="5"/>
                    </a:cxn>
                    <a:cxn ang="0">
                      <a:pos x="69" y="0"/>
                    </a:cxn>
                  </a:cxnLst>
                  <a:rect l="0" t="0" r="r" b="b"/>
                  <a:pathLst>
                    <a:path w="73" h="39">
                      <a:moveTo>
                        <a:pt x="69" y="0"/>
                      </a:move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6" y="0"/>
                        <a:pt x="54" y="1"/>
                        <a:pt x="54" y="5"/>
                      </a:cubicBezTo>
                      <a:cubicBezTo>
                        <a:pt x="54" y="21"/>
                        <a:pt x="54" y="21"/>
                        <a:pt x="54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19" y="1"/>
                        <a:pt x="18" y="0"/>
                        <a:pt x="14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1"/>
                        <a:pt x="0" y="5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32"/>
                        <a:pt x="4" y="36"/>
                        <a:pt x="7" y="36"/>
                      </a:cubicBezTo>
                      <a:cubicBezTo>
                        <a:pt x="7" y="36"/>
                        <a:pt x="7" y="37"/>
                        <a:pt x="7" y="37"/>
                      </a:cubicBezTo>
                      <a:cubicBezTo>
                        <a:pt x="7" y="37"/>
                        <a:pt x="7" y="38"/>
                        <a:pt x="8" y="38"/>
                      </a:cubicBezTo>
                      <a:cubicBezTo>
                        <a:pt x="8" y="39"/>
                        <a:pt x="9" y="39"/>
                        <a:pt x="10" y="39"/>
                      </a:cubicBezTo>
                      <a:cubicBezTo>
                        <a:pt x="11" y="39"/>
                        <a:pt x="11" y="39"/>
                        <a:pt x="11" y="39"/>
                      </a:cubicBezTo>
                      <a:cubicBezTo>
                        <a:pt x="12" y="39"/>
                        <a:pt x="13" y="39"/>
                        <a:pt x="14" y="38"/>
                      </a:cubicBezTo>
                      <a:cubicBezTo>
                        <a:pt x="14" y="38"/>
                        <a:pt x="14" y="37"/>
                        <a:pt x="14" y="37"/>
                      </a:cubicBezTo>
                      <a:cubicBezTo>
                        <a:pt x="14" y="37"/>
                        <a:pt x="14" y="36"/>
                        <a:pt x="14" y="36"/>
                      </a:cubicBezTo>
                      <a:cubicBezTo>
                        <a:pt x="59" y="36"/>
                        <a:pt x="59" y="36"/>
                        <a:pt x="59" y="36"/>
                      </a:cubicBezTo>
                      <a:cubicBezTo>
                        <a:pt x="59" y="36"/>
                        <a:pt x="59" y="37"/>
                        <a:pt x="59" y="37"/>
                      </a:cubicBezTo>
                      <a:cubicBezTo>
                        <a:pt x="59" y="37"/>
                        <a:pt x="59" y="38"/>
                        <a:pt x="60" y="38"/>
                      </a:cubicBezTo>
                      <a:cubicBezTo>
                        <a:pt x="60" y="39"/>
                        <a:pt x="61" y="39"/>
                        <a:pt x="62" y="39"/>
                      </a:cubicBezTo>
                      <a:cubicBezTo>
                        <a:pt x="63" y="39"/>
                        <a:pt x="63" y="39"/>
                        <a:pt x="63" y="39"/>
                      </a:cubicBezTo>
                      <a:cubicBezTo>
                        <a:pt x="64" y="39"/>
                        <a:pt x="65" y="39"/>
                        <a:pt x="66" y="38"/>
                      </a:cubicBezTo>
                      <a:cubicBezTo>
                        <a:pt x="66" y="38"/>
                        <a:pt x="66" y="37"/>
                        <a:pt x="66" y="37"/>
                      </a:cubicBezTo>
                      <a:cubicBezTo>
                        <a:pt x="66" y="37"/>
                        <a:pt x="66" y="36"/>
                        <a:pt x="66" y="36"/>
                      </a:cubicBezTo>
                      <a:cubicBezTo>
                        <a:pt x="69" y="36"/>
                        <a:pt x="69" y="36"/>
                        <a:pt x="69" y="36"/>
                      </a:cubicBezTo>
                      <a:cubicBezTo>
                        <a:pt x="72" y="36"/>
                        <a:pt x="73" y="32"/>
                        <a:pt x="73" y="29"/>
                      </a:cubicBezTo>
                      <a:cubicBezTo>
                        <a:pt x="73" y="5"/>
                        <a:pt x="73" y="5"/>
                        <a:pt x="73" y="5"/>
                      </a:cubicBezTo>
                      <a:cubicBezTo>
                        <a:pt x="73" y="1"/>
                        <a:pt x="72" y="0"/>
                        <a:pt x="69" y="0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200" name="Oval 176"/>
                <p:cNvSpPr>
                  <a:spLocks noChangeArrowheads="1"/>
                </p:cNvSpPr>
                <p:nvPr userDrawn="1"/>
              </p:nvSpPr>
              <p:spPr bwMode="auto">
                <a:xfrm>
                  <a:off x="4441" y="4045"/>
                  <a:ext cx="8" cy="8"/>
                </a:xfrm>
                <a:prstGeom prst="ellipse">
                  <a:avLst/>
                </a:pr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201" name="Oval 177"/>
                <p:cNvSpPr>
                  <a:spLocks noChangeArrowheads="1"/>
                </p:cNvSpPr>
                <p:nvPr userDrawn="1"/>
              </p:nvSpPr>
              <p:spPr bwMode="auto">
                <a:xfrm>
                  <a:off x="4462" y="4045"/>
                  <a:ext cx="8" cy="8"/>
                </a:xfrm>
                <a:prstGeom prst="ellipse">
                  <a:avLst/>
                </a:pr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202" name="Oval 178"/>
                <p:cNvSpPr>
                  <a:spLocks noChangeArrowheads="1"/>
                </p:cNvSpPr>
                <p:nvPr userDrawn="1"/>
              </p:nvSpPr>
              <p:spPr bwMode="auto">
                <a:xfrm>
                  <a:off x="4441" y="4063"/>
                  <a:ext cx="8" cy="8"/>
                </a:xfrm>
                <a:prstGeom prst="ellipse">
                  <a:avLst/>
                </a:pr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203" name="Oval 179"/>
                <p:cNvSpPr>
                  <a:spLocks noChangeArrowheads="1"/>
                </p:cNvSpPr>
                <p:nvPr userDrawn="1"/>
              </p:nvSpPr>
              <p:spPr bwMode="auto">
                <a:xfrm>
                  <a:off x="4462" y="4063"/>
                  <a:ext cx="8" cy="8"/>
                </a:xfrm>
                <a:prstGeom prst="ellipse">
                  <a:avLst/>
                </a:pr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204" name="Rectangle 180"/>
                <p:cNvSpPr>
                  <a:spLocks noChangeArrowheads="1"/>
                </p:cNvSpPr>
                <p:nvPr userDrawn="1"/>
              </p:nvSpPr>
              <p:spPr bwMode="auto">
                <a:xfrm>
                  <a:off x="4628" y="4114"/>
                  <a:ext cx="13" cy="28"/>
                </a:xfrm>
                <a:prstGeom prst="rect">
                  <a:avLst/>
                </a:prstGeom>
                <a:solidFill>
                  <a:srgbClr val="EDEC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205" name="Rectangle 181"/>
                <p:cNvSpPr>
                  <a:spLocks noChangeArrowheads="1"/>
                </p:cNvSpPr>
                <p:nvPr userDrawn="1"/>
              </p:nvSpPr>
              <p:spPr bwMode="auto">
                <a:xfrm>
                  <a:off x="4628" y="4157"/>
                  <a:ext cx="13" cy="50"/>
                </a:xfrm>
                <a:prstGeom prst="rect">
                  <a:avLst/>
                </a:prstGeom>
                <a:solidFill>
                  <a:srgbClr val="EDEC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206" name="Rectangle 182"/>
                <p:cNvSpPr>
                  <a:spLocks noChangeArrowheads="1"/>
                </p:cNvSpPr>
                <p:nvPr userDrawn="1"/>
              </p:nvSpPr>
              <p:spPr bwMode="auto">
                <a:xfrm>
                  <a:off x="4598" y="4114"/>
                  <a:ext cx="12" cy="51"/>
                </a:xfrm>
                <a:prstGeom prst="rect">
                  <a:avLst/>
                </a:prstGeom>
                <a:solidFill>
                  <a:srgbClr val="EDEC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207" name="Rectangle 183"/>
                <p:cNvSpPr>
                  <a:spLocks noChangeArrowheads="1"/>
                </p:cNvSpPr>
                <p:nvPr userDrawn="1"/>
              </p:nvSpPr>
              <p:spPr bwMode="auto">
                <a:xfrm>
                  <a:off x="4598" y="4181"/>
                  <a:ext cx="12" cy="26"/>
                </a:xfrm>
                <a:prstGeom prst="rect">
                  <a:avLst/>
                </a:prstGeom>
                <a:solidFill>
                  <a:srgbClr val="EDEC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208" name="Rectangle 184"/>
                <p:cNvSpPr>
                  <a:spLocks noChangeArrowheads="1"/>
                </p:cNvSpPr>
                <p:nvPr userDrawn="1"/>
              </p:nvSpPr>
              <p:spPr bwMode="auto">
                <a:xfrm>
                  <a:off x="4567" y="4114"/>
                  <a:ext cx="13" cy="9"/>
                </a:xfrm>
                <a:prstGeom prst="rect">
                  <a:avLst/>
                </a:prstGeom>
                <a:solidFill>
                  <a:srgbClr val="EDEC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209" name="Rectangle 185"/>
                <p:cNvSpPr>
                  <a:spLocks noChangeArrowheads="1"/>
                </p:cNvSpPr>
                <p:nvPr userDrawn="1"/>
              </p:nvSpPr>
              <p:spPr bwMode="auto">
                <a:xfrm>
                  <a:off x="4567" y="4138"/>
                  <a:ext cx="13" cy="69"/>
                </a:xfrm>
                <a:prstGeom prst="rect">
                  <a:avLst/>
                </a:prstGeom>
                <a:solidFill>
                  <a:srgbClr val="EDEC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210" name="Freeform 186"/>
                <p:cNvSpPr>
                  <a:spLocks/>
                </p:cNvSpPr>
                <p:nvPr userDrawn="1"/>
              </p:nvSpPr>
              <p:spPr bwMode="auto">
                <a:xfrm>
                  <a:off x="4563" y="4125"/>
                  <a:ext cx="22" cy="1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0"/>
                    </a:cxn>
                    <a:cxn ang="0">
                      <a:pos x="4" y="10"/>
                    </a:cxn>
                    <a:cxn ang="0">
                      <a:pos x="17" y="10"/>
                    </a:cxn>
                    <a:cxn ang="0">
                      <a:pos x="22" y="10"/>
                    </a:cxn>
                    <a:cxn ang="0">
                      <a:pos x="22" y="0"/>
                    </a:cxn>
                    <a:cxn ang="0">
                      <a:pos x="17" y="0"/>
                    </a:cxn>
                    <a:cxn ang="0">
                      <a:pos x="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" h="10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4" y="10"/>
                      </a:lnTo>
                      <a:lnTo>
                        <a:pt x="17" y="10"/>
                      </a:lnTo>
                      <a:lnTo>
                        <a:pt x="22" y="10"/>
                      </a:lnTo>
                      <a:lnTo>
                        <a:pt x="22" y="0"/>
                      </a:lnTo>
                      <a:lnTo>
                        <a:pt x="17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211" name="Freeform 187"/>
                <p:cNvSpPr>
                  <a:spLocks/>
                </p:cNvSpPr>
                <p:nvPr userDrawn="1"/>
              </p:nvSpPr>
              <p:spPr bwMode="auto">
                <a:xfrm>
                  <a:off x="4592" y="4168"/>
                  <a:ext cx="24" cy="1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0"/>
                    </a:cxn>
                    <a:cxn ang="0">
                      <a:pos x="6" y="10"/>
                    </a:cxn>
                    <a:cxn ang="0">
                      <a:pos x="18" y="10"/>
                    </a:cxn>
                    <a:cxn ang="0">
                      <a:pos x="24" y="10"/>
                    </a:cxn>
                    <a:cxn ang="0">
                      <a:pos x="24" y="0"/>
                    </a:cxn>
                    <a:cxn ang="0">
                      <a:pos x="18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10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6" y="10"/>
                      </a:lnTo>
                      <a:lnTo>
                        <a:pt x="18" y="10"/>
                      </a:lnTo>
                      <a:lnTo>
                        <a:pt x="24" y="10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 userDrawn="1"/>
              </p:nvSpPr>
              <p:spPr bwMode="auto">
                <a:xfrm>
                  <a:off x="4623" y="4145"/>
                  <a:ext cx="22" cy="9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9"/>
                    </a:cxn>
                    <a:cxn ang="0">
                      <a:pos x="5" y="9"/>
                    </a:cxn>
                    <a:cxn ang="0">
                      <a:pos x="18" y="9"/>
                    </a:cxn>
                    <a:cxn ang="0">
                      <a:pos x="22" y="9"/>
                    </a:cxn>
                    <a:cxn ang="0">
                      <a:pos x="22" y="0"/>
                    </a:cxn>
                    <a:cxn ang="0">
                      <a:pos x="18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22" h="9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5" y="9"/>
                      </a:lnTo>
                      <a:lnTo>
                        <a:pt x="18" y="9"/>
                      </a:lnTo>
                      <a:lnTo>
                        <a:pt x="22" y="9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213" name="Freeform 189"/>
                <p:cNvSpPr>
                  <a:spLocks/>
                </p:cNvSpPr>
                <p:nvPr userDrawn="1"/>
              </p:nvSpPr>
              <p:spPr bwMode="auto">
                <a:xfrm>
                  <a:off x="3501" y="4032"/>
                  <a:ext cx="85" cy="50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34" y="6"/>
                    </a:cxn>
                    <a:cxn ang="0">
                      <a:pos x="0" y="36"/>
                    </a:cxn>
                    <a:cxn ang="0">
                      <a:pos x="34" y="29"/>
                    </a:cxn>
                    <a:cxn ang="0">
                      <a:pos x="34" y="35"/>
                    </a:cxn>
                    <a:cxn ang="0">
                      <a:pos x="61" y="17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61" h="36">
                      <a:moveTo>
                        <a:pt x="34" y="0"/>
                      </a:move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" y="6"/>
                        <a:pt x="0" y="36"/>
                        <a:pt x="0" y="36"/>
                      </a:cubicBezTo>
                      <a:cubicBezTo>
                        <a:pt x="0" y="36"/>
                        <a:pt x="9" y="29"/>
                        <a:pt x="34" y="29"/>
                      </a:cubicBezTo>
                      <a:cubicBezTo>
                        <a:pt x="34" y="35"/>
                        <a:pt x="34" y="35"/>
                        <a:pt x="34" y="35"/>
                      </a:cubicBezTo>
                      <a:cubicBezTo>
                        <a:pt x="61" y="17"/>
                        <a:pt x="61" y="17"/>
                        <a:pt x="61" y="17"/>
                      </a:cubicBez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214" name="Freeform 190"/>
                <p:cNvSpPr>
                  <a:spLocks/>
                </p:cNvSpPr>
                <p:nvPr userDrawn="1"/>
              </p:nvSpPr>
              <p:spPr bwMode="auto">
                <a:xfrm>
                  <a:off x="3493" y="4076"/>
                  <a:ext cx="83" cy="50"/>
                </a:xfrm>
                <a:custGeom>
                  <a:avLst/>
                  <a:gdLst/>
                  <a:ahLst/>
                  <a:cxnLst>
                    <a:cxn ang="0">
                      <a:pos x="26" y="36"/>
                    </a:cxn>
                    <a:cxn ang="0">
                      <a:pos x="26" y="30"/>
                    </a:cxn>
                    <a:cxn ang="0">
                      <a:pos x="60" y="0"/>
                    </a:cxn>
                    <a:cxn ang="0">
                      <a:pos x="26" y="7"/>
                    </a:cxn>
                    <a:cxn ang="0">
                      <a:pos x="26" y="1"/>
                    </a:cxn>
                    <a:cxn ang="0">
                      <a:pos x="0" y="18"/>
                    </a:cxn>
                    <a:cxn ang="0">
                      <a:pos x="26" y="36"/>
                    </a:cxn>
                  </a:cxnLst>
                  <a:rect l="0" t="0" r="r" b="b"/>
                  <a:pathLst>
                    <a:path w="60" h="36">
                      <a:moveTo>
                        <a:pt x="26" y="36"/>
                      </a:moveTo>
                      <a:cubicBezTo>
                        <a:pt x="26" y="30"/>
                        <a:pt x="26" y="30"/>
                        <a:pt x="26" y="30"/>
                      </a:cubicBezTo>
                      <a:cubicBezTo>
                        <a:pt x="57" y="30"/>
                        <a:pt x="60" y="0"/>
                        <a:pt x="60" y="0"/>
                      </a:cubicBezTo>
                      <a:cubicBezTo>
                        <a:pt x="60" y="0"/>
                        <a:pt x="51" y="7"/>
                        <a:pt x="26" y="7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0" y="18"/>
                        <a:pt x="0" y="18"/>
                        <a:pt x="0" y="18"/>
                      </a:cubicBezTo>
                      <a:lnTo>
                        <a:pt x="26" y="36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 userDrawn="1"/>
              </p:nvSpPr>
              <p:spPr bwMode="auto">
                <a:xfrm>
                  <a:off x="6188" y="48"/>
                  <a:ext cx="68" cy="40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28" y="5"/>
                    </a:cxn>
                    <a:cxn ang="0">
                      <a:pos x="0" y="29"/>
                    </a:cxn>
                    <a:cxn ang="0">
                      <a:pos x="28" y="24"/>
                    </a:cxn>
                    <a:cxn ang="0">
                      <a:pos x="28" y="29"/>
                    </a:cxn>
                    <a:cxn ang="0">
                      <a:pos x="49" y="15"/>
                    </a:cxn>
                    <a:cxn ang="0">
                      <a:pos x="28" y="0"/>
                    </a:cxn>
                  </a:cxnLst>
                  <a:rect l="0" t="0" r="r" b="b"/>
                  <a:pathLst>
                    <a:path w="49" h="29">
                      <a:moveTo>
                        <a:pt x="28" y="0"/>
                      </a:moveTo>
                      <a:cubicBezTo>
                        <a:pt x="28" y="5"/>
                        <a:pt x="28" y="5"/>
                        <a:pt x="28" y="5"/>
                      </a:cubicBezTo>
                      <a:cubicBezTo>
                        <a:pt x="3" y="5"/>
                        <a:pt x="0" y="29"/>
                        <a:pt x="0" y="29"/>
                      </a:cubicBezTo>
                      <a:cubicBezTo>
                        <a:pt x="0" y="29"/>
                        <a:pt x="8" y="24"/>
                        <a:pt x="28" y="24"/>
                      </a:cubicBezTo>
                      <a:cubicBezTo>
                        <a:pt x="28" y="29"/>
                        <a:pt x="28" y="29"/>
                        <a:pt x="28" y="29"/>
                      </a:cubicBezTo>
                      <a:cubicBezTo>
                        <a:pt x="49" y="15"/>
                        <a:pt x="49" y="15"/>
                        <a:pt x="49" y="15"/>
                      </a:cubicBez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216" name="Freeform 192"/>
                <p:cNvSpPr>
                  <a:spLocks/>
                </p:cNvSpPr>
                <p:nvPr userDrawn="1"/>
              </p:nvSpPr>
              <p:spPr bwMode="auto">
                <a:xfrm>
                  <a:off x="6181" y="84"/>
                  <a:ext cx="68" cy="40"/>
                </a:xfrm>
                <a:custGeom>
                  <a:avLst/>
                  <a:gdLst/>
                  <a:ahLst/>
                  <a:cxnLst>
                    <a:cxn ang="0">
                      <a:pos x="22" y="29"/>
                    </a:cxn>
                    <a:cxn ang="0">
                      <a:pos x="22" y="24"/>
                    </a:cxn>
                    <a:cxn ang="0">
                      <a:pos x="49" y="0"/>
                    </a:cxn>
                    <a:cxn ang="0">
                      <a:pos x="22" y="6"/>
                    </a:cxn>
                    <a:cxn ang="0">
                      <a:pos x="22" y="1"/>
                    </a:cxn>
                    <a:cxn ang="0">
                      <a:pos x="0" y="15"/>
                    </a:cxn>
                    <a:cxn ang="0">
                      <a:pos x="22" y="29"/>
                    </a:cxn>
                  </a:cxnLst>
                  <a:rect l="0" t="0" r="r" b="b"/>
                  <a:pathLst>
                    <a:path w="49" h="29">
                      <a:moveTo>
                        <a:pt x="22" y="29"/>
                      </a:move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46" y="24"/>
                        <a:pt x="49" y="0"/>
                        <a:pt x="49" y="0"/>
                      </a:cubicBezTo>
                      <a:cubicBezTo>
                        <a:pt x="49" y="0"/>
                        <a:pt x="42" y="6"/>
                        <a:pt x="22" y="6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0" y="15"/>
                        <a:pt x="0" y="15"/>
                        <a:pt x="0" y="15"/>
                      </a:cubicBezTo>
                      <a:lnTo>
                        <a:pt x="22" y="29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217" name="Freeform 193"/>
                <p:cNvSpPr>
                  <a:spLocks noEditPoints="1"/>
                </p:cNvSpPr>
                <p:nvPr userDrawn="1"/>
              </p:nvSpPr>
              <p:spPr bwMode="auto">
                <a:xfrm>
                  <a:off x="6277" y="4176"/>
                  <a:ext cx="96" cy="110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5" y="74"/>
                    </a:cxn>
                    <a:cxn ang="0">
                      <a:pos x="14" y="80"/>
                    </a:cxn>
                    <a:cxn ang="0">
                      <a:pos x="34" y="74"/>
                    </a:cxn>
                    <a:cxn ang="0">
                      <a:pos x="6" y="56"/>
                    </a:cxn>
                    <a:cxn ang="0">
                      <a:pos x="34" y="21"/>
                    </a:cxn>
                    <a:cxn ang="0">
                      <a:pos x="34" y="74"/>
                    </a:cxn>
                    <a:cxn ang="0">
                      <a:pos x="44" y="69"/>
                    </a:cxn>
                    <a:cxn ang="0">
                      <a:pos x="44" y="61"/>
                    </a:cxn>
                    <a:cxn ang="0">
                      <a:pos x="34" y="56"/>
                    </a:cxn>
                    <a:cxn ang="0">
                      <a:pos x="44" y="14"/>
                    </a:cxn>
                    <a:cxn ang="0">
                      <a:pos x="34" y="21"/>
                    </a:cxn>
                    <a:cxn ang="0">
                      <a:pos x="44" y="14"/>
                    </a:cxn>
                    <a:cxn ang="0">
                      <a:pos x="40" y="1"/>
                    </a:cxn>
                    <a:cxn ang="0">
                      <a:pos x="37" y="4"/>
                    </a:cxn>
                    <a:cxn ang="0">
                      <a:pos x="44" y="4"/>
                    </a:cxn>
                    <a:cxn ang="0">
                      <a:pos x="55" y="74"/>
                    </a:cxn>
                    <a:cxn ang="0">
                      <a:pos x="57" y="80"/>
                    </a:cxn>
                    <a:cxn ang="0">
                      <a:pos x="53" y="65"/>
                    </a:cxn>
                    <a:cxn ang="0">
                      <a:pos x="57" y="56"/>
                    </a:cxn>
                    <a:cxn ang="0">
                      <a:pos x="44" y="61"/>
                    </a:cxn>
                    <a:cxn ang="0">
                      <a:pos x="48" y="65"/>
                    </a:cxn>
                    <a:cxn ang="0">
                      <a:pos x="44" y="69"/>
                    </a:cxn>
                    <a:cxn ang="0">
                      <a:pos x="57" y="6"/>
                    </a:cxn>
                    <a:cxn ang="0">
                      <a:pos x="52" y="8"/>
                    </a:cxn>
                    <a:cxn ang="0">
                      <a:pos x="44" y="4"/>
                    </a:cxn>
                    <a:cxn ang="0">
                      <a:pos x="46" y="11"/>
                    </a:cxn>
                    <a:cxn ang="0">
                      <a:pos x="44" y="14"/>
                    </a:cxn>
                    <a:cxn ang="0">
                      <a:pos x="57" y="21"/>
                    </a:cxn>
                    <a:cxn ang="0">
                      <a:pos x="64" y="80"/>
                    </a:cxn>
                    <a:cxn ang="0">
                      <a:pos x="69" y="74"/>
                    </a:cxn>
                    <a:cxn ang="0">
                      <a:pos x="59" y="14"/>
                    </a:cxn>
                    <a:cxn ang="0">
                      <a:pos x="67" y="4"/>
                    </a:cxn>
                    <a:cxn ang="0">
                      <a:pos x="65" y="1"/>
                    </a:cxn>
                    <a:cxn ang="0">
                      <a:pos x="57" y="21"/>
                    </a:cxn>
                    <a:cxn ang="0">
                      <a:pos x="63" y="56"/>
                    </a:cxn>
                    <a:cxn ang="0">
                      <a:pos x="57" y="61"/>
                    </a:cxn>
                    <a:cxn ang="0">
                      <a:pos x="57" y="69"/>
                    </a:cxn>
                    <a:cxn ang="0">
                      <a:pos x="64" y="80"/>
                    </a:cxn>
                  </a:cxnLst>
                  <a:rect l="0" t="0" r="r" b="b"/>
                  <a:pathLst>
                    <a:path w="69" h="80">
                      <a:moveTo>
                        <a:pt x="34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5" y="74"/>
                        <a:pt x="5" y="74"/>
                        <a:pt x="5" y="74"/>
                      </a:cubicBezTo>
                      <a:cubicBezTo>
                        <a:pt x="5" y="80"/>
                        <a:pt x="5" y="80"/>
                        <a:pt x="5" y="80"/>
                      </a:cubicBezTo>
                      <a:cubicBezTo>
                        <a:pt x="14" y="80"/>
                        <a:pt x="14" y="80"/>
                        <a:pt x="14" y="80"/>
                      </a:cubicBezTo>
                      <a:cubicBezTo>
                        <a:pt x="14" y="74"/>
                        <a:pt x="14" y="74"/>
                        <a:pt x="14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6" y="56"/>
                        <a:pt x="6" y="56"/>
                        <a:pt x="6" y="56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lnTo>
                        <a:pt x="34" y="14"/>
                      </a:lnTo>
                      <a:close/>
                      <a:moveTo>
                        <a:pt x="34" y="74"/>
                      </a:moveTo>
                      <a:cubicBezTo>
                        <a:pt x="44" y="74"/>
                        <a:pt x="44" y="74"/>
                        <a:pt x="44" y="74"/>
                      </a:cubicBezTo>
                      <a:cubicBezTo>
                        <a:pt x="44" y="69"/>
                        <a:pt x="44" y="69"/>
                        <a:pt x="44" y="69"/>
                      </a:cubicBezTo>
                      <a:cubicBezTo>
                        <a:pt x="42" y="69"/>
                        <a:pt x="40" y="67"/>
                        <a:pt x="40" y="65"/>
                      </a:cubicBezTo>
                      <a:cubicBezTo>
                        <a:pt x="40" y="63"/>
                        <a:pt x="42" y="61"/>
                        <a:pt x="44" y="61"/>
                      </a:cubicBezTo>
                      <a:cubicBezTo>
                        <a:pt x="44" y="56"/>
                        <a:pt x="44" y="56"/>
                        <a:pt x="44" y="56"/>
                      </a:cubicBezTo>
                      <a:cubicBezTo>
                        <a:pt x="34" y="56"/>
                        <a:pt x="34" y="56"/>
                        <a:pt x="34" y="56"/>
                      </a:cubicBezTo>
                      <a:lnTo>
                        <a:pt x="34" y="74"/>
                      </a:lnTo>
                      <a:close/>
                      <a:moveTo>
                        <a:pt x="44" y="14"/>
                      </a:moveTo>
                      <a:cubicBezTo>
                        <a:pt x="34" y="14"/>
                        <a:pt x="34" y="14"/>
                        <a:pt x="34" y="14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44" y="21"/>
                        <a:pt x="44" y="21"/>
                        <a:pt x="44" y="21"/>
                      </a:cubicBezTo>
                      <a:lnTo>
                        <a:pt x="44" y="14"/>
                      </a:lnTo>
                      <a:close/>
                      <a:moveTo>
                        <a:pt x="44" y="4"/>
                      </a:move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39" y="0"/>
                        <a:pt x="38" y="0"/>
                        <a:pt x="37" y="1"/>
                      </a:cubicBezTo>
                      <a:cubicBezTo>
                        <a:pt x="36" y="2"/>
                        <a:pt x="37" y="3"/>
                        <a:pt x="37" y="4"/>
                      </a:cubicBezTo>
                      <a:cubicBezTo>
                        <a:pt x="44" y="9"/>
                        <a:pt x="44" y="9"/>
                        <a:pt x="44" y="9"/>
                      </a:cubicBezTo>
                      <a:lnTo>
                        <a:pt x="44" y="4"/>
                      </a:lnTo>
                      <a:close/>
                      <a:moveTo>
                        <a:pt x="44" y="74"/>
                      </a:moveTo>
                      <a:cubicBezTo>
                        <a:pt x="55" y="74"/>
                        <a:pt x="55" y="74"/>
                        <a:pt x="55" y="74"/>
                      </a:cubicBezTo>
                      <a:cubicBezTo>
                        <a:pt x="55" y="80"/>
                        <a:pt x="55" y="80"/>
                        <a:pt x="55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57" y="69"/>
                        <a:pt x="57" y="69"/>
                        <a:pt x="57" y="69"/>
                      </a:cubicBezTo>
                      <a:cubicBezTo>
                        <a:pt x="55" y="69"/>
                        <a:pt x="53" y="67"/>
                        <a:pt x="53" y="65"/>
                      </a:cubicBezTo>
                      <a:cubicBezTo>
                        <a:pt x="53" y="63"/>
                        <a:pt x="55" y="61"/>
                        <a:pt x="57" y="61"/>
                      </a:cubicBezTo>
                      <a:cubicBezTo>
                        <a:pt x="57" y="56"/>
                        <a:pt x="57" y="56"/>
                        <a:pt x="57" y="56"/>
                      </a:cubicBezTo>
                      <a:cubicBezTo>
                        <a:pt x="44" y="56"/>
                        <a:pt x="44" y="56"/>
                        <a:pt x="44" y="56"/>
                      </a:cubicBezTo>
                      <a:cubicBezTo>
                        <a:pt x="44" y="61"/>
                        <a:pt x="44" y="61"/>
                        <a:pt x="44" y="61"/>
                      </a:cubicBezTo>
                      <a:cubicBezTo>
                        <a:pt x="44" y="61"/>
                        <a:pt x="44" y="61"/>
                        <a:pt x="44" y="61"/>
                      </a:cubicBezTo>
                      <a:cubicBezTo>
                        <a:pt x="46" y="61"/>
                        <a:pt x="48" y="63"/>
                        <a:pt x="48" y="65"/>
                      </a:cubicBezTo>
                      <a:cubicBezTo>
                        <a:pt x="48" y="67"/>
                        <a:pt x="46" y="69"/>
                        <a:pt x="44" y="69"/>
                      </a:cubicBezTo>
                      <a:cubicBezTo>
                        <a:pt x="44" y="69"/>
                        <a:pt x="44" y="69"/>
                        <a:pt x="44" y="69"/>
                      </a:cubicBezTo>
                      <a:lnTo>
                        <a:pt x="44" y="74"/>
                      </a:lnTo>
                      <a:close/>
                      <a:moveTo>
                        <a:pt x="57" y="6"/>
                      </a:moveTo>
                      <a:cubicBezTo>
                        <a:pt x="55" y="8"/>
                        <a:pt x="55" y="8"/>
                        <a:pt x="55" y="8"/>
                      </a:cubicBezTo>
                      <a:cubicBezTo>
                        <a:pt x="54" y="8"/>
                        <a:pt x="53" y="8"/>
                        <a:pt x="52" y="8"/>
                      </a:cubicBezTo>
                      <a:cubicBezTo>
                        <a:pt x="51" y="8"/>
                        <a:pt x="51" y="8"/>
                        <a:pt x="50" y="8"/>
                      </a:cubicBezTo>
                      <a:cubicBezTo>
                        <a:pt x="44" y="4"/>
                        <a:pt x="44" y="4"/>
                        <a:pt x="44" y="4"/>
                      </a:cubicBezTo>
                      <a:cubicBezTo>
                        <a:pt x="44" y="9"/>
                        <a:pt x="44" y="9"/>
                        <a:pt x="44" y="9"/>
                      </a:cubicBezTo>
                      <a:cubicBezTo>
                        <a:pt x="46" y="11"/>
                        <a:pt x="46" y="11"/>
                        <a:pt x="46" y="11"/>
                      </a:cubicBezTo>
                      <a:cubicBezTo>
                        <a:pt x="46" y="12"/>
                        <a:pt x="46" y="13"/>
                        <a:pt x="46" y="14"/>
                      </a:cubicBezTo>
                      <a:cubicBezTo>
                        <a:pt x="44" y="14"/>
                        <a:pt x="44" y="14"/>
                        <a:pt x="44" y="14"/>
                      </a:cubicBezTo>
                      <a:cubicBezTo>
                        <a:pt x="44" y="21"/>
                        <a:pt x="44" y="21"/>
                        <a:pt x="44" y="21"/>
                      </a:cubicBezTo>
                      <a:cubicBezTo>
                        <a:pt x="57" y="21"/>
                        <a:pt x="57" y="21"/>
                        <a:pt x="57" y="21"/>
                      </a:cubicBezTo>
                      <a:lnTo>
                        <a:pt x="57" y="6"/>
                      </a:lnTo>
                      <a:close/>
                      <a:moveTo>
                        <a:pt x="64" y="80"/>
                      </a:moveTo>
                      <a:cubicBezTo>
                        <a:pt x="64" y="74"/>
                        <a:pt x="64" y="74"/>
                        <a:pt x="64" y="74"/>
                      </a:cubicBezTo>
                      <a:cubicBezTo>
                        <a:pt x="69" y="74"/>
                        <a:pt x="69" y="74"/>
                        <a:pt x="69" y="74"/>
                      </a:cubicBezTo>
                      <a:cubicBezTo>
                        <a:pt x="69" y="14"/>
                        <a:pt x="69" y="14"/>
                        <a:pt x="69" y="14"/>
                      </a:cubicBezTo>
                      <a:cubicBezTo>
                        <a:pt x="59" y="14"/>
                        <a:pt x="59" y="14"/>
                        <a:pt x="59" y="14"/>
                      </a:cubicBezTo>
                      <a:cubicBezTo>
                        <a:pt x="59" y="13"/>
                        <a:pt x="59" y="12"/>
                        <a:pt x="58" y="11"/>
                      </a:cubicBezTo>
                      <a:cubicBezTo>
                        <a:pt x="67" y="4"/>
                        <a:pt x="67" y="4"/>
                        <a:pt x="67" y="4"/>
                      </a:cubicBezTo>
                      <a:cubicBezTo>
                        <a:pt x="68" y="3"/>
                        <a:pt x="68" y="2"/>
                        <a:pt x="68" y="1"/>
                      </a:cubicBezTo>
                      <a:cubicBezTo>
                        <a:pt x="67" y="0"/>
                        <a:pt x="66" y="0"/>
                        <a:pt x="65" y="1"/>
                      </a:cubicBezTo>
                      <a:cubicBezTo>
                        <a:pt x="57" y="6"/>
                        <a:pt x="57" y="6"/>
                        <a:pt x="57" y="6"/>
                      </a:cubicBezTo>
                      <a:cubicBezTo>
                        <a:pt x="57" y="21"/>
                        <a:pt x="57" y="21"/>
                        <a:pt x="57" y="21"/>
                      </a:cubicBezTo>
                      <a:cubicBezTo>
                        <a:pt x="63" y="21"/>
                        <a:pt x="63" y="21"/>
                        <a:pt x="63" y="21"/>
                      </a:cubicBezTo>
                      <a:cubicBezTo>
                        <a:pt x="63" y="56"/>
                        <a:pt x="63" y="56"/>
                        <a:pt x="63" y="56"/>
                      </a:cubicBezTo>
                      <a:cubicBezTo>
                        <a:pt x="57" y="56"/>
                        <a:pt x="57" y="56"/>
                        <a:pt x="57" y="56"/>
                      </a:cubicBezTo>
                      <a:cubicBezTo>
                        <a:pt x="57" y="61"/>
                        <a:pt x="57" y="61"/>
                        <a:pt x="57" y="61"/>
                      </a:cubicBezTo>
                      <a:cubicBezTo>
                        <a:pt x="60" y="61"/>
                        <a:pt x="61" y="63"/>
                        <a:pt x="61" y="65"/>
                      </a:cubicBezTo>
                      <a:cubicBezTo>
                        <a:pt x="61" y="67"/>
                        <a:pt x="60" y="69"/>
                        <a:pt x="57" y="69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lnTo>
                        <a:pt x="64" y="80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218" name="Freeform 194"/>
                <p:cNvSpPr>
                  <a:spLocks noEditPoints="1"/>
                </p:cNvSpPr>
                <p:nvPr userDrawn="1"/>
              </p:nvSpPr>
              <p:spPr bwMode="auto">
                <a:xfrm>
                  <a:off x="6853" y="4032"/>
                  <a:ext cx="96" cy="111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5" y="74"/>
                    </a:cxn>
                    <a:cxn ang="0">
                      <a:pos x="14" y="80"/>
                    </a:cxn>
                    <a:cxn ang="0">
                      <a:pos x="35" y="74"/>
                    </a:cxn>
                    <a:cxn ang="0">
                      <a:pos x="7" y="56"/>
                    </a:cxn>
                    <a:cxn ang="0">
                      <a:pos x="35" y="21"/>
                    </a:cxn>
                    <a:cxn ang="0">
                      <a:pos x="35" y="74"/>
                    </a:cxn>
                    <a:cxn ang="0">
                      <a:pos x="44" y="69"/>
                    </a:cxn>
                    <a:cxn ang="0">
                      <a:pos x="44" y="61"/>
                    </a:cxn>
                    <a:cxn ang="0">
                      <a:pos x="35" y="56"/>
                    </a:cxn>
                    <a:cxn ang="0">
                      <a:pos x="44" y="14"/>
                    </a:cxn>
                    <a:cxn ang="0">
                      <a:pos x="35" y="21"/>
                    </a:cxn>
                    <a:cxn ang="0">
                      <a:pos x="44" y="14"/>
                    </a:cxn>
                    <a:cxn ang="0">
                      <a:pos x="40" y="1"/>
                    </a:cxn>
                    <a:cxn ang="0">
                      <a:pos x="38" y="4"/>
                    </a:cxn>
                    <a:cxn ang="0">
                      <a:pos x="44" y="4"/>
                    </a:cxn>
                    <a:cxn ang="0">
                      <a:pos x="56" y="74"/>
                    </a:cxn>
                    <a:cxn ang="0">
                      <a:pos x="58" y="80"/>
                    </a:cxn>
                    <a:cxn ang="0">
                      <a:pos x="54" y="65"/>
                    </a:cxn>
                    <a:cxn ang="0">
                      <a:pos x="58" y="56"/>
                    </a:cxn>
                    <a:cxn ang="0">
                      <a:pos x="44" y="61"/>
                    </a:cxn>
                    <a:cxn ang="0">
                      <a:pos x="48" y="65"/>
                    </a:cxn>
                    <a:cxn ang="0">
                      <a:pos x="44" y="69"/>
                    </a:cxn>
                    <a:cxn ang="0">
                      <a:pos x="58" y="6"/>
                    </a:cxn>
                    <a:cxn ang="0">
                      <a:pos x="53" y="8"/>
                    </a:cxn>
                    <a:cxn ang="0">
                      <a:pos x="44" y="4"/>
                    </a:cxn>
                    <a:cxn ang="0">
                      <a:pos x="47" y="11"/>
                    </a:cxn>
                    <a:cxn ang="0">
                      <a:pos x="44" y="14"/>
                    </a:cxn>
                    <a:cxn ang="0">
                      <a:pos x="58" y="21"/>
                    </a:cxn>
                    <a:cxn ang="0">
                      <a:pos x="64" y="80"/>
                    </a:cxn>
                    <a:cxn ang="0">
                      <a:pos x="69" y="74"/>
                    </a:cxn>
                    <a:cxn ang="0">
                      <a:pos x="60" y="14"/>
                    </a:cxn>
                    <a:cxn ang="0">
                      <a:pos x="68" y="4"/>
                    </a:cxn>
                    <a:cxn ang="0">
                      <a:pos x="65" y="1"/>
                    </a:cxn>
                    <a:cxn ang="0">
                      <a:pos x="58" y="21"/>
                    </a:cxn>
                    <a:cxn ang="0">
                      <a:pos x="63" y="56"/>
                    </a:cxn>
                    <a:cxn ang="0">
                      <a:pos x="58" y="61"/>
                    </a:cxn>
                    <a:cxn ang="0">
                      <a:pos x="58" y="69"/>
                    </a:cxn>
                    <a:cxn ang="0">
                      <a:pos x="64" y="80"/>
                    </a:cxn>
                  </a:cxnLst>
                  <a:rect l="0" t="0" r="r" b="b"/>
                  <a:pathLst>
                    <a:path w="69" h="80">
                      <a:moveTo>
                        <a:pt x="35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5" y="74"/>
                        <a:pt x="5" y="74"/>
                        <a:pt x="5" y="74"/>
                      </a:cubicBezTo>
                      <a:cubicBezTo>
                        <a:pt x="5" y="80"/>
                        <a:pt x="5" y="80"/>
                        <a:pt x="5" y="80"/>
                      </a:cubicBezTo>
                      <a:cubicBezTo>
                        <a:pt x="14" y="80"/>
                        <a:pt x="14" y="80"/>
                        <a:pt x="14" y="80"/>
                      </a:cubicBezTo>
                      <a:cubicBezTo>
                        <a:pt x="14" y="74"/>
                        <a:pt x="14" y="74"/>
                        <a:pt x="14" y="74"/>
                      </a:cubicBezTo>
                      <a:cubicBezTo>
                        <a:pt x="35" y="74"/>
                        <a:pt x="35" y="74"/>
                        <a:pt x="35" y="74"/>
                      </a:cubicBezTo>
                      <a:cubicBezTo>
                        <a:pt x="35" y="56"/>
                        <a:pt x="35" y="56"/>
                        <a:pt x="35" y="56"/>
                      </a:cubicBezTo>
                      <a:cubicBezTo>
                        <a:pt x="7" y="56"/>
                        <a:pt x="7" y="56"/>
                        <a:pt x="7" y="56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35" y="21"/>
                        <a:pt x="35" y="21"/>
                        <a:pt x="35" y="21"/>
                      </a:cubicBezTo>
                      <a:lnTo>
                        <a:pt x="35" y="14"/>
                      </a:lnTo>
                      <a:close/>
                      <a:moveTo>
                        <a:pt x="35" y="74"/>
                      </a:moveTo>
                      <a:cubicBezTo>
                        <a:pt x="44" y="74"/>
                        <a:pt x="44" y="74"/>
                        <a:pt x="44" y="74"/>
                      </a:cubicBezTo>
                      <a:cubicBezTo>
                        <a:pt x="44" y="69"/>
                        <a:pt x="44" y="69"/>
                        <a:pt x="44" y="69"/>
                      </a:cubicBezTo>
                      <a:cubicBezTo>
                        <a:pt x="42" y="69"/>
                        <a:pt x="40" y="67"/>
                        <a:pt x="40" y="65"/>
                      </a:cubicBezTo>
                      <a:cubicBezTo>
                        <a:pt x="40" y="63"/>
                        <a:pt x="42" y="61"/>
                        <a:pt x="44" y="61"/>
                      </a:cubicBezTo>
                      <a:cubicBezTo>
                        <a:pt x="44" y="56"/>
                        <a:pt x="44" y="56"/>
                        <a:pt x="44" y="56"/>
                      </a:cubicBezTo>
                      <a:cubicBezTo>
                        <a:pt x="35" y="56"/>
                        <a:pt x="35" y="56"/>
                        <a:pt x="35" y="56"/>
                      </a:cubicBezTo>
                      <a:lnTo>
                        <a:pt x="35" y="74"/>
                      </a:lnTo>
                      <a:close/>
                      <a:moveTo>
                        <a:pt x="44" y="14"/>
                      </a:moveTo>
                      <a:cubicBezTo>
                        <a:pt x="35" y="14"/>
                        <a:pt x="35" y="14"/>
                        <a:pt x="35" y="14"/>
                      </a:cubicBezTo>
                      <a:cubicBezTo>
                        <a:pt x="35" y="21"/>
                        <a:pt x="35" y="21"/>
                        <a:pt x="35" y="21"/>
                      </a:cubicBezTo>
                      <a:cubicBezTo>
                        <a:pt x="44" y="21"/>
                        <a:pt x="44" y="21"/>
                        <a:pt x="44" y="21"/>
                      </a:cubicBezTo>
                      <a:lnTo>
                        <a:pt x="44" y="14"/>
                      </a:lnTo>
                      <a:close/>
                      <a:moveTo>
                        <a:pt x="44" y="4"/>
                      </a:move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40" y="0"/>
                        <a:pt x="38" y="0"/>
                        <a:pt x="37" y="1"/>
                      </a:cubicBezTo>
                      <a:cubicBezTo>
                        <a:pt x="37" y="2"/>
                        <a:pt x="37" y="3"/>
                        <a:pt x="38" y="4"/>
                      </a:cubicBezTo>
                      <a:cubicBezTo>
                        <a:pt x="44" y="9"/>
                        <a:pt x="44" y="9"/>
                        <a:pt x="44" y="9"/>
                      </a:cubicBezTo>
                      <a:lnTo>
                        <a:pt x="44" y="4"/>
                      </a:lnTo>
                      <a:close/>
                      <a:moveTo>
                        <a:pt x="44" y="74"/>
                      </a:moveTo>
                      <a:cubicBezTo>
                        <a:pt x="56" y="74"/>
                        <a:pt x="56" y="74"/>
                        <a:pt x="56" y="74"/>
                      </a:cubicBezTo>
                      <a:cubicBezTo>
                        <a:pt x="56" y="80"/>
                        <a:pt x="56" y="80"/>
                        <a:pt x="56" y="80"/>
                      </a:cubicBezTo>
                      <a:cubicBezTo>
                        <a:pt x="58" y="80"/>
                        <a:pt x="58" y="80"/>
                        <a:pt x="58" y="80"/>
                      </a:cubicBezTo>
                      <a:cubicBezTo>
                        <a:pt x="58" y="69"/>
                        <a:pt x="58" y="69"/>
                        <a:pt x="58" y="69"/>
                      </a:cubicBezTo>
                      <a:cubicBezTo>
                        <a:pt x="56" y="69"/>
                        <a:pt x="54" y="67"/>
                        <a:pt x="54" y="65"/>
                      </a:cubicBezTo>
                      <a:cubicBezTo>
                        <a:pt x="54" y="63"/>
                        <a:pt x="56" y="61"/>
                        <a:pt x="58" y="61"/>
                      </a:cubicBezTo>
                      <a:cubicBezTo>
                        <a:pt x="58" y="56"/>
                        <a:pt x="58" y="56"/>
                        <a:pt x="58" y="56"/>
                      </a:cubicBezTo>
                      <a:cubicBezTo>
                        <a:pt x="44" y="56"/>
                        <a:pt x="44" y="56"/>
                        <a:pt x="44" y="56"/>
                      </a:cubicBezTo>
                      <a:cubicBezTo>
                        <a:pt x="44" y="61"/>
                        <a:pt x="44" y="61"/>
                        <a:pt x="44" y="61"/>
                      </a:cubicBezTo>
                      <a:cubicBezTo>
                        <a:pt x="44" y="61"/>
                        <a:pt x="44" y="61"/>
                        <a:pt x="44" y="61"/>
                      </a:cubicBezTo>
                      <a:cubicBezTo>
                        <a:pt x="47" y="61"/>
                        <a:pt x="48" y="63"/>
                        <a:pt x="48" y="65"/>
                      </a:cubicBezTo>
                      <a:cubicBezTo>
                        <a:pt x="48" y="67"/>
                        <a:pt x="47" y="69"/>
                        <a:pt x="44" y="69"/>
                      </a:cubicBezTo>
                      <a:cubicBezTo>
                        <a:pt x="44" y="69"/>
                        <a:pt x="44" y="69"/>
                        <a:pt x="44" y="69"/>
                      </a:cubicBezTo>
                      <a:lnTo>
                        <a:pt x="44" y="74"/>
                      </a:lnTo>
                      <a:close/>
                      <a:moveTo>
                        <a:pt x="58" y="6"/>
                      </a:moveTo>
                      <a:cubicBezTo>
                        <a:pt x="55" y="8"/>
                        <a:pt x="55" y="8"/>
                        <a:pt x="55" y="8"/>
                      </a:cubicBezTo>
                      <a:cubicBezTo>
                        <a:pt x="55" y="8"/>
                        <a:pt x="54" y="8"/>
                        <a:pt x="53" y="8"/>
                      </a:cubicBezTo>
                      <a:cubicBezTo>
                        <a:pt x="52" y="8"/>
                        <a:pt x="51" y="8"/>
                        <a:pt x="50" y="8"/>
                      </a:cubicBezTo>
                      <a:cubicBezTo>
                        <a:pt x="44" y="4"/>
                        <a:pt x="44" y="4"/>
                        <a:pt x="44" y="4"/>
                      </a:cubicBezTo>
                      <a:cubicBezTo>
                        <a:pt x="44" y="9"/>
                        <a:pt x="44" y="9"/>
                        <a:pt x="44" y="9"/>
                      </a:cubicBezTo>
                      <a:cubicBezTo>
                        <a:pt x="47" y="11"/>
                        <a:pt x="47" y="11"/>
                        <a:pt x="47" y="11"/>
                      </a:cubicBezTo>
                      <a:cubicBezTo>
                        <a:pt x="46" y="12"/>
                        <a:pt x="46" y="13"/>
                        <a:pt x="46" y="14"/>
                      </a:cubicBezTo>
                      <a:cubicBezTo>
                        <a:pt x="44" y="14"/>
                        <a:pt x="44" y="14"/>
                        <a:pt x="44" y="14"/>
                      </a:cubicBezTo>
                      <a:cubicBezTo>
                        <a:pt x="44" y="21"/>
                        <a:pt x="44" y="21"/>
                        <a:pt x="44" y="21"/>
                      </a:cubicBezTo>
                      <a:cubicBezTo>
                        <a:pt x="58" y="21"/>
                        <a:pt x="58" y="21"/>
                        <a:pt x="58" y="21"/>
                      </a:cubicBezTo>
                      <a:lnTo>
                        <a:pt x="58" y="6"/>
                      </a:lnTo>
                      <a:close/>
                      <a:moveTo>
                        <a:pt x="64" y="80"/>
                      </a:moveTo>
                      <a:cubicBezTo>
                        <a:pt x="64" y="74"/>
                        <a:pt x="64" y="74"/>
                        <a:pt x="64" y="74"/>
                      </a:cubicBezTo>
                      <a:cubicBezTo>
                        <a:pt x="69" y="74"/>
                        <a:pt x="69" y="74"/>
                        <a:pt x="69" y="74"/>
                      </a:cubicBezTo>
                      <a:cubicBezTo>
                        <a:pt x="69" y="14"/>
                        <a:pt x="69" y="14"/>
                        <a:pt x="69" y="14"/>
                      </a:cubicBezTo>
                      <a:cubicBezTo>
                        <a:pt x="60" y="14"/>
                        <a:pt x="60" y="14"/>
                        <a:pt x="60" y="14"/>
                      </a:cubicBezTo>
                      <a:cubicBezTo>
                        <a:pt x="60" y="13"/>
                        <a:pt x="59" y="12"/>
                        <a:pt x="59" y="11"/>
                      </a:cubicBezTo>
                      <a:cubicBezTo>
                        <a:pt x="68" y="4"/>
                        <a:pt x="68" y="4"/>
                        <a:pt x="68" y="4"/>
                      </a:cubicBezTo>
                      <a:cubicBezTo>
                        <a:pt x="69" y="3"/>
                        <a:pt x="69" y="2"/>
                        <a:pt x="68" y="1"/>
                      </a:cubicBezTo>
                      <a:cubicBezTo>
                        <a:pt x="67" y="0"/>
                        <a:pt x="66" y="0"/>
                        <a:pt x="65" y="1"/>
                      </a:cubicBezTo>
                      <a:cubicBezTo>
                        <a:pt x="58" y="6"/>
                        <a:pt x="58" y="6"/>
                        <a:pt x="58" y="6"/>
                      </a:cubicBezTo>
                      <a:cubicBezTo>
                        <a:pt x="58" y="21"/>
                        <a:pt x="58" y="21"/>
                        <a:pt x="58" y="21"/>
                      </a:cubicBezTo>
                      <a:cubicBezTo>
                        <a:pt x="63" y="21"/>
                        <a:pt x="63" y="21"/>
                        <a:pt x="63" y="21"/>
                      </a:cubicBezTo>
                      <a:cubicBezTo>
                        <a:pt x="63" y="56"/>
                        <a:pt x="63" y="56"/>
                        <a:pt x="63" y="56"/>
                      </a:cubicBezTo>
                      <a:cubicBezTo>
                        <a:pt x="58" y="56"/>
                        <a:pt x="58" y="56"/>
                        <a:pt x="58" y="56"/>
                      </a:cubicBezTo>
                      <a:cubicBezTo>
                        <a:pt x="58" y="61"/>
                        <a:pt x="58" y="61"/>
                        <a:pt x="58" y="61"/>
                      </a:cubicBezTo>
                      <a:cubicBezTo>
                        <a:pt x="60" y="61"/>
                        <a:pt x="62" y="63"/>
                        <a:pt x="62" y="65"/>
                      </a:cubicBezTo>
                      <a:cubicBezTo>
                        <a:pt x="62" y="67"/>
                        <a:pt x="60" y="69"/>
                        <a:pt x="58" y="69"/>
                      </a:cubicBezTo>
                      <a:cubicBezTo>
                        <a:pt x="58" y="80"/>
                        <a:pt x="58" y="80"/>
                        <a:pt x="58" y="80"/>
                      </a:cubicBezTo>
                      <a:lnTo>
                        <a:pt x="64" y="80"/>
                      </a:lnTo>
                      <a:close/>
                    </a:path>
                  </a:pathLst>
                </a:custGeom>
                <a:solidFill>
                  <a:srgbClr val="E2EC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219" name="Freeform 195"/>
                <p:cNvSpPr>
                  <a:spLocks noEditPoints="1"/>
                </p:cNvSpPr>
                <p:nvPr userDrawn="1"/>
              </p:nvSpPr>
              <p:spPr bwMode="auto">
                <a:xfrm>
                  <a:off x="2905" y="4150"/>
                  <a:ext cx="82" cy="82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2" y="6"/>
                    </a:cxn>
                    <a:cxn ang="0">
                      <a:pos x="20" y="2"/>
                    </a:cxn>
                    <a:cxn ang="0">
                      <a:pos x="22" y="5"/>
                    </a:cxn>
                    <a:cxn ang="0">
                      <a:pos x="30" y="4"/>
                    </a:cxn>
                    <a:cxn ang="0">
                      <a:pos x="30" y="11"/>
                    </a:cxn>
                    <a:cxn ang="0">
                      <a:pos x="12" y="24"/>
                    </a:cxn>
                    <a:cxn ang="0">
                      <a:pos x="24" y="47"/>
                    </a:cxn>
                    <a:cxn ang="0">
                      <a:pos x="30" y="48"/>
                    </a:cxn>
                    <a:cxn ang="0">
                      <a:pos x="30" y="55"/>
                    </a:cxn>
                    <a:cxn ang="0">
                      <a:pos x="27" y="55"/>
                    </a:cxn>
                    <a:cxn ang="0">
                      <a:pos x="26" y="59"/>
                    </a:cxn>
                    <a:cxn ang="0">
                      <a:pos x="17" y="56"/>
                    </a:cxn>
                    <a:cxn ang="0">
                      <a:pos x="18" y="52"/>
                    </a:cxn>
                    <a:cxn ang="0">
                      <a:pos x="10" y="45"/>
                    </a:cxn>
                    <a:cxn ang="0">
                      <a:pos x="6" y="47"/>
                    </a:cxn>
                    <a:cxn ang="0">
                      <a:pos x="2" y="39"/>
                    </a:cxn>
                    <a:cxn ang="0">
                      <a:pos x="5" y="37"/>
                    </a:cxn>
                    <a:cxn ang="0">
                      <a:pos x="4" y="27"/>
                    </a:cxn>
                    <a:cxn ang="0">
                      <a:pos x="0" y="25"/>
                    </a:cxn>
                    <a:cxn ang="0">
                      <a:pos x="3" y="17"/>
                    </a:cxn>
                    <a:cxn ang="0">
                      <a:pos x="7" y="18"/>
                    </a:cxn>
                    <a:cxn ang="0">
                      <a:pos x="14" y="10"/>
                    </a:cxn>
                    <a:cxn ang="0">
                      <a:pos x="30" y="4"/>
                    </a:cxn>
                    <a:cxn ang="0">
                      <a:pos x="32" y="4"/>
                    </a:cxn>
                    <a:cxn ang="0">
                      <a:pos x="34" y="0"/>
                    </a:cxn>
                    <a:cxn ang="0">
                      <a:pos x="43" y="3"/>
                    </a:cxn>
                    <a:cxn ang="0">
                      <a:pos x="41" y="7"/>
                    </a:cxn>
                    <a:cxn ang="0">
                      <a:pos x="49" y="14"/>
                    </a:cxn>
                    <a:cxn ang="0">
                      <a:pos x="53" y="12"/>
                    </a:cxn>
                    <a:cxn ang="0">
                      <a:pos x="58" y="20"/>
                    </a:cxn>
                    <a:cxn ang="0">
                      <a:pos x="54" y="22"/>
                    </a:cxn>
                    <a:cxn ang="0">
                      <a:pos x="55" y="32"/>
                    </a:cxn>
                    <a:cxn ang="0">
                      <a:pos x="59" y="34"/>
                    </a:cxn>
                    <a:cxn ang="0">
                      <a:pos x="56" y="42"/>
                    </a:cxn>
                    <a:cxn ang="0">
                      <a:pos x="52" y="41"/>
                    </a:cxn>
                    <a:cxn ang="0">
                      <a:pos x="45" y="49"/>
                    </a:cxn>
                    <a:cxn ang="0">
                      <a:pos x="47" y="53"/>
                    </a:cxn>
                    <a:cxn ang="0">
                      <a:pos x="39" y="57"/>
                    </a:cxn>
                    <a:cxn ang="0">
                      <a:pos x="37" y="54"/>
                    </a:cxn>
                    <a:cxn ang="0">
                      <a:pos x="30" y="55"/>
                    </a:cxn>
                    <a:cxn ang="0">
                      <a:pos x="30" y="48"/>
                    </a:cxn>
                    <a:cxn ang="0">
                      <a:pos x="47" y="35"/>
                    </a:cxn>
                    <a:cxn ang="0">
                      <a:pos x="35" y="12"/>
                    </a:cxn>
                    <a:cxn ang="0">
                      <a:pos x="30" y="11"/>
                    </a:cxn>
                    <a:cxn ang="0">
                      <a:pos x="30" y="4"/>
                    </a:cxn>
                  </a:cxnLst>
                  <a:rect l="0" t="0" r="r" b="b"/>
                  <a:pathLst>
                    <a:path w="59" h="59">
                      <a:moveTo>
                        <a:pt x="14" y="10"/>
                      </a:move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2" y="5"/>
                        <a:pt x="22" y="5"/>
                        <a:pt x="22" y="5"/>
                      </a:cubicBezTo>
                      <a:cubicBezTo>
                        <a:pt x="24" y="5"/>
                        <a:pt x="27" y="4"/>
                        <a:pt x="30" y="4"/>
                      </a:cubicBezTo>
                      <a:cubicBezTo>
                        <a:pt x="30" y="11"/>
                        <a:pt x="30" y="11"/>
                        <a:pt x="30" y="11"/>
                      </a:cubicBezTo>
                      <a:cubicBezTo>
                        <a:pt x="22" y="11"/>
                        <a:pt x="14" y="16"/>
                        <a:pt x="12" y="24"/>
                      </a:cubicBezTo>
                      <a:cubicBezTo>
                        <a:pt x="9" y="34"/>
                        <a:pt x="14" y="44"/>
                        <a:pt x="24" y="47"/>
                      </a:cubicBezTo>
                      <a:cubicBezTo>
                        <a:pt x="26" y="48"/>
                        <a:pt x="28" y="48"/>
                        <a:pt x="30" y="48"/>
                      </a:cubicBezTo>
                      <a:cubicBezTo>
                        <a:pt x="30" y="55"/>
                        <a:pt x="30" y="55"/>
                        <a:pt x="30" y="55"/>
                      </a:cubicBezTo>
                      <a:cubicBezTo>
                        <a:pt x="29" y="55"/>
                        <a:pt x="28" y="55"/>
                        <a:pt x="27" y="55"/>
                      </a:cubicBezTo>
                      <a:cubicBezTo>
                        <a:pt x="26" y="59"/>
                        <a:pt x="26" y="59"/>
                        <a:pt x="26" y="59"/>
                      </a:cubicBezTo>
                      <a:cubicBezTo>
                        <a:pt x="17" y="56"/>
                        <a:pt x="17" y="56"/>
                        <a:pt x="17" y="56"/>
                      </a:cubicBezTo>
                      <a:cubicBezTo>
                        <a:pt x="18" y="52"/>
                        <a:pt x="18" y="52"/>
                        <a:pt x="18" y="52"/>
                      </a:cubicBezTo>
                      <a:cubicBezTo>
                        <a:pt x="15" y="50"/>
                        <a:pt x="12" y="48"/>
                        <a:pt x="10" y="45"/>
                      </a:cubicBezTo>
                      <a:cubicBezTo>
                        <a:pt x="6" y="47"/>
                        <a:pt x="6" y="47"/>
                        <a:pt x="6" y="47"/>
                      </a:cubicBezTo>
                      <a:cubicBezTo>
                        <a:pt x="2" y="39"/>
                        <a:pt x="2" y="39"/>
                        <a:pt x="2" y="39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4" y="34"/>
                        <a:pt x="4" y="30"/>
                        <a:pt x="4" y="27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9" y="15"/>
                        <a:pt x="11" y="12"/>
                        <a:pt x="14" y="10"/>
                      </a:cubicBezTo>
                      <a:moveTo>
                        <a:pt x="30" y="4"/>
                      </a:moveTo>
                      <a:cubicBezTo>
                        <a:pt x="31" y="4"/>
                        <a:pt x="31" y="4"/>
                        <a:pt x="32" y="4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43" y="3"/>
                        <a:pt x="43" y="3"/>
                        <a:pt x="43" y="3"/>
                      </a:cubicBezTo>
                      <a:cubicBezTo>
                        <a:pt x="41" y="7"/>
                        <a:pt x="41" y="7"/>
                        <a:pt x="41" y="7"/>
                      </a:cubicBezTo>
                      <a:cubicBezTo>
                        <a:pt x="44" y="9"/>
                        <a:pt x="47" y="11"/>
                        <a:pt x="49" y="14"/>
                      </a:cubicBezTo>
                      <a:cubicBezTo>
                        <a:pt x="53" y="12"/>
                        <a:pt x="53" y="12"/>
                        <a:pt x="53" y="12"/>
                      </a:cubicBez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54" y="22"/>
                        <a:pt x="54" y="22"/>
                        <a:pt x="54" y="22"/>
                      </a:cubicBezTo>
                      <a:cubicBezTo>
                        <a:pt x="55" y="25"/>
                        <a:pt x="55" y="29"/>
                        <a:pt x="55" y="32"/>
                      </a:cubicBezTo>
                      <a:cubicBezTo>
                        <a:pt x="59" y="34"/>
                        <a:pt x="59" y="34"/>
                        <a:pt x="59" y="34"/>
                      </a:cubicBezTo>
                      <a:cubicBezTo>
                        <a:pt x="56" y="42"/>
                        <a:pt x="56" y="42"/>
                        <a:pt x="56" y="42"/>
                      </a:cubicBezTo>
                      <a:cubicBezTo>
                        <a:pt x="52" y="41"/>
                        <a:pt x="52" y="41"/>
                        <a:pt x="52" y="41"/>
                      </a:cubicBezTo>
                      <a:cubicBezTo>
                        <a:pt x="50" y="44"/>
                        <a:pt x="48" y="47"/>
                        <a:pt x="45" y="49"/>
                      </a:cubicBezTo>
                      <a:cubicBezTo>
                        <a:pt x="47" y="53"/>
                        <a:pt x="47" y="53"/>
                        <a:pt x="47" y="53"/>
                      </a:cubicBezTo>
                      <a:cubicBezTo>
                        <a:pt x="39" y="57"/>
                        <a:pt x="39" y="57"/>
                        <a:pt x="39" y="57"/>
                      </a:cubicBezTo>
                      <a:cubicBezTo>
                        <a:pt x="37" y="54"/>
                        <a:pt x="37" y="54"/>
                        <a:pt x="37" y="54"/>
                      </a:cubicBezTo>
                      <a:cubicBezTo>
                        <a:pt x="35" y="54"/>
                        <a:pt x="32" y="55"/>
                        <a:pt x="30" y="55"/>
                      </a:cubicBezTo>
                      <a:cubicBezTo>
                        <a:pt x="30" y="48"/>
                        <a:pt x="30" y="48"/>
                        <a:pt x="30" y="48"/>
                      </a:cubicBezTo>
                      <a:cubicBezTo>
                        <a:pt x="38" y="48"/>
                        <a:pt x="45" y="43"/>
                        <a:pt x="47" y="35"/>
                      </a:cubicBezTo>
                      <a:cubicBezTo>
                        <a:pt x="50" y="25"/>
                        <a:pt x="45" y="15"/>
                        <a:pt x="35" y="12"/>
                      </a:cubicBezTo>
                      <a:cubicBezTo>
                        <a:pt x="33" y="11"/>
                        <a:pt x="31" y="11"/>
                        <a:pt x="30" y="11"/>
                      </a:cubicBezTo>
                      <a:lnTo>
                        <a:pt x="30" y="4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220" name="Freeform 196"/>
                <p:cNvSpPr>
                  <a:spLocks noEditPoints="1"/>
                </p:cNvSpPr>
                <p:nvPr userDrawn="1"/>
              </p:nvSpPr>
              <p:spPr bwMode="auto">
                <a:xfrm>
                  <a:off x="2951" y="4225"/>
                  <a:ext cx="55" cy="55"/>
                </a:xfrm>
                <a:custGeom>
                  <a:avLst/>
                  <a:gdLst/>
                  <a:ahLst/>
                  <a:cxnLst>
                    <a:cxn ang="0">
                      <a:pos x="20" y="40"/>
                    </a:cxn>
                    <a:cxn ang="0">
                      <a:pos x="18" y="40"/>
                    </a:cxn>
                    <a:cxn ang="0">
                      <a:pos x="18" y="37"/>
                    </a:cxn>
                    <a:cxn ang="0">
                      <a:pos x="12" y="35"/>
                    </a:cxn>
                    <a:cxn ang="0">
                      <a:pos x="10" y="38"/>
                    </a:cxn>
                    <a:cxn ang="0">
                      <a:pos x="5" y="33"/>
                    </a:cxn>
                    <a:cxn ang="0">
                      <a:pos x="6" y="31"/>
                    </a:cxn>
                    <a:cxn ang="0">
                      <a:pos x="4" y="25"/>
                    </a:cxn>
                    <a:cxn ang="0">
                      <a:pos x="1" y="26"/>
                    </a:cxn>
                    <a:cxn ang="0">
                      <a:pos x="0" y="18"/>
                    </a:cxn>
                    <a:cxn ang="0">
                      <a:pos x="3" y="18"/>
                    </a:cxn>
                    <a:cxn ang="0">
                      <a:pos x="5" y="12"/>
                    </a:cxn>
                    <a:cxn ang="0">
                      <a:pos x="3" y="10"/>
                    </a:cxn>
                    <a:cxn ang="0">
                      <a:pos x="7" y="5"/>
                    </a:cxn>
                    <a:cxn ang="0">
                      <a:pos x="10" y="7"/>
                    </a:cxn>
                    <a:cxn ang="0">
                      <a:pos x="15" y="4"/>
                    </a:cxn>
                    <a:cxn ang="0">
                      <a:pos x="15" y="1"/>
                    </a:cxn>
                    <a:cxn ang="0">
                      <a:pos x="20" y="0"/>
                    </a:cxn>
                    <a:cxn ang="0">
                      <a:pos x="20" y="9"/>
                    </a:cxn>
                    <a:cxn ang="0">
                      <a:pos x="11" y="13"/>
                    </a:cxn>
                    <a:cxn ang="0">
                      <a:pos x="13" y="29"/>
                    </a:cxn>
                    <a:cxn ang="0">
                      <a:pos x="17" y="31"/>
                    </a:cxn>
                    <a:cxn ang="0">
                      <a:pos x="20" y="32"/>
                    </a:cxn>
                    <a:cxn ang="0">
                      <a:pos x="20" y="40"/>
                    </a:cxn>
                    <a:cxn ang="0">
                      <a:pos x="35" y="28"/>
                    </a:cxn>
                    <a:cxn ang="0">
                      <a:pos x="38" y="30"/>
                    </a:cxn>
                    <a:cxn ang="0">
                      <a:pos x="33" y="36"/>
                    </a:cxn>
                    <a:cxn ang="0">
                      <a:pos x="31" y="34"/>
                    </a:cxn>
                    <a:cxn ang="0">
                      <a:pos x="25" y="37"/>
                    </a:cxn>
                    <a:cxn ang="0">
                      <a:pos x="26" y="40"/>
                    </a:cxn>
                    <a:cxn ang="0">
                      <a:pos x="20" y="40"/>
                    </a:cxn>
                    <a:cxn ang="0">
                      <a:pos x="20" y="32"/>
                    </a:cxn>
                    <a:cxn ang="0">
                      <a:pos x="29" y="28"/>
                    </a:cxn>
                    <a:cxn ang="0">
                      <a:pos x="28" y="11"/>
                    </a:cxn>
                    <a:cxn ang="0">
                      <a:pos x="23" y="9"/>
                    </a:cxn>
                    <a:cxn ang="0">
                      <a:pos x="20" y="9"/>
                    </a:cxn>
                    <a:cxn ang="0">
                      <a:pos x="20" y="0"/>
                    </a:cxn>
                    <a:cxn ang="0">
                      <a:pos x="22" y="0"/>
                    </a:cxn>
                    <a:cxn ang="0">
                      <a:pos x="22" y="3"/>
                    </a:cxn>
                    <a:cxn ang="0">
                      <a:pos x="28" y="5"/>
                    </a:cxn>
                    <a:cxn ang="0">
                      <a:pos x="30" y="3"/>
                    </a:cxn>
                    <a:cxn ang="0">
                      <a:pos x="36" y="7"/>
                    </a:cxn>
                    <a:cxn ang="0">
                      <a:pos x="34" y="10"/>
                    </a:cxn>
                    <a:cxn ang="0">
                      <a:pos x="37" y="15"/>
                    </a:cxn>
                    <a:cxn ang="0">
                      <a:pos x="40" y="15"/>
                    </a:cxn>
                    <a:cxn ang="0">
                      <a:pos x="40" y="22"/>
                    </a:cxn>
                    <a:cxn ang="0">
                      <a:pos x="37" y="22"/>
                    </a:cxn>
                    <a:cxn ang="0">
                      <a:pos x="35" y="28"/>
                    </a:cxn>
                  </a:cxnLst>
                  <a:rect l="0" t="0" r="r" b="b"/>
                  <a:pathLst>
                    <a:path w="40" h="40">
                      <a:moveTo>
                        <a:pt x="20" y="40"/>
                      </a:moveTo>
                      <a:cubicBezTo>
                        <a:pt x="18" y="40"/>
                        <a:pt x="18" y="40"/>
                        <a:pt x="18" y="40"/>
                      </a:cubicBezTo>
                      <a:cubicBezTo>
                        <a:pt x="18" y="37"/>
                        <a:pt x="18" y="37"/>
                        <a:pt x="18" y="37"/>
                      </a:cubicBezTo>
                      <a:cubicBezTo>
                        <a:pt x="16" y="37"/>
                        <a:pt x="14" y="36"/>
                        <a:pt x="12" y="35"/>
                      </a:cubicBezTo>
                      <a:cubicBezTo>
                        <a:pt x="10" y="38"/>
                        <a:pt x="10" y="38"/>
                        <a:pt x="10" y="38"/>
                      </a:cubicBezTo>
                      <a:cubicBezTo>
                        <a:pt x="5" y="33"/>
                        <a:pt x="5" y="33"/>
                        <a:pt x="5" y="33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5" y="29"/>
                        <a:pt x="4" y="27"/>
                        <a:pt x="4" y="25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3" y="16"/>
                        <a:pt x="4" y="14"/>
                        <a:pt x="5" y="12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1" y="5"/>
                        <a:pt x="13" y="4"/>
                        <a:pt x="15" y="4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17" y="9"/>
                        <a:pt x="13" y="10"/>
                        <a:pt x="11" y="13"/>
                      </a:cubicBezTo>
                      <a:cubicBezTo>
                        <a:pt x="7" y="18"/>
                        <a:pt x="8" y="25"/>
                        <a:pt x="13" y="29"/>
                      </a:cubicBezTo>
                      <a:cubicBezTo>
                        <a:pt x="14" y="30"/>
                        <a:pt x="15" y="31"/>
                        <a:pt x="17" y="31"/>
                      </a:cubicBezTo>
                      <a:cubicBezTo>
                        <a:pt x="18" y="32"/>
                        <a:pt x="19" y="32"/>
                        <a:pt x="20" y="32"/>
                      </a:cubicBezTo>
                      <a:lnTo>
                        <a:pt x="20" y="40"/>
                      </a:lnTo>
                      <a:close/>
                      <a:moveTo>
                        <a:pt x="35" y="28"/>
                      </a:moveTo>
                      <a:cubicBezTo>
                        <a:pt x="38" y="30"/>
                        <a:pt x="38" y="30"/>
                        <a:pt x="38" y="30"/>
                      </a:cubicBezTo>
                      <a:cubicBezTo>
                        <a:pt x="33" y="36"/>
                        <a:pt x="33" y="36"/>
                        <a:pt x="33" y="36"/>
                      </a:cubicBezTo>
                      <a:cubicBezTo>
                        <a:pt x="31" y="34"/>
                        <a:pt x="31" y="34"/>
                        <a:pt x="31" y="34"/>
                      </a:cubicBezTo>
                      <a:cubicBezTo>
                        <a:pt x="29" y="35"/>
                        <a:pt x="27" y="36"/>
                        <a:pt x="25" y="37"/>
                      </a:cubicBezTo>
                      <a:cubicBezTo>
                        <a:pt x="26" y="40"/>
                        <a:pt x="26" y="40"/>
                        <a:pt x="26" y="40"/>
                      </a:cubicBezTo>
                      <a:cubicBezTo>
                        <a:pt x="20" y="40"/>
                        <a:pt x="20" y="40"/>
                        <a:pt x="20" y="40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23" y="32"/>
                        <a:pt x="27" y="30"/>
                        <a:pt x="29" y="28"/>
                      </a:cubicBezTo>
                      <a:cubicBezTo>
                        <a:pt x="33" y="23"/>
                        <a:pt x="32" y="15"/>
                        <a:pt x="28" y="11"/>
                      </a:cubicBezTo>
                      <a:cubicBezTo>
                        <a:pt x="26" y="10"/>
                        <a:pt x="25" y="10"/>
                        <a:pt x="23" y="9"/>
                      </a:cubicBezTo>
                      <a:cubicBezTo>
                        <a:pt x="22" y="9"/>
                        <a:pt x="21" y="9"/>
                        <a:pt x="20" y="9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4" y="3"/>
                        <a:pt x="26" y="4"/>
                        <a:pt x="28" y="5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36" y="7"/>
                        <a:pt x="36" y="7"/>
                        <a:pt x="36" y="7"/>
                      </a:cubicBezTo>
                      <a:cubicBezTo>
                        <a:pt x="34" y="10"/>
                        <a:pt x="34" y="10"/>
                        <a:pt x="34" y="10"/>
                      </a:cubicBezTo>
                      <a:cubicBezTo>
                        <a:pt x="35" y="11"/>
                        <a:pt x="36" y="13"/>
                        <a:pt x="37" y="15"/>
                      </a:cubicBezTo>
                      <a:cubicBezTo>
                        <a:pt x="40" y="15"/>
                        <a:pt x="40" y="15"/>
                        <a:pt x="40" y="15"/>
                      </a:cubicBezTo>
                      <a:cubicBezTo>
                        <a:pt x="40" y="22"/>
                        <a:pt x="40" y="22"/>
                        <a:pt x="40" y="22"/>
                      </a:cubicBezTo>
                      <a:cubicBezTo>
                        <a:pt x="37" y="22"/>
                        <a:pt x="37" y="22"/>
                        <a:pt x="37" y="22"/>
                      </a:cubicBezTo>
                      <a:cubicBezTo>
                        <a:pt x="37" y="24"/>
                        <a:pt x="36" y="26"/>
                        <a:pt x="35" y="28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221" name="Freeform 197"/>
                <p:cNvSpPr>
                  <a:spLocks noEditPoints="1"/>
                </p:cNvSpPr>
                <p:nvPr userDrawn="1"/>
              </p:nvSpPr>
              <p:spPr bwMode="auto">
                <a:xfrm>
                  <a:off x="6493" y="4179"/>
                  <a:ext cx="58" cy="58"/>
                </a:xfrm>
                <a:custGeom>
                  <a:avLst/>
                  <a:gdLst/>
                  <a:ahLst/>
                  <a:cxnLst>
                    <a:cxn ang="0">
                      <a:pos x="9" y="7"/>
                    </a:cxn>
                    <a:cxn ang="0">
                      <a:pos x="8" y="4"/>
                    </a:cxn>
                    <a:cxn ang="0">
                      <a:pos x="14" y="1"/>
                    </a:cxn>
                    <a:cxn ang="0">
                      <a:pos x="15" y="4"/>
                    </a:cxn>
                    <a:cxn ang="0">
                      <a:pos x="21" y="3"/>
                    </a:cxn>
                    <a:cxn ang="0">
                      <a:pos x="21" y="8"/>
                    </a:cxn>
                    <a:cxn ang="0">
                      <a:pos x="8" y="17"/>
                    </a:cxn>
                    <a:cxn ang="0">
                      <a:pos x="17" y="34"/>
                    </a:cxn>
                    <a:cxn ang="0">
                      <a:pos x="21" y="34"/>
                    </a:cxn>
                    <a:cxn ang="0">
                      <a:pos x="21" y="39"/>
                    </a:cxn>
                    <a:cxn ang="0">
                      <a:pos x="19" y="39"/>
                    </a:cxn>
                    <a:cxn ang="0">
                      <a:pos x="18" y="42"/>
                    </a:cxn>
                    <a:cxn ang="0">
                      <a:pos x="11" y="40"/>
                    </a:cxn>
                    <a:cxn ang="0">
                      <a:pos x="12" y="37"/>
                    </a:cxn>
                    <a:cxn ang="0">
                      <a:pos x="6" y="32"/>
                    </a:cxn>
                    <a:cxn ang="0">
                      <a:pos x="4" y="34"/>
                    </a:cxn>
                    <a:cxn ang="0">
                      <a:pos x="1" y="28"/>
                    </a:cxn>
                    <a:cxn ang="0">
                      <a:pos x="3" y="26"/>
                    </a:cxn>
                    <a:cxn ang="0">
                      <a:pos x="3" y="19"/>
                    </a:cxn>
                    <a:cxn ang="0">
                      <a:pos x="0" y="18"/>
                    </a:cxn>
                    <a:cxn ang="0">
                      <a:pos x="2" y="12"/>
                    </a:cxn>
                    <a:cxn ang="0">
                      <a:pos x="5" y="13"/>
                    </a:cxn>
                    <a:cxn ang="0">
                      <a:pos x="9" y="7"/>
                    </a:cxn>
                    <a:cxn ang="0">
                      <a:pos x="21" y="3"/>
                    </a:cxn>
                    <a:cxn ang="0">
                      <a:pos x="23" y="3"/>
                    </a:cxn>
                    <a:cxn ang="0">
                      <a:pos x="24" y="0"/>
                    </a:cxn>
                    <a:cxn ang="0">
                      <a:pos x="30" y="2"/>
                    </a:cxn>
                    <a:cxn ang="0">
                      <a:pos x="29" y="5"/>
                    </a:cxn>
                    <a:cxn ang="0">
                      <a:pos x="35" y="10"/>
                    </a:cxn>
                    <a:cxn ang="0">
                      <a:pos x="38" y="8"/>
                    </a:cxn>
                    <a:cxn ang="0">
                      <a:pos x="41" y="14"/>
                    </a:cxn>
                    <a:cxn ang="0">
                      <a:pos x="38" y="16"/>
                    </a:cxn>
                    <a:cxn ang="0">
                      <a:pos x="39" y="23"/>
                    </a:cxn>
                    <a:cxn ang="0">
                      <a:pos x="42" y="24"/>
                    </a:cxn>
                    <a:cxn ang="0">
                      <a:pos x="40" y="30"/>
                    </a:cxn>
                    <a:cxn ang="0">
                      <a:pos x="37" y="29"/>
                    </a:cxn>
                    <a:cxn ang="0">
                      <a:pos x="32" y="35"/>
                    </a:cxn>
                    <a:cxn ang="0">
                      <a:pos x="33" y="38"/>
                    </a:cxn>
                    <a:cxn ang="0">
                      <a:pos x="28" y="41"/>
                    </a:cxn>
                    <a:cxn ang="0">
                      <a:pos x="26" y="38"/>
                    </a:cxn>
                    <a:cxn ang="0">
                      <a:pos x="21" y="39"/>
                    </a:cxn>
                    <a:cxn ang="0">
                      <a:pos x="21" y="34"/>
                    </a:cxn>
                    <a:cxn ang="0">
                      <a:pos x="33" y="25"/>
                    </a:cxn>
                    <a:cxn ang="0">
                      <a:pos x="25" y="8"/>
                    </a:cxn>
                    <a:cxn ang="0">
                      <a:pos x="21" y="8"/>
                    </a:cxn>
                    <a:cxn ang="0">
                      <a:pos x="21" y="3"/>
                    </a:cxn>
                  </a:cxnLst>
                  <a:rect l="0" t="0" r="r" b="b"/>
                  <a:pathLst>
                    <a:path w="42" h="42">
                      <a:moveTo>
                        <a:pt x="9" y="7"/>
                      </a:move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7" y="3"/>
                        <a:pt x="19" y="3"/>
                        <a:pt x="21" y="3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15" y="8"/>
                        <a:pt x="10" y="11"/>
                        <a:pt x="8" y="17"/>
                      </a:cubicBezTo>
                      <a:cubicBezTo>
                        <a:pt x="6" y="24"/>
                        <a:pt x="10" y="32"/>
                        <a:pt x="17" y="34"/>
                      </a:cubicBezTo>
                      <a:cubicBezTo>
                        <a:pt x="18" y="34"/>
                        <a:pt x="19" y="34"/>
                        <a:pt x="21" y="34"/>
                      </a:cubicBezTo>
                      <a:cubicBezTo>
                        <a:pt x="21" y="39"/>
                        <a:pt x="21" y="39"/>
                        <a:pt x="21" y="39"/>
                      </a:cubicBezTo>
                      <a:cubicBezTo>
                        <a:pt x="20" y="39"/>
                        <a:pt x="19" y="39"/>
                        <a:pt x="19" y="39"/>
                      </a:cubicBezTo>
                      <a:cubicBezTo>
                        <a:pt x="18" y="42"/>
                        <a:pt x="18" y="42"/>
                        <a:pt x="18" y="42"/>
                      </a:cubicBezTo>
                      <a:cubicBezTo>
                        <a:pt x="11" y="40"/>
                        <a:pt x="11" y="40"/>
                        <a:pt x="11" y="40"/>
                      </a:cubicBezTo>
                      <a:cubicBezTo>
                        <a:pt x="12" y="37"/>
                        <a:pt x="12" y="37"/>
                        <a:pt x="12" y="37"/>
                      </a:cubicBezTo>
                      <a:cubicBezTo>
                        <a:pt x="10" y="36"/>
                        <a:pt x="8" y="34"/>
                        <a:pt x="6" y="32"/>
                      </a:cubicBezTo>
                      <a:cubicBezTo>
                        <a:pt x="4" y="34"/>
                        <a:pt x="4" y="34"/>
                        <a:pt x="4" y="34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3" y="24"/>
                        <a:pt x="2" y="22"/>
                        <a:pt x="3" y="19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6" y="10"/>
                        <a:pt x="7" y="8"/>
                        <a:pt x="9" y="7"/>
                      </a:cubicBezTo>
                      <a:moveTo>
                        <a:pt x="21" y="3"/>
                      </a:moveTo>
                      <a:cubicBezTo>
                        <a:pt x="21" y="3"/>
                        <a:pt x="22" y="3"/>
                        <a:pt x="23" y="3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30" y="2"/>
                        <a:pt x="30" y="2"/>
                        <a:pt x="30" y="2"/>
                      </a:cubicBezTo>
                      <a:cubicBezTo>
                        <a:pt x="29" y="5"/>
                        <a:pt x="29" y="5"/>
                        <a:pt x="29" y="5"/>
                      </a:cubicBezTo>
                      <a:cubicBezTo>
                        <a:pt x="31" y="6"/>
                        <a:pt x="33" y="8"/>
                        <a:pt x="35" y="10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41" y="14"/>
                        <a:pt x="41" y="14"/>
                        <a:pt x="41" y="14"/>
                      </a:cubicBezTo>
                      <a:cubicBezTo>
                        <a:pt x="38" y="16"/>
                        <a:pt x="38" y="16"/>
                        <a:pt x="38" y="16"/>
                      </a:cubicBezTo>
                      <a:cubicBezTo>
                        <a:pt x="39" y="18"/>
                        <a:pt x="39" y="20"/>
                        <a:pt x="39" y="23"/>
                      </a:cubicBezTo>
                      <a:cubicBezTo>
                        <a:pt x="42" y="24"/>
                        <a:pt x="42" y="24"/>
                        <a:pt x="42" y="24"/>
                      </a:cubicBezTo>
                      <a:cubicBezTo>
                        <a:pt x="40" y="30"/>
                        <a:pt x="40" y="30"/>
                        <a:pt x="40" y="30"/>
                      </a:cubicBezTo>
                      <a:cubicBezTo>
                        <a:pt x="37" y="29"/>
                        <a:pt x="37" y="29"/>
                        <a:pt x="37" y="29"/>
                      </a:cubicBezTo>
                      <a:cubicBezTo>
                        <a:pt x="35" y="32"/>
                        <a:pt x="34" y="34"/>
                        <a:pt x="32" y="35"/>
                      </a:cubicBezTo>
                      <a:cubicBezTo>
                        <a:pt x="33" y="38"/>
                        <a:pt x="33" y="38"/>
                        <a:pt x="33" y="38"/>
                      </a:cubicBezTo>
                      <a:cubicBezTo>
                        <a:pt x="28" y="41"/>
                        <a:pt x="28" y="41"/>
                        <a:pt x="28" y="41"/>
                      </a:cubicBezTo>
                      <a:cubicBezTo>
                        <a:pt x="26" y="38"/>
                        <a:pt x="26" y="38"/>
                        <a:pt x="26" y="38"/>
                      </a:cubicBezTo>
                      <a:cubicBezTo>
                        <a:pt x="24" y="39"/>
                        <a:pt x="22" y="39"/>
                        <a:pt x="21" y="39"/>
                      </a:cubicBezTo>
                      <a:cubicBezTo>
                        <a:pt x="21" y="34"/>
                        <a:pt x="21" y="34"/>
                        <a:pt x="21" y="34"/>
                      </a:cubicBezTo>
                      <a:cubicBezTo>
                        <a:pt x="26" y="34"/>
                        <a:pt x="32" y="31"/>
                        <a:pt x="33" y="25"/>
                      </a:cubicBezTo>
                      <a:cubicBezTo>
                        <a:pt x="36" y="18"/>
                        <a:pt x="32" y="10"/>
                        <a:pt x="25" y="8"/>
                      </a:cubicBezTo>
                      <a:cubicBezTo>
                        <a:pt x="23" y="8"/>
                        <a:pt x="22" y="8"/>
                        <a:pt x="21" y="8"/>
                      </a:cubicBezTo>
                      <a:lnTo>
                        <a:pt x="21" y="3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222" name="Freeform 198"/>
                <p:cNvSpPr>
                  <a:spLocks noEditPoints="1"/>
                </p:cNvSpPr>
                <p:nvPr userDrawn="1"/>
              </p:nvSpPr>
              <p:spPr bwMode="auto">
                <a:xfrm>
                  <a:off x="6525" y="4233"/>
                  <a:ext cx="40" cy="39"/>
                </a:xfrm>
                <a:custGeom>
                  <a:avLst/>
                  <a:gdLst/>
                  <a:ahLst/>
                  <a:cxnLst>
                    <a:cxn ang="0">
                      <a:pos x="14" y="28"/>
                    </a:cxn>
                    <a:cxn ang="0">
                      <a:pos x="13" y="28"/>
                    </a:cxn>
                    <a:cxn ang="0">
                      <a:pos x="13" y="26"/>
                    </a:cxn>
                    <a:cxn ang="0">
                      <a:pos x="9" y="25"/>
                    </a:cxn>
                    <a:cxn ang="0">
                      <a:pos x="7" y="27"/>
                    </a:cxn>
                    <a:cxn ang="0">
                      <a:pos x="3" y="23"/>
                    </a:cxn>
                    <a:cxn ang="0">
                      <a:pos x="5" y="21"/>
                    </a:cxn>
                    <a:cxn ang="0">
                      <a:pos x="3" y="18"/>
                    </a:cxn>
                    <a:cxn ang="0">
                      <a:pos x="1" y="18"/>
                    </a:cxn>
                    <a:cxn ang="0">
                      <a:pos x="0" y="13"/>
                    </a:cxn>
                    <a:cxn ang="0">
                      <a:pos x="2" y="12"/>
                    </a:cxn>
                    <a:cxn ang="0">
                      <a:pos x="3" y="8"/>
                    </a:cxn>
                    <a:cxn ang="0">
                      <a:pos x="2" y="7"/>
                    </a:cxn>
                    <a:cxn ang="0">
                      <a:pos x="5" y="3"/>
                    </a:cxn>
                    <a:cxn ang="0">
                      <a:pos x="7" y="4"/>
                    </a:cxn>
                    <a:cxn ang="0">
                      <a:pos x="11" y="2"/>
                    </a:cxn>
                    <a:cxn ang="0">
                      <a:pos x="11" y="0"/>
                    </a:cxn>
                    <a:cxn ang="0">
                      <a:pos x="14" y="0"/>
                    </a:cxn>
                    <a:cxn ang="0">
                      <a:pos x="14" y="6"/>
                    </a:cxn>
                    <a:cxn ang="0">
                      <a:pos x="8" y="9"/>
                    </a:cxn>
                    <a:cxn ang="0">
                      <a:pos x="9" y="20"/>
                    </a:cxn>
                    <a:cxn ang="0">
                      <a:pos x="12" y="22"/>
                    </a:cxn>
                    <a:cxn ang="0">
                      <a:pos x="14" y="22"/>
                    </a:cxn>
                    <a:cxn ang="0">
                      <a:pos x="14" y="28"/>
                    </a:cxn>
                    <a:cxn ang="0">
                      <a:pos x="25" y="20"/>
                    </a:cxn>
                    <a:cxn ang="0">
                      <a:pos x="27" y="21"/>
                    </a:cxn>
                    <a:cxn ang="0">
                      <a:pos x="24" y="25"/>
                    </a:cxn>
                    <a:cxn ang="0">
                      <a:pos x="22" y="24"/>
                    </a:cxn>
                    <a:cxn ang="0">
                      <a:pos x="18" y="26"/>
                    </a:cxn>
                    <a:cxn ang="0">
                      <a:pos x="18" y="28"/>
                    </a:cxn>
                    <a:cxn ang="0">
                      <a:pos x="14" y="28"/>
                    </a:cxn>
                    <a:cxn ang="0">
                      <a:pos x="14" y="22"/>
                    </a:cxn>
                    <a:cxn ang="0">
                      <a:pos x="21" y="19"/>
                    </a:cxn>
                    <a:cxn ang="0">
                      <a:pos x="20" y="8"/>
                    </a:cxn>
                    <a:cxn ang="0">
                      <a:pos x="17" y="6"/>
                    </a:cxn>
                    <a:cxn ang="0">
                      <a:pos x="14" y="6"/>
                    </a:cxn>
                    <a:cxn ang="0">
                      <a:pos x="14" y="0"/>
                    </a:cxn>
                    <a:cxn ang="0">
                      <a:pos x="16" y="0"/>
                    </a:cxn>
                    <a:cxn ang="0">
                      <a:pos x="16" y="2"/>
                    </a:cxn>
                    <a:cxn ang="0">
                      <a:pos x="20" y="3"/>
                    </a:cxn>
                    <a:cxn ang="0">
                      <a:pos x="22" y="1"/>
                    </a:cxn>
                    <a:cxn ang="0">
                      <a:pos x="26" y="5"/>
                    </a:cxn>
                    <a:cxn ang="0">
                      <a:pos x="24" y="6"/>
                    </a:cxn>
                    <a:cxn ang="0">
                      <a:pos x="26" y="10"/>
                    </a:cxn>
                    <a:cxn ang="0">
                      <a:pos x="28" y="10"/>
                    </a:cxn>
                    <a:cxn ang="0">
                      <a:pos x="29" y="15"/>
                    </a:cxn>
                    <a:cxn ang="0">
                      <a:pos x="27" y="16"/>
                    </a:cxn>
                    <a:cxn ang="0">
                      <a:pos x="25" y="20"/>
                    </a:cxn>
                  </a:cxnLst>
                  <a:rect l="0" t="0" r="r" b="b"/>
                  <a:pathLst>
                    <a:path w="29" h="28">
                      <a:moveTo>
                        <a:pt x="14" y="28"/>
                      </a:move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1" y="26"/>
                        <a:pt x="10" y="26"/>
                        <a:pt x="9" y="25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4" y="20"/>
                        <a:pt x="3" y="19"/>
                        <a:pt x="3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1"/>
                        <a:pt x="3" y="10"/>
                        <a:pt x="3" y="8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8" y="3"/>
                        <a:pt x="9" y="3"/>
                        <a:pt x="11" y="2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2" y="6"/>
                        <a:pt x="10" y="7"/>
                        <a:pt x="8" y="9"/>
                      </a:cubicBezTo>
                      <a:cubicBezTo>
                        <a:pt x="5" y="12"/>
                        <a:pt x="6" y="17"/>
                        <a:pt x="9" y="20"/>
                      </a:cubicBezTo>
                      <a:cubicBezTo>
                        <a:pt x="10" y="21"/>
                        <a:pt x="11" y="22"/>
                        <a:pt x="12" y="22"/>
                      </a:cubicBezTo>
                      <a:cubicBezTo>
                        <a:pt x="13" y="22"/>
                        <a:pt x="14" y="22"/>
                        <a:pt x="14" y="22"/>
                      </a:cubicBezTo>
                      <a:lnTo>
                        <a:pt x="14" y="28"/>
                      </a:lnTo>
                      <a:close/>
                      <a:moveTo>
                        <a:pt x="25" y="20"/>
                      </a:move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1" y="25"/>
                        <a:pt x="20" y="25"/>
                        <a:pt x="18" y="26"/>
                      </a:cubicBezTo>
                      <a:cubicBezTo>
                        <a:pt x="18" y="28"/>
                        <a:pt x="18" y="28"/>
                        <a:pt x="18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17" y="22"/>
                        <a:pt x="19" y="21"/>
                        <a:pt x="21" y="19"/>
                      </a:cubicBezTo>
                      <a:cubicBezTo>
                        <a:pt x="24" y="16"/>
                        <a:pt x="23" y="11"/>
                        <a:pt x="20" y="8"/>
                      </a:cubicBezTo>
                      <a:cubicBezTo>
                        <a:pt x="19" y="7"/>
                        <a:pt x="18" y="6"/>
                        <a:pt x="17" y="6"/>
                      </a:cubicBezTo>
                      <a:cubicBezTo>
                        <a:pt x="16" y="6"/>
                        <a:pt x="15" y="6"/>
                        <a:pt x="14" y="6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7" y="2"/>
                        <a:pt x="19" y="2"/>
                        <a:pt x="20" y="3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5" y="8"/>
                        <a:pt x="26" y="9"/>
                        <a:pt x="26" y="10"/>
                      </a:cubicBezTo>
                      <a:cubicBezTo>
                        <a:pt x="28" y="10"/>
                        <a:pt x="28" y="10"/>
                        <a:pt x="28" y="10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6" y="17"/>
                        <a:pt x="26" y="18"/>
                        <a:pt x="25" y="20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223" name="Freeform 199"/>
                <p:cNvSpPr>
                  <a:spLocks noEditPoints="1"/>
                </p:cNvSpPr>
                <p:nvPr userDrawn="1"/>
              </p:nvSpPr>
              <p:spPr bwMode="auto">
                <a:xfrm>
                  <a:off x="5653" y="133"/>
                  <a:ext cx="98" cy="59"/>
                </a:xfrm>
                <a:custGeom>
                  <a:avLst/>
                  <a:gdLst/>
                  <a:ahLst/>
                  <a:cxnLst>
                    <a:cxn ang="0">
                      <a:pos x="5" y="19"/>
                    </a:cxn>
                    <a:cxn ang="0">
                      <a:pos x="0" y="0"/>
                    </a:cxn>
                    <a:cxn ang="0">
                      <a:pos x="16" y="54"/>
                    </a:cxn>
                    <a:cxn ang="0">
                      <a:pos x="12" y="25"/>
                    </a:cxn>
                    <a:cxn ang="0">
                      <a:pos x="9" y="8"/>
                    </a:cxn>
                    <a:cxn ang="0">
                      <a:pos x="9" y="59"/>
                    </a:cxn>
                    <a:cxn ang="0">
                      <a:pos x="21" y="25"/>
                    </a:cxn>
                    <a:cxn ang="0">
                      <a:pos x="22" y="43"/>
                    </a:cxn>
                    <a:cxn ang="0">
                      <a:pos x="22" y="8"/>
                    </a:cxn>
                    <a:cxn ang="0">
                      <a:pos x="22" y="54"/>
                    </a:cxn>
                    <a:cxn ang="0">
                      <a:pos x="22" y="0"/>
                    </a:cxn>
                    <a:cxn ang="0">
                      <a:pos x="22" y="19"/>
                    </a:cxn>
                    <a:cxn ang="0">
                      <a:pos x="25" y="36"/>
                    </a:cxn>
                    <a:cxn ang="0">
                      <a:pos x="22" y="59"/>
                    </a:cxn>
                    <a:cxn ang="0">
                      <a:pos x="22" y="59"/>
                    </a:cxn>
                    <a:cxn ang="0">
                      <a:pos x="33" y="25"/>
                    </a:cxn>
                    <a:cxn ang="0">
                      <a:pos x="36" y="43"/>
                    </a:cxn>
                    <a:cxn ang="0">
                      <a:pos x="36" y="8"/>
                    </a:cxn>
                    <a:cxn ang="0">
                      <a:pos x="36" y="54"/>
                    </a:cxn>
                    <a:cxn ang="0">
                      <a:pos x="36" y="0"/>
                    </a:cxn>
                    <a:cxn ang="0">
                      <a:pos x="36" y="19"/>
                    </a:cxn>
                    <a:cxn ang="0">
                      <a:pos x="37" y="36"/>
                    </a:cxn>
                    <a:cxn ang="0">
                      <a:pos x="36" y="59"/>
                    </a:cxn>
                    <a:cxn ang="0">
                      <a:pos x="36" y="59"/>
                    </a:cxn>
                    <a:cxn ang="0">
                      <a:pos x="45" y="25"/>
                    </a:cxn>
                    <a:cxn ang="0">
                      <a:pos x="48" y="43"/>
                    </a:cxn>
                    <a:cxn ang="0">
                      <a:pos x="48" y="8"/>
                    </a:cxn>
                    <a:cxn ang="0">
                      <a:pos x="48" y="54"/>
                    </a:cxn>
                    <a:cxn ang="0">
                      <a:pos x="48" y="0"/>
                    </a:cxn>
                    <a:cxn ang="0">
                      <a:pos x="48" y="19"/>
                    </a:cxn>
                    <a:cxn ang="0">
                      <a:pos x="51" y="36"/>
                    </a:cxn>
                    <a:cxn ang="0">
                      <a:pos x="48" y="59"/>
                    </a:cxn>
                    <a:cxn ang="0">
                      <a:pos x="48" y="59"/>
                    </a:cxn>
                    <a:cxn ang="0">
                      <a:pos x="59" y="25"/>
                    </a:cxn>
                    <a:cxn ang="0">
                      <a:pos x="61" y="43"/>
                    </a:cxn>
                    <a:cxn ang="0">
                      <a:pos x="61" y="8"/>
                    </a:cxn>
                    <a:cxn ang="0">
                      <a:pos x="61" y="54"/>
                    </a:cxn>
                    <a:cxn ang="0">
                      <a:pos x="61" y="0"/>
                    </a:cxn>
                    <a:cxn ang="0">
                      <a:pos x="61" y="19"/>
                    </a:cxn>
                    <a:cxn ang="0">
                      <a:pos x="63" y="36"/>
                    </a:cxn>
                    <a:cxn ang="0">
                      <a:pos x="61" y="59"/>
                    </a:cxn>
                    <a:cxn ang="0">
                      <a:pos x="61" y="59"/>
                    </a:cxn>
                    <a:cxn ang="0">
                      <a:pos x="72" y="25"/>
                    </a:cxn>
                    <a:cxn ang="0">
                      <a:pos x="75" y="43"/>
                    </a:cxn>
                    <a:cxn ang="0">
                      <a:pos x="75" y="8"/>
                    </a:cxn>
                    <a:cxn ang="0">
                      <a:pos x="75" y="54"/>
                    </a:cxn>
                    <a:cxn ang="0">
                      <a:pos x="75" y="0"/>
                    </a:cxn>
                    <a:cxn ang="0">
                      <a:pos x="75" y="19"/>
                    </a:cxn>
                    <a:cxn ang="0">
                      <a:pos x="76" y="36"/>
                    </a:cxn>
                    <a:cxn ang="0">
                      <a:pos x="75" y="59"/>
                    </a:cxn>
                    <a:cxn ang="0">
                      <a:pos x="75" y="59"/>
                    </a:cxn>
                    <a:cxn ang="0">
                      <a:pos x="83" y="19"/>
                    </a:cxn>
                    <a:cxn ang="0">
                      <a:pos x="80" y="0"/>
                    </a:cxn>
                    <a:cxn ang="0">
                      <a:pos x="80" y="36"/>
                    </a:cxn>
                    <a:cxn ang="0">
                      <a:pos x="80" y="54"/>
                    </a:cxn>
                    <a:cxn ang="0">
                      <a:pos x="98" y="0"/>
                    </a:cxn>
                    <a:cxn ang="0">
                      <a:pos x="91" y="19"/>
                    </a:cxn>
                  </a:cxnLst>
                  <a:rect l="0" t="0" r="r" b="b"/>
                  <a:pathLst>
                    <a:path w="98" h="59">
                      <a:moveTo>
                        <a:pt x="0" y="59"/>
                      </a:moveTo>
                      <a:lnTo>
                        <a:pt x="9" y="59"/>
                      </a:lnTo>
                      <a:lnTo>
                        <a:pt x="9" y="19"/>
                      </a:lnTo>
                      <a:lnTo>
                        <a:pt x="5" y="19"/>
                      </a:lnTo>
                      <a:lnTo>
                        <a:pt x="5" y="8"/>
                      </a:lnTo>
                      <a:lnTo>
                        <a:pt x="9" y="8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59"/>
                      </a:lnTo>
                      <a:close/>
                      <a:moveTo>
                        <a:pt x="9" y="59"/>
                      </a:moveTo>
                      <a:lnTo>
                        <a:pt x="16" y="59"/>
                      </a:lnTo>
                      <a:lnTo>
                        <a:pt x="16" y="54"/>
                      </a:lnTo>
                      <a:lnTo>
                        <a:pt x="16" y="43"/>
                      </a:lnTo>
                      <a:lnTo>
                        <a:pt x="16" y="36"/>
                      </a:lnTo>
                      <a:lnTo>
                        <a:pt x="12" y="36"/>
                      </a:lnTo>
                      <a:lnTo>
                        <a:pt x="12" y="25"/>
                      </a:lnTo>
                      <a:lnTo>
                        <a:pt x="16" y="25"/>
                      </a:lnTo>
                      <a:lnTo>
                        <a:pt x="16" y="0"/>
                      </a:lnTo>
                      <a:lnTo>
                        <a:pt x="9" y="0"/>
                      </a:lnTo>
                      <a:lnTo>
                        <a:pt x="9" y="8"/>
                      </a:lnTo>
                      <a:lnTo>
                        <a:pt x="14" y="8"/>
                      </a:lnTo>
                      <a:lnTo>
                        <a:pt x="14" y="19"/>
                      </a:lnTo>
                      <a:lnTo>
                        <a:pt x="9" y="19"/>
                      </a:lnTo>
                      <a:lnTo>
                        <a:pt x="9" y="59"/>
                      </a:lnTo>
                      <a:close/>
                      <a:moveTo>
                        <a:pt x="22" y="0"/>
                      </a:moveTo>
                      <a:lnTo>
                        <a:pt x="16" y="0"/>
                      </a:lnTo>
                      <a:lnTo>
                        <a:pt x="16" y="25"/>
                      </a:lnTo>
                      <a:lnTo>
                        <a:pt x="21" y="25"/>
                      </a:lnTo>
                      <a:lnTo>
                        <a:pt x="21" y="36"/>
                      </a:lnTo>
                      <a:lnTo>
                        <a:pt x="16" y="36"/>
                      </a:lnTo>
                      <a:lnTo>
                        <a:pt x="16" y="43"/>
                      </a:lnTo>
                      <a:lnTo>
                        <a:pt x="22" y="43"/>
                      </a:lnTo>
                      <a:lnTo>
                        <a:pt x="22" y="19"/>
                      </a:lnTo>
                      <a:lnTo>
                        <a:pt x="18" y="19"/>
                      </a:lnTo>
                      <a:lnTo>
                        <a:pt x="18" y="8"/>
                      </a:lnTo>
                      <a:lnTo>
                        <a:pt x="22" y="8"/>
                      </a:lnTo>
                      <a:lnTo>
                        <a:pt x="22" y="0"/>
                      </a:lnTo>
                      <a:close/>
                      <a:moveTo>
                        <a:pt x="16" y="59"/>
                      </a:moveTo>
                      <a:lnTo>
                        <a:pt x="22" y="59"/>
                      </a:lnTo>
                      <a:lnTo>
                        <a:pt x="22" y="54"/>
                      </a:lnTo>
                      <a:lnTo>
                        <a:pt x="16" y="54"/>
                      </a:lnTo>
                      <a:lnTo>
                        <a:pt x="16" y="59"/>
                      </a:lnTo>
                      <a:close/>
                      <a:moveTo>
                        <a:pt x="29" y="0"/>
                      </a:moveTo>
                      <a:lnTo>
                        <a:pt x="22" y="0"/>
                      </a:lnTo>
                      <a:lnTo>
                        <a:pt x="22" y="8"/>
                      </a:lnTo>
                      <a:lnTo>
                        <a:pt x="26" y="8"/>
                      </a:lnTo>
                      <a:lnTo>
                        <a:pt x="26" y="19"/>
                      </a:lnTo>
                      <a:lnTo>
                        <a:pt x="22" y="19"/>
                      </a:lnTo>
                      <a:lnTo>
                        <a:pt x="22" y="43"/>
                      </a:lnTo>
                      <a:lnTo>
                        <a:pt x="29" y="43"/>
                      </a:lnTo>
                      <a:lnTo>
                        <a:pt x="29" y="36"/>
                      </a:lnTo>
                      <a:lnTo>
                        <a:pt x="25" y="36"/>
                      </a:lnTo>
                      <a:lnTo>
                        <a:pt x="25" y="25"/>
                      </a:lnTo>
                      <a:lnTo>
                        <a:pt x="29" y="25"/>
                      </a:lnTo>
                      <a:lnTo>
                        <a:pt x="29" y="0"/>
                      </a:lnTo>
                      <a:close/>
                      <a:moveTo>
                        <a:pt x="22" y="59"/>
                      </a:moveTo>
                      <a:lnTo>
                        <a:pt x="29" y="59"/>
                      </a:lnTo>
                      <a:lnTo>
                        <a:pt x="29" y="54"/>
                      </a:lnTo>
                      <a:lnTo>
                        <a:pt x="22" y="54"/>
                      </a:lnTo>
                      <a:lnTo>
                        <a:pt x="22" y="59"/>
                      </a:lnTo>
                      <a:close/>
                      <a:moveTo>
                        <a:pt x="36" y="0"/>
                      </a:moveTo>
                      <a:lnTo>
                        <a:pt x="29" y="0"/>
                      </a:lnTo>
                      <a:lnTo>
                        <a:pt x="29" y="25"/>
                      </a:lnTo>
                      <a:lnTo>
                        <a:pt x="33" y="25"/>
                      </a:lnTo>
                      <a:lnTo>
                        <a:pt x="33" y="36"/>
                      </a:lnTo>
                      <a:lnTo>
                        <a:pt x="29" y="36"/>
                      </a:lnTo>
                      <a:lnTo>
                        <a:pt x="29" y="43"/>
                      </a:lnTo>
                      <a:lnTo>
                        <a:pt x="36" y="43"/>
                      </a:lnTo>
                      <a:lnTo>
                        <a:pt x="36" y="19"/>
                      </a:lnTo>
                      <a:lnTo>
                        <a:pt x="32" y="19"/>
                      </a:lnTo>
                      <a:lnTo>
                        <a:pt x="32" y="8"/>
                      </a:lnTo>
                      <a:lnTo>
                        <a:pt x="36" y="8"/>
                      </a:lnTo>
                      <a:lnTo>
                        <a:pt x="36" y="0"/>
                      </a:lnTo>
                      <a:close/>
                      <a:moveTo>
                        <a:pt x="29" y="59"/>
                      </a:moveTo>
                      <a:lnTo>
                        <a:pt x="36" y="59"/>
                      </a:lnTo>
                      <a:lnTo>
                        <a:pt x="36" y="54"/>
                      </a:lnTo>
                      <a:lnTo>
                        <a:pt x="29" y="54"/>
                      </a:lnTo>
                      <a:lnTo>
                        <a:pt x="29" y="59"/>
                      </a:lnTo>
                      <a:close/>
                      <a:moveTo>
                        <a:pt x="41" y="0"/>
                      </a:moveTo>
                      <a:lnTo>
                        <a:pt x="36" y="0"/>
                      </a:lnTo>
                      <a:lnTo>
                        <a:pt x="36" y="8"/>
                      </a:lnTo>
                      <a:lnTo>
                        <a:pt x="40" y="8"/>
                      </a:lnTo>
                      <a:lnTo>
                        <a:pt x="40" y="19"/>
                      </a:lnTo>
                      <a:lnTo>
                        <a:pt x="36" y="19"/>
                      </a:lnTo>
                      <a:lnTo>
                        <a:pt x="36" y="43"/>
                      </a:lnTo>
                      <a:lnTo>
                        <a:pt x="41" y="43"/>
                      </a:lnTo>
                      <a:lnTo>
                        <a:pt x="41" y="36"/>
                      </a:lnTo>
                      <a:lnTo>
                        <a:pt x="37" y="36"/>
                      </a:lnTo>
                      <a:lnTo>
                        <a:pt x="37" y="25"/>
                      </a:lnTo>
                      <a:lnTo>
                        <a:pt x="41" y="25"/>
                      </a:lnTo>
                      <a:lnTo>
                        <a:pt x="41" y="0"/>
                      </a:lnTo>
                      <a:close/>
                      <a:moveTo>
                        <a:pt x="36" y="59"/>
                      </a:moveTo>
                      <a:lnTo>
                        <a:pt x="41" y="59"/>
                      </a:lnTo>
                      <a:lnTo>
                        <a:pt x="41" y="54"/>
                      </a:lnTo>
                      <a:lnTo>
                        <a:pt x="36" y="54"/>
                      </a:lnTo>
                      <a:lnTo>
                        <a:pt x="36" y="59"/>
                      </a:lnTo>
                      <a:close/>
                      <a:moveTo>
                        <a:pt x="48" y="0"/>
                      </a:moveTo>
                      <a:lnTo>
                        <a:pt x="41" y="0"/>
                      </a:lnTo>
                      <a:lnTo>
                        <a:pt x="41" y="25"/>
                      </a:lnTo>
                      <a:lnTo>
                        <a:pt x="45" y="25"/>
                      </a:lnTo>
                      <a:lnTo>
                        <a:pt x="45" y="36"/>
                      </a:lnTo>
                      <a:lnTo>
                        <a:pt x="41" y="36"/>
                      </a:lnTo>
                      <a:lnTo>
                        <a:pt x="41" y="43"/>
                      </a:lnTo>
                      <a:lnTo>
                        <a:pt x="48" y="43"/>
                      </a:lnTo>
                      <a:lnTo>
                        <a:pt x="48" y="19"/>
                      </a:lnTo>
                      <a:lnTo>
                        <a:pt x="44" y="19"/>
                      </a:lnTo>
                      <a:lnTo>
                        <a:pt x="44" y="8"/>
                      </a:lnTo>
                      <a:lnTo>
                        <a:pt x="48" y="8"/>
                      </a:lnTo>
                      <a:lnTo>
                        <a:pt x="48" y="0"/>
                      </a:lnTo>
                      <a:close/>
                      <a:moveTo>
                        <a:pt x="41" y="59"/>
                      </a:moveTo>
                      <a:lnTo>
                        <a:pt x="48" y="59"/>
                      </a:lnTo>
                      <a:lnTo>
                        <a:pt x="48" y="54"/>
                      </a:lnTo>
                      <a:lnTo>
                        <a:pt x="41" y="54"/>
                      </a:lnTo>
                      <a:lnTo>
                        <a:pt x="41" y="59"/>
                      </a:lnTo>
                      <a:close/>
                      <a:moveTo>
                        <a:pt x="55" y="0"/>
                      </a:moveTo>
                      <a:lnTo>
                        <a:pt x="48" y="0"/>
                      </a:lnTo>
                      <a:lnTo>
                        <a:pt x="48" y="8"/>
                      </a:lnTo>
                      <a:lnTo>
                        <a:pt x="52" y="8"/>
                      </a:lnTo>
                      <a:lnTo>
                        <a:pt x="52" y="19"/>
                      </a:lnTo>
                      <a:lnTo>
                        <a:pt x="48" y="19"/>
                      </a:lnTo>
                      <a:lnTo>
                        <a:pt x="48" y="43"/>
                      </a:lnTo>
                      <a:lnTo>
                        <a:pt x="55" y="43"/>
                      </a:lnTo>
                      <a:lnTo>
                        <a:pt x="55" y="36"/>
                      </a:lnTo>
                      <a:lnTo>
                        <a:pt x="51" y="36"/>
                      </a:lnTo>
                      <a:lnTo>
                        <a:pt x="51" y="25"/>
                      </a:lnTo>
                      <a:lnTo>
                        <a:pt x="55" y="25"/>
                      </a:lnTo>
                      <a:lnTo>
                        <a:pt x="55" y="0"/>
                      </a:lnTo>
                      <a:close/>
                      <a:moveTo>
                        <a:pt x="48" y="59"/>
                      </a:moveTo>
                      <a:lnTo>
                        <a:pt x="55" y="59"/>
                      </a:lnTo>
                      <a:lnTo>
                        <a:pt x="55" y="54"/>
                      </a:lnTo>
                      <a:lnTo>
                        <a:pt x="48" y="54"/>
                      </a:lnTo>
                      <a:lnTo>
                        <a:pt x="48" y="59"/>
                      </a:lnTo>
                      <a:close/>
                      <a:moveTo>
                        <a:pt x="61" y="0"/>
                      </a:moveTo>
                      <a:lnTo>
                        <a:pt x="55" y="0"/>
                      </a:lnTo>
                      <a:lnTo>
                        <a:pt x="55" y="25"/>
                      </a:lnTo>
                      <a:lnTo>
                        <a:pt x="59" y="25"/>
                      </a:lnTo>
                      <a:lnTo>
                        <a:pt x="59" y="36"/>
                      </a:lnTo>
                      <a:lnTo>
                        <a:pt x="55" y="36"/>
                      </a:lnTo>
                      <a:lnTo>
                        <a:pt x="55" y="43"/>
                      </a:lnTo>
                      <a:lnTo>
                        <a:pt x="61" y="43"/>
                      </a:lnTo>
                      <a:lnTo>
                        <a:pt x="61" y="19"/>
                      </a:lnTo>
                      <a:lnTo>
                        <a:pt x="57" y="19"/>
                      </a:lnTo>
                      <a:lnTo>
                        <a:pt x="57" y="8"/>
                      </a:lnTo>
                      <a:lnTo>
                        <a:pt x="61" y="8"/>
                      </a:lnTo>
                      <a:lnTo>
                        <a:pt x="61" y="0"/>
                      </a:lnTo>
                      <a:close/>
                      <a:moveTo>
                        <a:pt x="55" y="59"/>
                      </a:moveTo>
                      <a:lnTo>
                        <a:pt x="61" y="59"/>
                      </a:lnTo>
                      <a:lnTo>
                        <a:pt x="61" y="54"/>
                      </a:lnTo>
                      <a:lnTo>
                        <a:pt x="55" y="54"/>
                      </a:lnTo>
                      <a:lnTo>
                        <a:pt x="55" y="59"/>
                      </a:lnTo>
                      <a:close/>
                      <a:moveTo>
                        <a:pt x="68" y="0"/>
                      </a:moveTo>
                      <a:lnTo>
                        <a:pt x="61" y="0"/>
                      </a:lnTo>
                      <a:lnTo>
                        <a:pt x="61" y="8"/>
                      </a:lnTo>
                      <a:lnTo>
                        <a:pt x="65" y="8"/>
                      </a:lnTo>
                      <a:lnTo>
                        <a:pt x="65" y="19"/>
                      </a:lnTo>
                      <a:lnTo>
                        <a:pt x="61" y="19"/>
                      </a:lnTo>
                      <a:lnTo>
                        <a:pt x="61" y="43"/>
                      </a:lnTo>
                      <a:lnTo>
                        <a:pt x="68" y="43"/>
                      </a:lnTo>
                      <a:lnTo>
                        <a:pt x="68" y="36"/>
                      </a:lnTo>
                      <a:lnTo>
                        <a:pt x="63" y="36"/>
                      </a:lnTo>
                      <a:lnTo>
                        <a:pt x="63" y="25"/>
                      </a:lnTo>
                      <a:lnTo>
                        <a:pt x="68" y="25"/>
                      </a:lnTo>
                      <a:lnTo>
                        <a:pt x="68" y="0"/>
                      </a:lnTo>
                      <a:close/>
                      <a:moveTo>
                        <a:pt x="61" y="59"/>
                      </a:moveTo>
                      <a:lnTo>
                        <a:pt x="68" y="59"/>
                      </a:lnTo>
                      <a:lnTo>
                        <a:pt x="68" y="54"/>
                      </a:lnTo>
                      <a:lnTo>
                        <a:pt x="61" y="54"/>
                      </a:lnTo>
                      <a:lnTo>
                        <a:pt x="61" y="59"/>
                      </a:lnTo>
                      <a:close/>
                      <a:moveTo>
                        <a:pt x="75" y="0"/>
                      </a:moveTo>
                      <a:lnTo>
                        <a:pt x="68" y="0"/>
                      </a:lnTo>
                      <a:lnTo>
                        <a:pt x="68" y="25"/>
                      </a:lnTo>
                      <a:lnTo>
                        <a:pt x="72" y="25"/>
                      </a:lnTo>
                      <a:lnTo>
                        <a:pt x="72" y="36"/>
                      </a:lnTo>
                      <a:lnTo>
                        <a:pt x="68" y="36"/>
                      </a:lnTo>
                      <a:lnTo>
                        <a:pt x="68" y="43"/>
                      </a:lnTo>
                      <a:lnTo>
                        <a:pt x="75" y="43"/>
                      </a:lnTo>
                      <a:lnTo>
                        <a:pt x="75" y="19"/>
                      </a:lnTo>
                      <a:lnTo>
                        <a:pt x="70" y="19"/>
                      </a:lnTo>
                      <a:lnTo>
                        <a:pt x="70" y="8"/>
                      </a:lnTo>
                      <a:lnTo>
                        <a:pt x="75" y="8"/>
                      </a:lnTo>
                      <a:lnTo>
                        <a:pt x="75" y="0"/>
                      </a:lnTo>
                      <a:close/>
                      <a:moveTo>
                        <a:pt x="68" y="59"/>
                      </a:moveTo>
                      <a:lnTo>
                        <a:pt x="75" y="59"/>
                      </a:lnTo>
                      <a:lnTo>
                        <a:pt x="75" y="54"/>
                      </a:lnTo>
                      <a:lnTo>
                        <a:pt x="68" y="54"/>
                      </a:lnTo>
                      <a:lnTo>
                        <a:pt x="68" y="59"/>
                      </a:lnTo>
                      <a:close/>
                      <a:moveTo>
                        <a:pt x="80" y="0"/>
                      </a:moveTo>
                      <a:lnTo>
                        <a:pt x="75" y="0"/>
                      </a:lnTo>
                      <a:lnTo>
                        <a:pt x="75" y="8"/>
                      </a:lnTo>
                      <a:lnTo>
                        <a:pt x="79" y="8"/>
                      </a:lnTo>
                      <a:lnTo>
                        <a:pt x="79" y="19"/>
                      </a:lnTo>
                      <a:lnTo>
                        <a:pt x="75" y="19"/>
                      </a:lnTo>
                      <a:lnTo>
                        <a:pt x="75" y="43"/>
                      </a:lnTo>
                      <a:lnTo>
                        <a:pt x="80" y="43"/>
                      </a:lnTo>
                      <a:lnTo>
                        <a:pt x="80" y="36"/>
                      </a:lnTo>
                      <a:lnTo>
                        <a:pt x="76" y="36"/>
                      </a:lnTo>
                      <a:lnTo>
                        <a:pt x="76" y="25"/>
                      </a:lnTo>
                      <a:lnTo>
                        <a:pt x="80" y="25"/>
                      </a:lnTo>
                      <a:lnTo>
                        <a:pt x="80" y="0"/>
                      </a:lnTo>
                      <a:close/>
                      <a:moveTo>
                        <a:pt x="75" y="59"/>
                      </a:moveTo>
                      <a:lnTo>
                        <a:pt x="80" y="59"/>
                      </a:lnTo>
                      <a:lnTo>
                        <a:pt x="80" y="54"/>
                      </a:lnTo>
                      <a:lnTo>
                        <a:pt x="75" y="54"/>
                      </a:lnTo>
                      <a:lnTo>
                        <a:pt x="75" y="59"/>
                      </a:lnTo>
                      <a:close/>
                      <a:moveTo>
                        <a:pt x="80" y="59"/>
                      </a:moveTo>
                      <a:lnTo>
                        <a:pt x="87" y="59"/>
                      </a:lnTo>
                      <a:lnTo>
                        <a:pt x="87" y="19"/>
                      </a:lnTo>
                      <a:lnTo>
                        <a:pt x="83" y="19"/>
                      </a:lnTo>
                      <a:lnTo>
                        <a:pt x="83" y="8"/>
                      </a:lnTo>
                      <a:lnTo>
                        <a:pt x="87" y="8"/>
                      </a:lnTo>
                      <a:lnTo>
                        <a:pt x="87" y="0"/>
                      </a:lnTo>
                      <a:lnTo>
                        <a:pt x="80" y="0"/>
                      </a:lnTo>
                      <a:lnTo>
                        <a:pt x="80" y="25"/>
                      </a:lnTo>
                      <a:lnTo>
                        <a:pt x="84" y="25"/>
                      </a:lnTo>
                      <a:lnTo>
                        <a:pt x="84" y="36"/>
                      </a:lnTo>
                      <a:lnTo>
                        <a:pt x="80" y="36"/>
                      </a:lnTo>
                      <a:lnTo>
                        <a:pt x="80" y="43"/>
                      </a:lnTo>
                      <a:lnTo>
                        <a:pt x="80" y="43"/>
                      </a:lnTo>
                      <a:lnTo>
                        <a:pt x="80" y="54"/>
                      </a:lnTo>
                      <a:lnTo>
                        <a:pt x="80" y="54"/>
                      </a:lnTo>
                      <a:lnTo>
                        <a:pt x="80" y="59"/>
                      </a:lnTo>
                      <a:close/>
                      <a:moveTo>
                        <a:pt x="87" y="59"/>
                      </a:moveTo>
                      <a:lnTo>
                        <a:pt x="98" y="59"/>
                      </a:lnTo>
                      <a:lnTo>
                        <a:pt x="98" y="0"/>
                      </a:lnTo>
                      <a:lnTo>
                        <a:pt x="87" y="0"/>
                      </a:lnTo>
                      <a:lnTo>
                        <a:pt x="87" y="8"/>
                      </a:lnTo>
                      <a:lnTo>
                        <a:pt x="91" y="8"/>
                      </a:lnTo>
                      <a:lnTo>
                        <a:pt x="91" y="19"/>
                      </a:lnTo>
                      <a:lnTo>
                        <a:pt x="87" y="19"/>
                      </a:lnTo>
                      <a:lnTo>
                        <a:pt x="87" y="59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224" name="Freeform 200"/>
                <p:cNvSpPr>
                  <a:spLocks/>
                </p:cNvSpPr>
                <p:nvPr userDrawn="1"/>
              </p:nvSpPr>
              <p:spPr bwMode="auto">
                <a:xfrm>
                  <a:off x="5668" y="105"/>
                  <a:ext cx="57" cy="18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3" y="13"/>
                    </a:cxn>
                    <a:cxn ang="0">
                      <a:pos x="20" y="8"/>
                    </a:cxn>
                    <a:cxn ang="0">
                      <a:pos x="38" y="13"/>
                    </a:cxn>
                    <a:cxn ang="0">
                      <a:pos x="41" y="7"/>
                    </a:cxn>
                    <a:cxn ang="0">
                      <a:pos x="20" y="0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41" h="13">
                      <a:moveTo>
                        <a:pt x="0" y="7"/>
                      </a:move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8" y="10"/>
                        <a:pt x="14" y="8"/>
                        <a:pt x="20" y="8"/>
                      </a:cubicBezTo>
                      <a:cubicBezTo>
                        <a:pt x="27" y="8"/>
                        <a:pt x="33" y="10"/>
                        <a:pt x="38" y="13"/>
                      </a:cubicBezTo>
                      <a:cubicBezTo>
                        <a:pt x="41" y="7"/>
                        <a:pt x="41" y="7"/>
                        <a:pt x="41" y="7"/>
                      </a:cubicBezTo>
                      <a:cubicBezTo>
                        <a:pt x="35" y="3"/>
                        <a:pt x="28" y="0"/>
                        <a:pt x="20" y="0"/>
                      </a:cubicBezTo>
                      <a:cubicBezTo>
                        <a:pt x="13" y="0"/>
                        <a:pt x="6" y="3"/>
                        <a:pt x="0" y="7"/>
                      </a:cubicBezTo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225" name="Freeform 201"/>
                <p:cNvSpPr>
                  <a:spLocks/>
                </p:cNvSpPr>
                <p:nvPr userDrawn="1"/>
              </p:nvSpPr>
              <p:spPr bwMode="auto">
                <a:xfrm>
                  <a:off x="5658" y="86"/>
                  <a:ext cx="76" cy="21"/>
                </a:xfrm>
                <a:custGeom>
                  <a:avLst/>
                  <a:gdLst/>
                  <a:ahLst/>
                  <a:cxnLst>
                    <a:cxn ang="0">
                      <a:pos x="55" y="9"/>
                    </a:cxn>
                    <a:cxn ang="0">
                      <a:pos x="27" y="0"/>
                    </a:cxn>
                    <a:cxn ang="0">
                      <a:pos x="0" y="9"/>
                    </a:cxn>
                    <a:cxn ang="0">
                      <a:pos x="3" y="15"/>
                    </a:cxn>
                    <a:cxn ang="0">
                      <a:pos x="27" y="8"/>
                    </a:cxn>
                    <a:cxn ang="0">
                      <a:pos x="52" y="15"/>
                    </a:cxn>
                    <a:cxn ang="0">
                      <a:pos x="55" y="9"/>
                    </a:cxn>
                  </a:cxnLst>
                  <a:rect l="0" t="0" r="r" b="b"/>
                  <a:pathLst>
                    <a:path w="55" h="15">
                      <a:moveTo>
                        <a:pt x="55" y="9"/>
                      </a:moveTo>
                      <a:cubicBezTo>
                        <a:pt x="47" y="3"/>
                        <a:pt x="37" y="0"/>
                        <a:pt x="27" y="0"/>
                      </a:cubicBezTo>
                      <a:cubicBezTo>
                        <a:pt x="17" y="0"/>
                        <a:pt x="8" y="3"/>
                        <a:pt x="0" y="9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10" y="10"/>
                        <a:pt x="18" y="8"/>
                        <a:pt x="27" y="8"/>
                      </a:cubicBezTo>
                      <a:cubicBezTo>
                        <a:pt x="36" y="8"/>
                        <a:pt x="45" y="10"/>
                        <a:pt x="52" y="15"/>
                      </a:cubicBezTo>
                      <a:lnTo>
                        <a:pt x="55" y="9"/>
                      </a:lnTo>
                      <a:close/>
                    </a:path>
                  </a:pathLst>
                </a:custGeom>
                <a:solidFill>
                  <a:srgbClr val="ED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226" name="Freeform 202"/>
                <p:cNvSpPr>
                  <a:spLocks noEditPoints="1"/>
                </p:cNvSpPr>
                <p:nvPr userDrawn="1"/>
              </p:nvSpPr>
              <p:spPr bwMode="auto">
                <a:xfrm>
                  <a:off x="3349" y="38"/>
                  <a:ext cx="133" cy="75"/>
                </a:xfrm>
                <a:custGeom>
                  <a:avLst/>
                  <a:gdLst/>
                  <a:ahLst/>
                  <a:cxnLst>
                    <a:cxn ang="0">
                      <a:pos x="40" y="54"/>
                    </a:cxn>
                    <a:cxn ang="0">
                      <a:pos x="72" y="36"/>
                    </a:cxn>
                    <a:cxn ang="0">
                      <a:pos x="79" y="38"/>
                    </a:cxn>
                    <a:cxn ang="0">
                      <a:pos x="83" y="38"/>
                    </a:cxn>
                    <a:cxn ang="0">
                      <a:pos x="83" y="29"/>
                    </a:cxn>
                    <a:cxn ang="0">
                      <a:pos x="79" y="30"/>
                    </a:cxn>
                    <a:cxn ang="0">
                      <a:pos x="76" y="29"/>
                    </a:cxn>
                    <a:cxn ang="0">
                      <a:pos x="81" y="9"/>
                    </a:cxn>
                    <a:cxn ang="0">
                      <a:pos x="81" y="9"/>
                    </a:cxn>
                    <a:cxn ang="0">
                      <a:pos x="83" y="9"/>
                    </a:cxn>
                    <a:cxn ang="0">
                      <a:pos x="83" y="0"/>
                    </a:cxn>
                    <a:cxn ang="0">
                      <a:pos x="80" y="0"/>
                    </a:cxn>
                    <a:cxn ang="0">
                      <a:pos x="80" y="0"/>
                    </a:cxn>
                    <a:cxn ang="0">
                      <a:pos x="0" y="0"/>
                    </a:cxn>
                    <a:cxn ang="0">
                      <a:pos x="0" y="9"/>
                    </a:cxn>
                    <a:cxn ang="0">
                      <a:pos x="40" y="54"/>
                    </a:cxn>
                    <a:cxn ang="0">
                      <a:pos x="83" y="38"/>
                    </a:cxn>
                    <a:cxn ang="0">
                      <a:pos x="96" y="19"/>
                    </a:cxn>
                    <a:cxn ang="0">
                      <a:pos x="83" y="0"/>
                    </a:cxn>
                    <a:cxn ang="0">
                      <a:pos x="83" y="9"/>
                    </a:cxn>
                    <a:cxn ang="0">
                      <a:pos x="89" y="19"/>
                    </a:cxn>
                    <a:cxn ang="0">
                      <a:pos x="83" y="29"/>
                    </a:cxn>
                    <a:cxn ang="0">
                      <a:pos x="83" y="38"/>
                    </a:cxn>
                  </a:cxnLst>
                  <a:rect l="0" t="0" r="r" b="b"/>
                  <a:pathLst>
                    <a:path w="96" h="54">
                      <a:moveTo>
                        <a:pt x="40" y="54"/>
                      </a:moveTo>
                      <a:cubicBezTo>
                        <a:pt x="53" y="54"/>
                        <a:pt x="65" y="47"/>
                        <a:pt x="72" y="36"/>
                      </a:cubicBezTo>
                      <a:cubicBezTo>
                        <a:pt x="74" y="38"/>
                        <a:pt x="77" y="38"/>
                        <a:pt x="79" y="38"/>
                      </a:cubicBezTo>
                      <a:cubicBezTo>
                        <a:pt x="80" y="38"/>
                        <a:pt x="81" y="38"/>
                        <a:pt x="83" y="38"/>
                      </a:cubicBezTo>
                      <a:cubicBezTo>
                        <a:pt x="83" y="29"/>
                        <a:pt x="83" y="29"/>
                        <a:pt x="83" y="29"/>
                      </a:cubicBezTo>
                      <a:cubicBezTo>
                        <a:pt x="82" y="30"/>
                        <a:pt x="80" y="30"/>
                        <a:pt x="79" y="30"/>
                      </a:cubicBezTo>
                      <a:cubicBezTo>
                        <a:pt x="78" y="30"/>
                        <a:pt x="77" y="30"/>
                        <a:pt x="76" y="29"/>
                      </a:cubicBezTo>
                      <a:cubicBezTo>
                        <a:pt x="79" y="23"/>
                        <a:pt x="81" y="16"/>
                        <a:pt x="81" y="9"/>
                      </a:cubicBezTo>
                      <a:cubicBezTo>
                        <a:pt x="81" y="9"/>
                        <a:pt x="81" y="9"/>
                        <a:pt x="81" y="9"/>
                      </a:cubicBezTo>
                      <a:cubicBezTo>
                        <a:pt x="81" y="9"/>
                        <a:pt x="82" y="9"/>
                        <a:pt x="83" y="9"/>
                      </a:cubicBezTo>
                      <a:cubicBezTo>
                        <a:pt x="83" y="0"/>
                        <a:pt x="83" y="0"/>
                        <a:pt x="83" y="0"/>
                      </a:cubicBezTo>
                      <a:cubicBezTo>
                        <a:pt x="82" y="0"/>
                        <a:pt x="81" y="0"/>
                        <a:pt x="80" y="0"/>
                      </a:cubicBez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0" y="6"/>
                        <a:pt x="0" y="9"/>
                      </a:cubicBezTo>
                      <a:cubicBezTo>
                        <a:pt x="0" y="33"/>
                        <a:pt x="18" y="54"/>
                        <a:pt x="40" y="54"/>
                      </a:cubicBezTo>
                      <a:moveTo>
                        <a:pt x="83" y="38"/>
                      </a:moveTo>
                      <a:cubicBezTo>
                        <a:pt x="90" y="36"/>
                        <a:pt x="96" y="28"/>
                        <a:pt x="96" y="19"/>
                      </a:cubicBezTo>
                      <a:cubicBezTo>
                        <a:pt x="96" y="10"/>
                        <a:pt x="90" y="2"/>
                        <a:pt x="83" y="0"/>
                      </a:cubicBezTo>
                      <a:cubicBezTo>
                        <a:pt x="83" y="9"/>
                        <a:pt x="83" y="9"/>
                        <a:pt x="83" y="9"/>
                      </a:cubicBezTo>
                      <a:cubicBezTo>
                        <a:pt x="86" y="11"/>
                        <a:pt x="89" y="15"/>
                        <a:pt x="89" y="19"/>
                      </a:cubicBezTo>
                      <a:cubicBezTo>
                        <a:pt x="89" y="24"/>
                        <a:pt x="86" y="28"/>
                        <a:pt x="83" y="29"/>
                      </a:cubicBezTo>
                      <a:lnTo>
                        <a:pt x="83" y="38"/>
                      </a:lnTo>
                      <a:close/>
                    </a:path>
                  </a:pathLst>
                </a:custGeom>
                <a:solidFill>
                  <a:srgbClr val="E7F1F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227" name="Rectangle 203"/>
                <p:cNvSpPr>
                  <a:spLocks noChangeArrowheads="1"/>
                </p:cNvSpPr>
                <p:nvPr userDrawn="1"/>
              </p:nvSpPr>
              <p:spPr bwMode="auto">
                <a:xfrm>
                  <a:off x="3349" y="118"/>
                  <a:ext cx="120" cy="11"/>
                </a:xfrm>
                <a:prstGeom prst="rect">
                  <a:avLst/>
                </a:prstGeom>
                <a:solidFill>
                  <a:srgbClr val="E8F0F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228" name="Freeform 204"/>
                <p:cNvSpPr>
                  <a:spLocks/>
                </p:cNvSpPr>
                <p:nvPr userDrawn="1"/>
              </p:nvSpPr>
              <p:spPr bwMode="auto">
                <a:xfrm>
                  <a:off x="3377" y="6"/>
                  <a:ext cx="20" cy="28"/>
                </a:xfrm>
                <a:custGeom>
                  <a:avLst/>
                  <a:gdLst/>
                  <a:ahLst/>
                  <a:cxnLst>
                    <a:cxn ang="0">
                      <a:pos x="5" y="9"/>
                    </a:cxn>
                    <a:cxn ang="0">
                      <a:pos x="7" y="18"/>
                    </a:cxn>
                    <a:cxn ang="0">
                      <a:pos x="14" y="3"/>
                    </a:cxn>
                    <a:cxn ang="0">
                      <a:pos x="13" y="0"/>
                    </a:cxn>
                    <a:cxn ang="0">
                      <a:pos x="5" y="2"/>
                    </a:cxn>
                    <a:cxn ang="0">
                      <a:pos x="5" y="9"/>
                    </a:cxn>
                  </a:cxnLst>
                  <a:rect l="0" t="0" r="r" b="b"/>
                  <a:pathLst>
                    <a:path w="15" h="20">
                      <a:moveTo>
                        <a:pt x="5" y="9"/>
                      </a:moveTo>
                      <a:cubicBezTo>
                        <a:pt x="0" y="11"/>
                        <a:pt x="2" y="20"/>
                        <a:pt x="7" y="18"/>
                      </a:cubicBezTo>
                      <a:cubicBezTo>
                        <a:pt x="13" y="16"/>
                        <a:pt x="15" y="9"/>
                        <a:pt x="14" y="3"/>
                      </a:cubicBezTo>
                      <a:cubicBezTo>
                        <a:pt x="14" y="2"/>
                        <a:pt x="14" y="1"/>
                        <a:pt x="13" y="0"/>
                      </a:cubicBezTo>
                      <a:cubicBezTo>
                        <a:pt x="10" y="1"/>
                        <a:pt x="8" y="2"/>
                        <a:pt x="5" y="2"/>
                      </a:cubicBezTo>
                      <a:cubicBezTo>
                        <a:pt x="6" y="6"/>
                        <a:pt x="7" y="9"/>
                        <a:pt x="5" y="9"/>
                      </a:cubicBezTo>
                    </a:path>
                  </a:pathLst>
                </a:custGeom>
                <a:solidFill>
                  <a:srgbClr val="E8F0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299" name="Freeform 147"/>
                <p:cNvSpPr>
                  <a:spLocks/>
                </p:cNvSpPr>
                <p:nvPr userDrawn="1"/>
              </p:nvSpPr>
              <p:spPr bwMode="auto">
                <a:xfrm>
                  <a:off x="3177" y="195"/>
                  <a:ext cx="169" cy="158"/>
                </a:xfrm>
                <a:custGeom>
                  <a:avLst/>
                  <a:gdLst/>
                  <a:ahLst/>
                  <a:cxnLst>
                    <a:cxn ang="0">
                      <a:pos x="19" y="102"/>
                    </a:cxn>
                    <a:cxn ang="0">
                      <a:pos x="37" y="84"/>
                    </a:cxn>
                    <a:cxn ang="0">
                      <a:pos x="37" y="84"/>
                    </a:cxn>
                    <a:cxn ang="0">
                      <a:pos x="37" y="23"/>
                    </a:cxn>
                    <a:cxn ang="0">
                      <a:pos x="97" y="23"/>
                    </a:cxn>
                    <a:cxn ang="0">
                      <a:pos x="97" y="66"/>
                    </a:cxn>
                    <a:cxn ang="0">
                      <a:pos x="90" y="65"/>
                    </a:cxn>
                    <a:cxn ang="0">
                      <a:pos x="72" y="84"/>
                    </a:cxn>
                    <a:cxn ang="0">
                      <a:pos x="90" y="102"/>
                    </a:cxn>
                    <a:cxn ang="0">
                      <a:pos x="109" y="84"/>
                    </a:cxn>
                    <a:cxn ang="0">
                      <a:pos x="109" y="84"/>
                    </a:cxn>
                    <a:cxn ang="0">
                      <a:pos x="109" y="84"/>
                    </a:cxn>
                    <a:cxn ang="0">
                      <a:pos x="109" y="23"/>
                    </a:cxn>
                    <a:cxn ang="0">
                      <a:pos x="109" y="0"/>
                    </a:cxn>
                    <a:cxn ang="0">
                      <a:pos x="97" y="0"/>
                    </a:cxn>
                    <a:cxn ang="0">
                      <a:pos x="37" y="0"/>
                    </a:cxn>
                    <a:cxn ang="0">
                      <a:pos x="26" y="0"/>
                    </a:cxn>
                    <a:cxn ang="0">
                      <a:pos x="26" y="23"/>
                    </a:cxn>
                    <a:cxn ang="0">
                      <a:pos x="26" y="66"/>
                    </a:cxn>
                    <a:cxn ang="0">
                      <a:pos x="19" y="65"/>
                    </a:cxn>
                    <a:cxn ang="0">
                      <a:pos x="0" y="84"/>
                    </a:cxn>
                    <a:cxn ang="0">
                      <a:pos x="19" y="102"/>
                    </a:cxn>
                  </a:cxnLst>
                  <a:rect l="0" t="0" r="r" b="b"/>
                  <a:pathLst>
                    <a:path w="109" h="102">
                      <a:moveTo>
                        <a:pt x="19" y="102"/>
                      </a:moveTo>
                      <a:cubicBezTo>
                        <a:pt x="29" y="102"/>
                        <a:pt x="37" y="94"/>
                        <a:pt x="37" y="84"/>
                      </a:cubicBezTo>
                      <a:cubicBezTo>
                        <a:pt x="37" y="84"/>
                        <a:pt x="37" y="84"/>
                        <a:pt x="37" y="84"/>
                      </a:cubicBezTo>
                      <a:cubicBezTo>
                        <a:pt x="37" y="23"/>
                        <a:pt x="37" y="23"/>
                        <a:pt x="37" y="23"/>
                      </a:cubicBezTo>
                      <a:cubicBezTo>
                        <a:pt x="97" y="23"/>
                        <a:pt x="97" y="23"/>
                        <a:pt x="97" y="23"/>
                      </a:cubicBezTo>
                      <a:cubicBezTo>
                        <a:pt x="97" y="66"/>
                        <a:pt x="97" y="66"/>
                        <a:pt x="97" y="66"/>
                      </a:cubicBezTo>
                      <a:cubicBezTo>
                        <a:pt x="95" y="66"/>
                        <a:pt x="93" y="65"/>
                        <a:pt x="90" y="65"/>
                      </a:cubicBezTo>
                      <a:cubicBezTo>
                        <a:pt x="80" y="65"/>
                        <a:pt x="72" y="73"/>
                        <a:pt x="72" y="84"/>
                      </a:cubicBezTo>
                      <a:cubicBezTo>
                        <a:pt x="72" y="94"/>
                        <a:pt x="80" y="102"/>
                        <a:pt x="90" y="102"/>
                      </a:cubicBezTo>
                      <a:cubicBezTo>
                        <a:pt x="101" y="102"/>
                        <a:pt x="109" y="94"/>
                        <a:pt x="109" y="84"/>
                      </a:cubicBezTo>
                      <a:cubicBezTo>
                        <a:pt x="109" y="84"/>
                        <a:pt x="109" y="84"/>
                        <a:pt x="109" y="84"/>
                      </a:cubicBezTo>
                      <a:cubicBezTo>
                        <a:pt x="109" y="84"/>
                        <a:pt x="109" y="84"/>
                        <a:pt x="109" y="84"/>
                      </a:cubicBezTo>
                      <a:cubicBezTo>
                        <a:pt x="109" y="23"/>
                        <a:pt x="109" y="23"/>
                        <a:pt x="109" y="23"/>
                      </a:cubicBezTo>
                      <a:cubicBezTo>
                        <a:pt x="109" y="0"/>
                        <a:pt x="109" y="0"/>
                        <a:pt x="109" y="0"/>
                      </a:cubicBezTo>
                      <a:cubicBezTo>
                        <a:pt x="97" y="0"/>
                        <a:pt x="97" y="0"/>
                        <a:pt x="97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23"/>
                        <a:pt x="26" y="23"/>
                        <a:pt x="26" y="23"/>
                      </a:cubicBezTo>
                      <a:cubicBezTo>
                        <a:pt x="26" y="66"/>
                        <a:pt x="26" y="66"/>
                        <a:pt x="26" y="66"/>
                      </a:cubicBezTo>
                      <a:cubicBezTo>
                        <a:pt x="23" y="66"/>
                        <a:pt x="21" y="65"/>
                        <a:pt x="19" y="65"/>
                      </a:cubicBezTo>
                      <a:cubicBezTo>
                        <a:pt x="8" y="65"/>
                        <a:pt x="0" y="73"/>
                        <a:pt x="0" y="84"/>
                      </a:cubicBezTo>
                      <a:cubicBezTo>
                        <a:pt x="0" y="94"/>
                        <a:pt x="8" y="102"/>
                        <a:pt x="19" y="102"/>
                      </a:cubicBezTo>
                    </a:path>
                  </a:pathLst>
                </a:custGeom>
                <a:solidFill>
                  <a:srgbClr val="E7F1F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</p:grpSp>
          <p:sp>
            <p:nvSpPr>
              <p:cNvPr id="1230" name="Freeform 206"/>
              <p:cNvSpPr>
                <a:spLocks/>
              </p:cNvSpPr>
              <p:nvPr userDrawn="1"/>
            </p:nvSpPr>
            <p:spPr bwMode="auto">
              <a:xfrm>
                <a:off x="3408" y="0"/>
                <a:ext cx="21" cy="34"/>
              </a:xfrm>
              <a:custGeom>
                <a:avLst/>
                <a:gdLst/>
                <a:ahLst/>
                <a:cxnLst>
                  <a:cxn ang="0">
                    <a:pos x="5" y="14"/>
                  </a:cxn>
                  <a:cxn ang="0">
                    <a:pos x="7" y="23"/>
                  </a:cxn>
                  <a:cxn ang="0">
                    <a:pos x="14" y="8"/>
                  </a:cxn>
                  <a:cxn ang="0">
                    <a:pos x="10" y="0"/>
                  </a:cxn>
                  <a:cxn ang="0">
                    <a:pos x="2" y="2"/>
                  </a:cxn>
                  <a:cxn ang="0">
                    <a:pos x="5" y="14"/>
                  </a:cxn>
                </a:cxnLst>
                <a:rect l="0" t="0" r="r" b="b"/>
                <a:pathLst>
                  <a:path w="15" h="25">
                    <a:moveTo>
                      <a:pt x="5" y="14"/>
                    </a:moveTo>
                    <a:cubicBezTo>
                      <a:pt x="0" y="16"/>
                      <a:pt x="2" y="25"/>
                      <a:pt x="7" y="23"/>
                    </a:cubicBezTo>
                    <a:cubicBezTo>
                      <a:pt x="13" y="21"/>
                      <a:pt x="15" y="14"/>
                      <a:pt x="14" y="8"/>
                    </a:cubicBezTo>
                    <a:cubicBezTo>
                      <a:pt x="13" y="5"/>
                      <a:pt x="12" y="2"/>
                      <a:pt x="10" y="0"/>
                    </a:cubicBezTo>
                    <a:cubicBezTo>
                      <a:pt x="8" y="1"/>
                      <a:pt x="5" y="1"/>
                      <a:pt x="2" y="2"/>
                    </a:cubicBezTo>
                    <a:cubicBezTo>
                      <a:pt x="4" y="6"/>
                      <a:pt x="8" y="13"/>
                      <a:pt x="5" y="14"/>
                    </a:cubicBezTo>
                  </a:path>
                </a:pathLst>
              </a:custGeom>
              <a:solidFill>
                <a:srgbClr val="E8F0F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31" name="Freeform 207"/>
              <p:cNvSpPr>
                <a:spLocks noEditPoints="1"/>
              </p:cNvSpPr>
              <p:nvPr userDrawn="1"/>
            </p:nvSpPr>
            <p:spPr bwMode="auto">
              <a:xfrm>
                <a:off x="6178" y="3936"/>
                <a:ext cx="124" cy="98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36"/>
                  </a:cxn>
                  <a:cxn ang="0">
                    <a:pos x="8" y="36"/>
                  </a:cxn>
                  <a:cxn ang="0">
                    <a:pos x="19" y="47"/>
                  </a:cxn>
                  <a:cxn ang="0">
                    <a:pos x="19" y="71"/>
                  </a:cxn>
                  <a:cxn ang="0">
                    <a:pos x="32" y="71"/>
                  </a:cxn>
                  <a:cxn ang="0">
                    <a:pos x="32" y="49"/>
                  </a:cxn>
                  <a:cxn ang="0">
                    <a:pos x="24" y="41"/>
                  </a:cxn>
                  <a:cxn ang="0">
                    <a:pos x="32" y="33"/>
                  </a:cxn>
                  <a:cxn ang="0">
                    <a:pos x="32" y="27"/>
                  </a:cxn>
                  <a:cxn ang="0">
                    <a:pos x="24" y="19"/>
                  </a:cxn>
                  <a:cxn ang="0">
                    <a:pos x="32" y="11"/>
                  </a:cxn>
                  <a:cxn ang="0">
                    <a:pos x="32" y="0"/>
                  </a:cxn>
                  <a:cxn ang="0">
                    <a:pos x="58" y="0"/>
                  </a:cxn>
                  <a:cxn ang="0">
                    <a:pos x="32" y="0"/>
                  </a:cxn>
                  <a:cxn ang="0">
                    <a:pos x="32" y="11"/>
                  </a:cxn>
                  <a:cxn ang="0">
                    <a:pos x="40" y="19"/>
                  </a:cxn>
                  <a:cxn ang="0">
                    <a:pos x="32" y="27"/>
                  </a:cxn>
                  <a:cxn ang="0">
                    <a:pos x="32" y="33"/>
                  </a:cxn>
                  <a:cxn ang="0">
                    <a:pos x="40" y="41"/>
                  </a:cxn>
                  <a:cxn ang="0">
                    <a:pos x="32" y="49"/>
                  </a:cxn>
                  <a:cxn ang="0">
                    <a:pos x="32" y="71"/>
                  </a:cxn>
                  <a:cxn ang="0">
                    <a:pos x="58" y="71"/>
                  </a:cxn>
                  <a:cxn ang="0">
                    <a:pos x="58" y="49"/>
                  </a:cxn>
                  <a:cxn ang="0">
                    <a:pos x="58" y="49"/>
                  </a:cxn>
                  <a:cxn ang="0">
                    <a:pos x="50" y="41"/>
                  </a:cxn>
                  <a:cxn ang="0">
                    <a:pos x="58" y="33"/>
                  </a:cxn>
                  <a:cxn ang="0">
                    <a:pos x="58" y="33"/>
                  </a:cxn>
                  <a:cxn ang="0">
                    <a:pos x="58" y="27"/>
                  </a:cxn>
                  <a:cxn ang="0">
                    <a:pos x="58" y="27"/>
                  </a:cxn>
                  <a:cxn ang="0">
                    <a:pos x="50" y="19"/>
                  </a:cxn>
                  <a:cxn ang="0">
                    <a:pos x="58" y="11"/>
                  </a:cxn>
                  <a:cxn ang="0">
                    <a:pos x="58" y="11"/>
                  </a:cxn>
                  <a:cxn ang="0">
                    <a:pos x="58" y="0"/>
                  </a:cxn>
                  <a:cxn ang="0">
                    <a:pos x="71" y="71"/>
                  </a:cxn>
                  <a:cxn ang="0">
                    <a:pos x="71" y="47"/>
                  </a:cxn>
                  <a:cxn ang="0">
                    <a:pos x="83" y="36"/>
                  </a:cxn>
                  <a:cxn ang="0">
                    <a:pos x="90" y="36"/>
                  </a:cxn>
                  <a:cxn ang="0">
                    <a:pos x="90" y="9"/>
                  </a:cxn>
                  <a:cxn ang="0">
                    <a:pos x="80" y="0"/>
                  </a:cxn>
                  <a:cxn ang="0">
                    <a:pos x="58" y="0"/>
                  </a:cxn>
                  <a:cxn ang="0">
                    <a:pos x="58" y="11"/>
                  </a:cxn>
                  <a:cxn ang="0">
                    <a:pos x="66" y="19"/>
                  </a:cxn>
                  <a:cxn ang="0">
                    <a:pos x="58" y="27"/>
                  </a:cxn>
                  <a:cxn ang="0">
                    <a:pos x="58" y="33"/>
                  </a:cxn>
                  <a:cxn ang="0">
                    <a:pos x="66" y="41"/>
                  </a:cxn>
                  <a:cxn ang="0">
                    <a:pos x="58" y="49"/>
                  </a:cxn>
                  <a:cxn ang="0">
                    <a:pos x="58" y="71"/>
                  </a:cxn>
                  <a:cxn ang="0">
                    <a:pos x="71" y="71"/>
                  </a:cxn>
                </a:cxnLst>
                <a:rect l="0" t="0" r="r" b="b"/>
                <a:pathLst>
                  <a:path w="90" h="71">
                    <a:moveTo>
                      <a:pt x="32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15" y="36"/>
                      <a:pt x="19" y="40"/>
                      <a:pt x="19" y="47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32" y="71"/>
                      <a:pt x="32" y="71"/>
                      <a:pt x="32" y="71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28" y="49"/>
                      <a:pt x="24" y="45"/>
                      <a:pt x="24" y="41"/>
                    </a:cubicBezTo>
                    <a:cubicBezTo>
                      <a:pt x="24" y="36"/>
                      <a:pt x="28" y="33"/>
                      <a:pt x="32" y="33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28" y="27"/>
                      <a:pt x="24" y="24"/>
                      <a:pt x="24" y="19"/>
                    </a:cubicBezTo>
                    <a:cubicBezTo>
                      <a:pt x="24" y="15"/>
                      <a:pt x="28" y="11"/>
                      <a:pt x="32" y="11"/>
                    </a:cubicBezTo>
                    <a:lnTo>
                      <a:pt x="32" y="0"/>
                    </a:lnTo>
                    <a:close/>
                    <a:moveTo>
                      <a:pt x="58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7" y="11"/>
                      <a:pt x="40" y="15"/>
                      <a:pt x="40" y="19"/>
                    </a:cubicBezTo>
                    <a:cubicBezTo>
                      <a:pt x="40" y="24"/>
                      <a:pt x="37" y="27"/>
                      <a:pt x="32" y="27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7" y="33"/>
                      <a:pt x="40" y="36"/>
                      <a:pt x="40" y="41"/>
                    </a:cubicBezTo>
                    <a:cubicBezTo>
                      <a:pt x="40" y="45"/>
                      <a:pt x="37" y="49"/>
                      <a:pt x="32" y="49"/>
                    </a:cubicBezTo>
                    <a:cubicBezTo>
                      <a:pt x="32" y="71"/>
                      <a:pt x="32" y="71"/>
                      <a:pt x="32" y="71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54" y="49"/>
                      <a:pt x="50" y="45"/>
                      <a:pt x="50" y="41"/>
                    </a:cubicBezTo>
                    <a:cubicBezTo>
                      <a:pt x="50" y="36"/>
                      <a:pt x="54" y="33"/>
                      <a:pt x="58" y="33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8" y="27"/>
                      <a:pt x="58" y="27"/>
                      <a:pt x="58" y="27"/>
                    </a:cubicBezTo>
                    <a:cubicBezTo>
                      <a:pt x="58" y="27"/>
                      <a:pt x="58" y="27"/>
                      <a:pt x="58" y="27"/>
                    </a:cubicBezTo>
                    <a:cubicBezTo>
                      <a:pt x="54" y="27"/>
                      <a:pt x="50" y="24"/>
                      <a:pt x="50" y="19"/>
                    </a:cubicBezTo>
                    <a:cubicBezTo>
                      <a:pt x="50" y="15"/>
                      <a:pt x="54" y="11"/>
                      <a:pt x="58" y="11"/>
                    </a:cubicBezTo>
                    <a:cubicBezTo>
                      <a:pt x="58" y="11"/>
                      <a:pt x="58" y="11"/>
                      <a:pt x="58" y="11"/>
                    </a:cubicBezTo>
                    <a:lnTo>
                      <a:pt x="58" y="0"/>
                    </a:lnTo>
                    <a:close/>
                    <a:moveTo>
                      <a:pt x="71" y="71"/>
                    </a:moveTo>
                    <a:cubicBezTo>
                      <a:pt x="71" y="47"/>
                      <a:pt x="71" y="47"/>
                      <a:pt x="71" y="47"/>
                    </a:cubicBezTo>
                    <a:cubicBezTo>
                      <a:pt x="71" y="40"/>
                      <a:pt x="76" y="36"/>
                      <a:pt x="83" y="36"/>
                    </a:cubicBezTo>
                    <a:cubicBezTo>
                      <a:pt x="90" y="36"/>
                      <a:pt x="90" y="36"/>
                      <a:pt x="90" y="36"/>
                    </a:cubicBezTo>
                    <a:cubicBezTo>
                      <a:pt x="90" y="9"/>
                      <a:pt x="90" y="9"/>
                      <a:pt x="90" y="9"/>
                    </a:cubicBezTo>
                    <a:cubicBezTo>
                      <a:pt x="90" y="4"/>
                      <a:pt x="86" y="0"/>
                      <a:pt x="80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3" y="11"/>
                      <a:pt x="66" y="15"/>
                      <a:pt x="66" y="19"/>
                    </a:cubicBezTo>
                    <a:cubicBezTo>
                      <a:pt x="66" y="24"/>
                      <a:pt x="63" y="27"/>
                      <a:pt x="58" y="27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63" y="33"/>
                      <a:pt x="66" y="36"/>
                      <a:pt x="66" y="41"/>
                    </a:cubicBezTo>
                    <a:cubicBezTo>
                      <a:pt x="66" y="45"/>
                      <a:pt x="63" y="49"/>
                      <a:pt x="58" y="49"/>
                    </a:cubicBezTo>
                    <a:cubicBezTo>
                      <a:pt x="58" y="71"/>
                      <a:pt x="58" y="71"/>
                      <a:pt x="58" y="71"/>
                    </a:cubicBezTo>
                    <a:lnTo>
                      <a:pt x="71" y="71"/>
                    </a:lnTo>
                    <a:close/>
                  </a:path>
                </a:pathLst>
              </a:custGeom>
              <a:solidFill>
                <a:srgbClr val="E2ECF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32" name="Freeform 208"/>
              <p:cNvSpPr>
                <a:spLocks/>
              </p:cNvSpPr>
              <p:nvPr userDrawn="1"/>
            </p:nvSpPr>
            <p:spPr bwMode="auto">
              <a:xfrm>
                <a:off x="6156" y="3990"/>
                <a:ext cx="169" cy="90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106" y="0"/>
                  </a:cxn>
                  <a:cxn ang="0">
                    <a:pos x="99" y="0"/>
                  </a:cxn>
                  <a:cxn ang="0">
                    <a:pos x="91" y="8"/>
                  </a:cxn>
                  <a:cxn ang="0">
                    <a:pos x="91" y="36"/>
                  </a:cxn>
                  <a:cxn ang="0">
                    <a:pos x="32" y="36"/>
                  </a:cxn>
                  <a:cxn ang="0">
                    <a:pos x="32" y="8"/>
                  </a:cxn>
                  <a:cxn ang="0">
                    <a:pos x="24" y="0"/>
                  </a:cxn>
                  <a:cxn ang="0">
                    <a:pos x="16" y="0"/>
                  </a:cxn>
                  <a:cxn ang="0">
                    <a:pos x="9" y="0"/>
                  </a:cxn>
                  <a:cxn ang="0">
                    <a:pos x="0" y="8"/>
                  </a:cxn>
                  <a:cxn ang="0">
                    <a:pos x="0" y="48"/>
                  </a:cxn>
                  <a:cxn ang="0">
                    <a:pos x="12" y="60"/>
                  </a:cxn>
                  <a:cxn ang="0">
                    <a:pos x="12" y="61"/>
                  </a:cxn>
                  <a:cxn ang="0">
                    <a:pos x="13" y="63"/>
                  </a:cxn>
                  <a:cxn ang="0">
                    <a:pos x="17" y="65"/>
                  </a:cxn>
                  <a:cxn ang="0">
                    <a:pos x="19" y="65"/>
                  </a:cxn>
                  <a:cxn ang="0">
                    <a:pos x="23" y="63"/>
                  </a:cxn>
                  <a:cxn ang="0">
                    <a:pos x="24" y="61"/>
                  </a:cxn>
                  <a:cxn ang="0">
                    <a:pos x="24" y="60"/>
                  </a:cxn>
                  <a:cxn ang="0">
                    <a:pos x="98" y="60"/>
                  </a:cxn>
                  <a:cxn ang="0">
                    <a:pos x="98" y="61"/>
                  </a:cxn>
                  <a:cxn ang="0">
                    <a:pos x="99" y="63"/>
                  </a:cxn>
                  <a:cxn ang="0">
                    <a:pos x="103" y="65"/>
                  </a:cxn>
                  <a:cxn ang="0">
                    <a:pos x="105" y="65"/>
                  </a:cxn>
                  <a:cxn ang="0">
                    <a:pos x="109" y="63"/>
                  </a:cxn>
                  <a:cxn ang="0">
                    <a:pos x="110" y="61"/>
                  </a:cxn>
                  <a:cxn ang="0">
                    <a:pos x="111" y="60"/>
                  </a:cxn>
                  <a:cxn ang="0">
                    <a:pos x="114" y="60"/>
                  </a:cxn>
                  <a:cxn ang="0">
                    <a:pos x="122" y="48"/>
                  </a:cxn>
                  <a:cxn ang="0">
                    <a:pos x="122" y="8"/>
                  </a:cxn>
                  <a:cxn ang="0">
                    <a:pos x="114" y="0"/>
                  </a:cxn>
                </a:cxnLst>
                <a:rect l="0" t="0" r="r" b="b"/>
                <a:pathLst>
                  <a:path w="122" h="65">
                    <a:moveTo>
                      <a:pt x="114" y="0"/>
                    </a:moveTo>
                    <a:cubicBezTo>
                      <a:pt x="106" y="0"/>
                      <a:pt x="106" y="0"/>
                      <a:pt x="106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4" y="0"/>
                      <a:pt x="91" y="2"/>
                      <a:pt x="91" y="8"/>
                    </a:cubicBezTo>
                    <a:cubicBezTo>
                      <a:pt x="91" y="36"/>
                      <a:pt x="91" y="36"/>
                      <a:pt x="91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2"/>
                      <a:pt x="29" y="0"/>
                      <a:pt x="2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" y="0"/>
                      <a:pt x="0" y="2"/>
                      <a:pt x="0" y="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4"/>
                      <a:pt x="7" y="60"/>
                      <a:pt x="12" y="60"/>
                    </a:cubicBezTo>
                    <a:cubicBezTo>
                      <a:pt x="12" y="60"/>
                      <a:pt x="12" y="61"/>
                      <a:pt x="12" y="61"/>
                    </a:cubicBezTo>
                    <a:cubicBezTo>
                      <a:pt x="12" y="62"/>
                      <a:pt x="13" y="63"/>
                      <a:pt x="13" y="63"/>
                    </a:cubicBezTo>
                    <a:cubicBezTo>
                      <a:pt x="14" y="64"/>
                      <a:pt x="15" y="65"/>
                      <a:pt x="17" y="65"/>
                    </a:cubicBezTo>
                    <a:cubicBezTo>
                      <a:pt x="19" y="65"/>
                      <a:pt x="19" y="65"/>
                      <a:pt x="19" y="65"/>
                    </a:cubicBezTo>
                    <a:cubicBezTo>
                      <a:pt x="21" y="65"/>
                      <a:pt x="22" y="64"/>
                      <a:pt x="23" y="63"/>
                    </a:cubicBezTo>
                    <a:cubicBezTo>
                      <a:pt x="23" y="63"/>
                      <a:pt x="24" y="62"/>
                      <a:pt x="24" y="61"/>
                    </a:cubicBezTo>
                    <a:cubicBezTo>
                      <a:pt x="24" y="61"/>
                      <a:pt x="24" y="60"/>
                      <a:pt x="24" y="60"/>
                    </a:cubicBezTo>
                    <a:cubicBezTo>
                      <a:pt x="98" y="60"/>
                      <a:pt x="98" y="60"/>
                      <a:pt x="98" y="60"/>
                    </a:cubicBezTo>
                    <a:cubicBezTo>
                      <a:pt x="98" y="60"/>
                      <a:pt x="98" y="61"/>
                      <a:pt x="98" y="61"/>
                    </a:cubicBezTo>
                    <a:cubicBezTo>
                      <a:pt x="99" y="62"/>
                      <a:pt x="99" y="63"/>
                      <a:pt x="99" y="63"/>
                    </a:cubicBezTo>
                    <a:cubicBezTo>
                      <a:pt x="100" y="64"/>
                      <a:pt x="102" y="65"/>
                      <a:pt x="103" y="65"/>
                    </a:cubicBezTo>
                    <a:cubicBezTo>
                      <a:pt x="105" y="65"/>
                      <a:pt x="105" y="65"/>
                      <a:pt x="105" y="65"/>
                    </a:cubicBezTo>
                    <a:cubicBezTo>
                      <a:pt x="107" y="65"/>
                      <a:pt x="108" y="64"/>
                      <a:pt x="109" y="63"/>
                    </a:cubicBezTo>
                    <a:cubicBezTo>
                      <a:pt x="110" y="63"/>
                      <a:pt x="110" y="62"/>
                      <a:pt x="110" y="61"/>
                    </a:cubicBezTo>
                    <a:cubicBezTo>
                      <a:pt x="110" y="61"/>
                      <a:pt x="111" y="60"/>
                      <a:pt x="111" y="60"/>
                    </a:cubicBezTo>
                    <a:cubicBezTo>
                      <a:pt x="114" y="60"/>
                      <a:pt x="114" y="60"/>
                      <a:pt x="114" y="60"/>
                    </a:cubicBezTo>
                    <a:cubicBezTo>
                      <a:pt x="120" y="60"/>
                      <a:pt x="122" y="54"/>
                      <a:pt x="122" y="48"/>
                    </a:cubicBezTo>
                    <a:cubicBezTo>
                      <a:pt x="122" y="8"/>
                      <a:pt x="122" y="8"/>
                      <a:pt x="122" y="8"/>
                    </a:cubicBezTo>
                    <a:cubicBezTo>
                      <a:pt x="122" y="2"/>
                      <a:pt x="120" y="0"/>
                      <a:pt x="114" y="0"/>
                    </a:cubicBezTo>
                  </a:path>
                </a:pathLst>
              </a:custGeom>
              <a:solidFill>
                <a:srgbClr val="E2ECF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33" name="Oval 209"/>
              <p:cNvSpPr>
                <a:spLocks noChangeArrowheads="1"/>
              </p:cNvSpPr>
              <p:nvPr userDrawn="1"/>
            </p:nvSpPr>
            <p:spPr bwMode="auto">
              <a:xfrm>
                <a:off x="6215" y="3957"/>
                <a:ext cx="14" cy="12"/>
              </a:xfrm>
              <a:prstGeom prst="ellipse">
                <a:avLst/>
              </a:prstGeom>
              <a:solidFill>
                <a:srgbClr val="E2ECF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34" name="Oval 210"/>
              <p:cNvSpPr>
                <a:spLocks noChangeArrowheads="1"/>
              </p:cNvSpPr>
              <p:nvPr userDrawn="1"/>
            </p:nvSpPr>
            <p:spPr bwMode="auto">
              <a:xfrm>
                <a:off x="6251" y="3957"/>
                <a:ext cx="14" cy="12"/>
              </a:xfrm>
              <a:prstGeom prst="ellipse">
                <a:avLst/>
              </a:prstGeom>
              <a:solidFill>
                <a:srgbClr val="E2ECF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35" name="Oval 211"/>
              <p:cNvSpPr>
                <a:spLocks noChangeArrowheads="1"/>
              </p:cNvSpPr>
              <p:nvPr userDrawn="1"/>
            </p:nvSpPr>
            <p:spPr bwMode="auto">
              <a:xfrm>
                <a:off x="6215" y="3986"/>
                <a:ext cx="14" cy="14"/>
              </a:xfrm>
              <a:prstGeom prst="ellipse">
                <a:avLst/>
              </a:prstGeom>
              <a:solidFill>
                <a:srgbClr val="E2ECF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36" name="Oval 212"/>
              <p:cNvSpPr>
                <a:spLocks noChangeArrowheads="1"/>
              </p:cNvSpPr>
              <p:nvPr userDrawn="1"/>
            </p:nvSpPr>
            <p:spPr bwMode="auto">
              <a:xfrm>
                <a:off x="6251" y="3986"/>
                <a:ext cx="14" cy="14"/>
              </a:xfrm>
              <a:prstGeom prst="ellipse">
                <a:avLst/>
              </a:prstGeom>
              <a:solidFill>
                <a:srgbClr val="E2ECF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37" name="Freeform 213"/>
              <p:cNvSpPr>
                <a:spLocks noEditPoints="1"/>
              </p:cNvSpPr>
              <p:nvPr userDrawn="1"/>
            </p:nvSpPr>
            <p:spPr bwMode="auto">
              <a:xfrm>
                <a:off x="8092" y="183"/>
                <a:ext cx="105" cy="105"/>
              </a:xfrm>
              <a:custGeom>
                <a:avLst/>
                <a:gdLst/>
                <a:ahLst/>
                <a:cxnLst>
                  <a:cxn ang="0">
                    <a:pos x="54" y="38"/>
                  </a:cxn>
                  <a:cxn ang="0">
                    <a:pos x="28" y="53"/>
                  </a:cxn>
                  <a:cxn ang="0">
                    <a:pos x="28" y="23"/>
                  </a:cxn>
                  <a:cxn ang="0">
                    <a:pos x="54" y="38"/>
                  </a:cxn>
                  <a:cxn ang="0">
                    <a:pos x="76" y="38"/>
                  </a:cxn>
                  <a:cxn ang="0">
                    <a:pos x="38" y="0"/>
                  </a:cxn>
                  <a:cxn ang="0">
                    <a:pos x="0" y="38"/>
                  </a:cxn>
                  <a:cxn ang="0">
                    <a:pos x="38" y="76"/>
                  </a:cxn>
                  <a:cxn ang="0">
                    <a:pos x="76" y="38"/>
                  </a:cxn>
                </a:cxnLst>
                <a:rect l="0" t="0" r="r" b="b"/>
                <a:pathLst>
                  <a:path w="76" h="76">
                    <a:moveTo>
                      <a:pt x="54" y="38"/>
                    </a:moveTo>
                    <a:cubicBezTo>
                      <a:pt x="28" y="53"/>
                      <a:pt x="28" y="53"/>
                      <a:pt x="28" y="53"/>
                    </a:cubicBezTo>
                    <a:cubicBezTo>
                      <a:pt x="28" y="23"/>
                      <a:pt x="28" y="23"/>
                      <a:pt x="28" y="23"/>
                    </a:cubicBezTo>
                    <a:lnTo>
                      <a:pt x="54" y="38"/>
                    </a:lnTo>
                    <a:close/>
                    <a:moveTo>
                      <a:pt x="76" y="38"/>
                    </a:moveTo>
                    <a:cubicBezTo>
                      <a:pt x="76" y="17"/>
                      <a:pt x="59" y="0"/>
                      <a:pt x="38" y="0"/>
                    </a:cubicBezTo>
                    <a:cubicBezTo>
                      <a:pt x="17" y="0"/>
                      <a:pt x="0" y="17"/>
                      <a:pt x="0" y="38"/>
                    </a:cubicBezTo>
                    <a:cubicBezTo>
                      <a:pt x="0" y="59"/>
                      <a:pt x="17" y="76"/>
                      <a:pt x="38" y="76"/>
                    </a:cubicBezTo>
                    <a:cubicBezTo>
                      <a:pt x="59" y="76"/>
                      <a:pt x="76" y="59"/>
                      <a:pt x="76" y="38"/>
                    </a:cubicBezTo>
                  </a:path>
                </a:pathLst>
              </a:custGeom>
              <a:solidFill>
                <a:srgbClr val="E8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38" name="Freeform 214"/>
              <p:cNvSpPr>
                <a:spLocks noEditPoints="1"/>
              </p:cNvSpPr>
              <p:nvPr userDrawn="1"/>
            </p:nvSpPr>
            <p:spPr bwMode="auto">
              <a:xfrm>
                <a:off x="5836" y="39"/>
                <a:ext cx="105" cy="105"/>
              </a:xfrm>
              <a:custGeom>
                <a:avLst/>
                <a:gdLst/>
                <a:ahLst/>
                <a:cxnLst>
                  <a:cxn ang="0">
                    <a:pos x="54" y="38"/>
                  </a:cxn>
                  <a:cxn ang="0">
                    <a:pos x="28" y="53"/>
                  </a:cxn>
                  <a:cxn ang="0">
                    <a:pos x="28" y="22"/>
                  </a:cxn>
                  <a:cxn ang="0">
                    <a:pos x="54" y="38"/>
                  </a:cxn>
                  <a:cxn ang="0">
                    <a:pos x="76" y="38"/>
                  </a:cxn>
                  <a:cxn ang="0">
                    <a:pos x="38" y="0"/>
                  </a:cxn>
                  <a:cxn ang="0">
                    <a:pos x="0" y="38"/>
                  </a:cxn>
                  <a:cxn ang="0">
                    <a:pos x="38" y="76"/>
                  </a:cxn>
                  <a:cxn ang="0">
                    <a:pos x="76" y="38"/>
                  </a:cxn>
                </a:cxnLst>
                <a:rect l="0" t="0" r="r" b="b"/>
                <a:pathLst>
                  <a:path w="76" h="76">
                    <a:moveTo>
                      <a:pt x="54" y="38"/>
                    </a:moveTo>
                    <a:cubicBezTo>
                      <a:pt x="28" y="53"/>
                      <a:pt x="28" y="53"/>
                      <a:pt x="28" y="53"/>
                    </a:cubicBezTo>
                    <a:cubicBezTo>
                      <a:pt x="28" y="22"/>
                      <a:pt x="28" y="22"/>
                      <a:pt x="28" y="22"/>
                    </a:cubicBezTo>
                    <a:lnTo>
                      <a:pt x="54" y="38"/>
                    </a:lnTo>
                    <a:close/>
                    <a:moveTo>
                      <a:pt x="76" y="38"/>
                    </a:moveTo>
                    <a:cubicBezTo>
                      <a:pt x="76" y="17"/>
                      <a:pt x="59" y="0"/>
                      <a:pt x="38" y="0"/>
                    </a:cubicBezTo>
                    <a:cubicBezTo>
                      <a:pt x="17" y="0"/>
                      <a:pt x="0" y="17"/>
                      <a:pt x="0" y="38"/>
                    </a:cubicBezTo>
                    <a:cubicBezTo>
                      <a:pt x="0" y="59"/>
                      <a:pt x="17" y="76"/>
                      <a:pt x="38" y="76"/>
                    </a:cubicBezTo>
                    <a:cubicBezTo>
                      <a:pt x="59" y="76"/>
                      <a:pt x="76" y="59"/>
                      <a:pt x="76" y="38"/>
                    </a:cubicBezTo>
                  </a:path>
                </a:pathLst>
              </a:custGeom>
              <a:solidFill>
                <a:srgbClr val="E2ECF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39" name="Freeform 215"/>
              <p:cNvSpPr>
                <a:spLocks noEditPoints="1"/>
              </p:cNvSpPr>
              <p:nvPr userDrawn="1"/>
            </p:nvSpPr>
            <p:spPr bwMode="auto">
              <a:xfrm>
                <a:off x="6757" y="48"/>
                <a:ext cx="98" cy="98"/>
              </a:xfrm>
              <a:custGeom>
                <a:avLst/>
                <a:gdLst/>
                <a:ahLst/>
                <a:cxnLst>
                  <a:cxn ang="0">
                    <a:pos x="35" y="13"/>
                  </a:cxn>
                  <a:cxn ang="0">
                    <a:pos x="58" y="13"/>
                  </a:cxn>
                  <a:cxn ang="0">
                    <a:pos x="58" y="36"/>
                  </a:cxn>
                  <a:cxn ang="0">
                    <a:pos x="35" y="36"/>
                  </a:cxn>
                  <a:cxn ang="0">
                    <a:pos x="35" y="13"/>
                  </a:cxn>
                  <a:cxn ang="0">
                    <a:pos x="11" y="68"/>
                  </a:cxn>
                  <a:cxn ang="0">
                    <a:pos x="28" y="52"/>
                  </a:cxn>
                  <a:cxn ang="0">
                    <a:pos x="29" y="46"/>
                  </a:cxn>
                  <a:cxn ang="0">
                    <a:pos x="33" y="42"/>
                  </a:cxn>
                  <a:cxn ang="0">
                    <a:pos x="62" y="40"/>
                  </a:cxn>
                  <a:cxn ang="0">
                    <a:pos x="62" y="9"/>
                  </a:cxn>
                  <a:cxn ang="0">
                    <a:pos x="31" y="9"/>
                  </a:cxn>
                  <a:cxn ang="0">
                    <a:pos x="29" y="38"/>
                  </a:cxn>
                  <a:cxn ang="0">
                    <a:pos x="25" y="42"/>
                  </a:cxn>
                  <a:cxn ang="0">
                    <a:pos x="19" y="43"/>
                  </a:cxn>
                  <a:cxn ang="0">
                    <a:pos x="3" y="60"/>
                  </a:cxn>
                  <a:cxn ang="0">
                    <a:pos x="3" y="68"/>
                  </a:cxn>
                  <a:cxn ang="0">
                    <a:pos x="11" y="68"/>
                  </a:cxn>
                </a:cxnLst>
                <a:rect l="0" t="0" r="r" b="b"/>
                <a:pathLst>
                  <a:path w="71" h="71">
                    <a:moveTo>
                      <a:pt x="35" y="13"/>
                    </a:moveTo>
                    <a:cubicBezTo>
                      <a:pt x="41" y="7"/>
                      <a:pt x="52" y="7"/>
                      <a:pt x="58" y="13"/>
                    </a:cubicBezTo>
                    <a:cubicBezTo>
                      <a:pt x="64" y="19"/>
                      <a:pt x="64" y="30"/>
                      <a:pt x="58" y="36"/>
                    </a:cubicBezTo>
                    <a:cubicBezTo>
                      <a:pt x="52" y="42"/>
                      <a:pt x="41" y="42"/>
                      <a:pt x="35" y="36"/>
                    </a:cubicBezTo>
                    <a:cubicBezTo>
                      <a:pt x="29" y="30"/>
                      <a:pt x="29" y="19"/>
                      <a:pt x="35" y="13"/>
                    </a:cubicBezTo>
                    <a:moveTo>
                      <a:pt x="11" y="68"/>
                    </a:move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0"/>
                      <a:pt x="30" y="48"/>
                      <a:pt x="29" y="46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42" y="49"/>
                      <a:pt x="54" y="48"/>
                      <a:pt x="62" y="40"/>
                    </a:cubicBezTo>
                    <a:cubicBezTo>
                      <a:pt x="71" y="32"/>
                      <a:pt x="71" y="17"/>
                      <a:pt x="62" y="9"/>
                    </a:cubicBezTo>
                    <a:cubicBezTo>
                      <a:pt x="54" y="0"/>
                      <a:pt x="39" y="0"/>
                      <a:pt x="31" y="9"/>
                    </a:cubicBezTo>
                    <a:cubicBezTo>
                      <a:pt x="23" y="17"/>
                      <a:pt x="22" y="29"/>
                      <a:pt x="29" y="38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3" y="41"/>
                      <a:pt x="21" y="42"/>
                      <a:pt x="19" y="43"/>
                    </a:cubicBezTo>
                    <a:cubicBezTo>
                      <a:pt x="3" y="60"/>
                      <a:pt x="3" y="60"/>
                      <a:pt x="3" y="60"/>
                    </a:cubicBezTo>
                    <a:cubicBezTo>
                      <a:pt x="0" y="62"/>
                      <a:pt x="0" y="66"/>
                      <a:pt x="3" y="68"/>
                    </a:cubicBezTo>
                    <a:cubicBezTo>
                      <a:pt x="5" y="71"/>
                      <a:pt x="9" y="71"/>
                      <a:pt x="11" y="68"/>
                    </a:cubicBezTo>
                  </a:path>
                </a:pathLst>
              </a:custGeom>
              <a:solidFill>
                <a:srgbClr val="E8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40" name="Rectangle 216"/>
              <p:cNvSpPr>
                <a:spLocks noChangeArrowheads="1"/>
              </p:cNvSpPr>
              <p:nvPr userDrawn="1"/>
            </p:nvSpPr>
            <p:spPr bwMode="auto">
              <a:xfrm>
                <a:off x="6882" y="41"/>
                <a:ext cx="12" cy="113"/>
              </a:xfrm>
              <a:prstGeom prst="rect">
                <a:avLst/>
              </a:prstGeom>
              <a:solidFill>
                <a:srgbClr val="E8E7E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41" name="Freeform 217"/>
              <p:cNvSpPr>
                <a:spLocks/>
              </p:cNvSpPr>
              <p:nvPr userDrawn="1"/>
            </p:nvSpPr>
            <p:spPr bwMode="auto">
              <a:xfrm>
                <a:off x="6858" y="59"/>
                <a:ext cx="11" cy="9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0" y="17"/>
                  </a:cxn>
                  <a:cxn ang="0">
                    <a:pos x="0" y="24"/>
                  </a:cxn>
                  <a:cxn ang="0">
                    <a:pos x="0" y="69"/>
                  </a:cxn>
                  <a:cxn ang="0">
                    <a:pos x="8" y="69"/>
                  </a:cxn>
                  <a:cxn ang="0">
                    <a:pos x="8" y="0"/>
                  </a:cxn>
                </a:cxnLst>
                <a:rect l="0" t="0" r="r" b="b"/>
                <a:pathLst>
                  <a:path w="8" h="69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5"/>
                      <a:pt x="0" y="17"/>
                    </a:cubicBezTo>
                    <a:cubicBezTo>
                      <a:pt x="0" y="19"/>
                      <a:pt x="0" y="21"/>
                      <a:pt x="0" y="24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8" y="69"/>
                      <a:pt x="8" y="69"/>
                      <a:pt x="8" y="69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8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42" name="Freeform 218"/>
              <p:cNvSpPr>
                <a:spLocks/>
              </p:cNvSpPr>
              <p:nvPr userDrawn="1"/>
            </p:nvSpPr>
            <p:spPr bwMode="auto">
              <a:xfrm>
                <a:off x="6832" y="113"/>
                <a:ext cx="12" cy="4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9" y="30"/>
                  </a:cxn>
                  <a:cxn ang="0">
                    <a:pos x="9" y="0"/>
                  </a:cxn>
                  <a:cxn ang="0">
                    <a:pos x="0" y="4"/>
                  </a:cxn>
                  <a:cxn ang="0">
                    <a:pos x="0" y="30"/>
                  </a:cxn>
                </a:cxnLst>
                <a:rect l="0" t="0" r="r" b="b"/>
                <a:pathLst>
                  <a:path w="9" h="30">
                    <a:moveTo>
                      <a:pt x="0" y="30"/>
                    </a:moveTo>
                    <a:cubicBezTo>
                      <a:pt x="9" y="30"/>
                      <a:pt x="9" y="30"/>
                      <a:pt x="9" y="3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E8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43" name="Freeform 219"/>
              <p:cNvSpPr>
                <a:spLocks/>
              </p:cNvSpPr>
              <p:nvPr userDrawn="1"/>
            </p:nvSpPr>
            <p:spPr bwMode="auto">
              <a:xfrm>
                <a:off x="6805" y="119"/>
                <a:ext cx="12" cy="35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8" y="26"/>
                  </a:cxn>
                  <a:cxn ang="0">
                    <a:pos x="8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6"/>
                  </a:cxn>
                </a:cxnLst>
                <a:rect l="0" t="0" r="r" b="b"/>
                <a:pathLst>
                  <a:path w="8" h="26">
                    <a:moveTo>
                      <a:pt x="0" y="26"/>
                    </a:moveTo>
                    <a:cubicBezTo>
                      <a:pt x="8" y="26"/>
                      <a:pt x="8" y="26"/>
                      <a:pt x="8" y="26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5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E8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44" name="Freeform 220"/>
              <p:cNvSpPr>
                <a:spLocks/>
              </p:cNvSpPr>
              <p:nvPr userDrawn="1"/>
            </p:nvSpPr>
            <p:spPr bwMode="auto">
              <a:xfrm>
                <a:off x="6779" y="136"/>
                <a:ext cx="11" cy="1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1" y="18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0" y="10"/>
                  </a:cxn>
                  <a:cxn ang="0">
                    <a:pos x="0" y="18"/>
                  </a:cxn>
                </a:cxnLst>
                <a:rect l="0" t="0" r="r" b="b"/>
                <a:pathLst>
                  <a:path w="11" h="18">
                    <a:moveTo>
                      <a:pt x="0" y="18"/>
                    </a:moveTo>
                    <a:lnTo>
                      <a:pt x="11" y="18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0" y="1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8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45" name="Freeform 221"/>
              <p:cNvSpPr>
                <a:spLocks/>
              </p:cNvSpPr>
              <p:nvPr userDrawn="1"/>
            </p:nvSpPr>
            <p:spPr bwMode="auto">
              <a:xfrm>
                <a:off x="7141" y="48"/>
                <a:ext cx="209" cy="160"/>
              </a:xfrm>
              <a:custGeom>
                <a:avLst/>
                <a:gdLst/>
                <a:ahLst/>
                <a:cxnLst>
                  <a:cxn ang="0">
                    <a:pos x="147" y="4"/>
                  </a:cxn>
                  <a:cxn ang="0">
                    <a:pos x="137" y="0"/>
                  </a:cxn>
                  <a:cxn ang="0">
                    <a:pos x="14" y="0"/>
                  </a:cxn>
                  <a:cxn ang="0">
                    <a:pos x="0" y="14"/>
                  </a:cxn>
                  <a:cxn ang="0">
                    <a:pos x="0" y="40"/>
                  </a:cxn>
                  <a:cxn ang="0">
                    <a:pos x="12" y="40"/>
                  </a:cxn>
                  <a:cxn ang="0">
                    <a:pos x="12" y="14"/>
                  </a:cxn>
                  <a:cxn ang="0">
                    <a:pos x="14" y="13"/>
                  </a:cxn>
                  <a:cxn ang="0">
                    <a:pos x="137" y="13"/>
                  </a:cxn>
                  <a:cxn ang="0">
                    <a:pos x="138" y="14"/>
                  </a:cxn>
                  <a:cxn ang="0">
                    <a:pos x="138" y="103"/>
                  </a:cxn>
                  <a:cxn ang="0">
                    <a:pos x="137" y="104"/>
                  </a:cxn>
                  <a:cxn ang="0">
                    <a:pos x="120" y="104"/>
                  </a:cxn>
                  <a:cxn ang="0">
                    <a:pos x="120" y="116"/>
                  </a:cxn>
                  <a:cxn ang="0">
                    <a:pos x="137" y="116"/>
                  </a:cxn>
                  <a:cxn ang="0">
                    <a:pos x="147" y="112"/>
                  </a:cxn>
                  <a:cxn ang="0">
                    <a:pos x="151" y="103"/>
                  </a:cxn>
                  <a:cxn ang="0">
                    <a:pos x="151" y="14"/>
                  </a:cxn>
                  <a:cxn ang="0">
                    <a:pos x="147" y="4"/>
                  </a:cxn>
                </a:cxnLst>
                <a:rect l="0" t="0" r="r" b="b"/>
                <a:pathLst>
                  <a:path w="151" h="116">
                    <a:moveTo>
                      <a:pt x="147" y="4"/>
                    </a:moveTo>
                    <a:cubicBezTo>
                      <a:pt x="144" y="2"/>
                      <a:pt x="141" y="0"/>
                      <a:pt x="137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3"/>
                      <a:pt x="13" y="13"/>
                      <a:pt x="14" y="13"/>
                    </a:cubicBezTo>
                    <a:cubicBezTo>
                      <a:pt x="137" y="13"/>
                      <a:pt x="137" y="13"/>
                      <a:pt x="137" y="13"/>
                    </a:cubicBezTo>
                    <a:cubicBezTo>
                      <a:pt x="138" y="13"/>
                      <a:pt x="138" y="13"/>
                      <a:pt x="138" y="14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8" y="104"/>
                      <a:pt x="137" y="104"/>
                    </a:cubicBezTo>
                    <a:cubicBezTo>
                      <a:pt x="120" y="104"/>
                      <a:pt x="120" y="104"/>
                      <a:pt x="120" y="104"/>
                    </a:cubicBezTo>
                    <a:cubicBezTo>
                      <a:pt x="120" y="116"/>
                      <a:pt x="120" y="116"/>
                      <a:pt x="120" y="116"/>
                    </a:cubicBezTo>
                    <a:cubicBezTo>
                      <a:pt x="137" y="116"/>
                      <a:pt x="137" y="116"/>
                      <a:pt x="137" y="116"/>
                    </a:cubicBezTo>
                    <a:cubicBezTo>
                      <a:pt x="141" y="116"/>
                      <a:pt x="144" y="115"/>
                      <a:pt x="147" y="112"/>
                    </a:cubicBezTo>
                    <a:cubicBezTo>
                      <a:pt x="149" y="110"/>
                      <a:pt x="151" y="106"/>
                      <a:pt x="151" y="103"/>
                    </a:cubicBezTo>
                    <a:cubicBezTo>
                      <a:pt x="151" y="14"/>
                      <a:pt x="151" y="14"/>
                      <a:pt x="151" y="14"/>
                    </a:cubicBezTo>
                    <a:cubicBezTo>
                      <a:pt x="151" y="10"/>
                      <a:pt x="149" y="7"/>
                      <a:pt x="147" y="4"/>
                    </a:cubicBezTo>
                  </a:path>
                </a:pathLst>
              </a:custGeom>
              <a:solidFill>
                <a:srgbClr val="E2ECF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46" name="Freeform 222"/>
              <p:cNvSpPr>
                <a:spLocks noEditPoints="1"/>
              </p:cNvSpPr>
              <p:nvPr userDrawn="1"/>
            </p:nvSpPr>
            <p:spPr bwMode="auto">
              <a:xfrm>
                <a:off x="7087" y="121"/>
                <a:ext cx="208" cy="192"/>
              </a:xfrm>
              <a:custGeom>
                <a:avLst/>
                <a:gdLst/>
                <a:ahLst/>
                <a:cxnLst>
                  <a:cxn ang="0">
                    <a:pos x="138" y="102"/>
                  </a:cxn>
                  <a:cxn ang="0">
                    <a:pos x="137" y="103"/>
                  </a:cxn>
                  <a:cxn ang="0">
                    <a:pos x="111" y="103"/>
                  </a:cxn>
                  <a:cxn ang="0">
                    <a:pos x="99" y="103"/>
                  </a:cxn>
                  <a:cxn ang="0">
                    <a:pos x="99" y="116"/>
                  </a:cxn>
                  <a:cxn ang="0">
                    <a:pos x="99" y="118"/>
                  </a:cxn>
                  <a:cxn ang="0">
                    <a:pos x="75" y="105"/>
                  </a:cxn>
                  <a:cxn ang="0">
                    <a:pos x="73" y="103"/>
                  </a:cxn>
                  <a:cxn ang="0">
                    <a:pos x="69" y="103"/>
                  </a:cxn>
                  <a:cxn ang="0">
                    <a:pos x="13" y="103"/>
                  </a:cxn>
                  <a:cxn ang="0">
                    <a:pos x="12" y="102"/>
                  </a:cxn>
                  <a:cxn ang="0">
                    <a:pos x="12" y="13"/>
                  </a:cxn>
                  <a:cxn ang="0">
                    <a:pos x="13" y="12"/>
                  </a:cxn>
                  <a:cxn ang="0">
                    <a:pos x="137" y="12"/>
                  </a:cxn>
                  <a:cxn ang="0">
                    <a:pos x="138" y="13"/>
                  </a:cxn>
                  <a:cxn ang="0">
                    <a:pos x="138" y="102"/>
                  </a:cxn>
                  <a:cxn ang="0">
                    <a:pos x="137" y="0"/>
                  </a:cxn>
                  <a:cxn ang="0">
                    <a:pos x="13" y="0"/>
                  </a:cxn>
                  <a:cxn ang="0">
                    <a:pos x="4" y="4"/>
                  </a:cxn>
                  <a:cxn ang="0">
                    <a:pos x="0" y="13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13" y="116"/>
                  </a:cxn>
                  <a:cxn ang="0">
                    <a:pos x="69" y="116"/>
                  </a:cxn>
                  <a:cxn ang="0">
                    <a:pos x="111" y="139"/>
                  </a:cxn>
                  <a:cxn ang="0">
                    <a:pos x="111" y="116"/>
                  </a:cxn>
                  <a:cxn ang="0">
                    <a:pos x="137" y="116"/>
                  </a:cxn>
                  <a:cxn ang="0">
                    <a:pos x="147" y="112"/>
                  </a:cxn>
                  <a:cxn ang="0">
                    <a:pos x="150" y="102"/>
                  </a:cxn>
                  <a:cxn ang="0">
                    <a:pos x="150" y="13"/>
                  </a:cxn>
                  <a:cxn ang="0">
                    <a:pos x="147" y="4"/>
                  </a:cxn>
                  <a:cxn ang="0">
                    <a:pos x="137" y="0"/>
                  </a:cxn>
                </a:cxnLst>
                <a:rect l="0" t="0" r="r" b="b"/>
                <a:pathLst>
                  <a:path w="150" h="139">
                    <a:moveTo>
                      <a:pt x="138" y="102"/>
                    </a:moveTo>
                    <a:cubicBezTo>
                      <a:pt x="138" y="103"/>
                      <a:pt x="138" y="103"/>
                      <a:pt x="137" y="103"/>
                    </a:cubicBezTo>
                    <a:cubicBezTo>
                      <a:pt x="111" y="103"/>
                      <a:pt x="111" y="103"/>
                      <a:pt x="111" y="103"/>
                    </a:cubicBezTo>
                    <a:cubicBezTo>
                      <a:pt x="99" y="103"/>
                      <a:pt x="99" y="103"/>
                      <a:pt x="99" y="103"/>
                    </a:cubicBezTo>
                    <a:cubicBezTo>
                      <a:pt x="99" y="116"/>
                      <a:pt x="99" y="116"/>
                      <a:pt x="99" y="116"/>
                    </a:cubicBezTo>
                    <a:cubicBezTo>
                      <a:pt x="99" y="118"/>
                      <a:pt x="99" y="118"/>
                      <a:pt x="99" y="118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3" y="103"/>
                      <a:pt x="73" y="103"/>
                      <a:pt x="73" y="103"/>
                    </a:cubicBezTo>
                    <a:cubicBezTo>
                      <a:pt x="69" y="103"/>
                      <a:pt x="69" y="103"/>
                      <a:pt x="69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03"/>
                      <a:pt x="12" y="103"/>
                      <a:pt x="12" y="102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3" y="12"/>
                      <a:pt x="13" y="12"/>
                    </a:cubicBezTo>
                    <a:cubicBezTo>
                      <a:pt x="137" y="12"/>
                      <a:pt x="137" y="12"/>
                      <a:pt x="137" y="12"/>
                    </a:cubicBezTo>
                    <a:cubicBezTo>
                      <a:pt x="138" y="12"/>
                      <a:pt x="138" y="12"/>
                      <a:pt x="138" y="13"/>
                    </a:cubicBezTo>
                    <a:lnTo>
                      <a:pt x="138" y="102"/>
                    </a:lnTo>
                    <a:close/>
                    <a:moveTo>
                      <a:pt x="137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0" y="0"/>
                      <a:pt x="6" y="1"/>
                      <a:pt x="4" y="4"/>
                    </a:cubicBezTo>
                    <a:cubicBezTo>
                      <a:pt x="1" y="6"/>
                      <a:pt x="0" y="10"/>
                      <a:pt x="0" y="13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06"/>
                      <a:pt x="1" y="109"/>
                      <a:pt x="4" y="112"/>
                    </a:cubicBezTo>
                    <a:cubicBezTo>
                      <a:pt x="6" y="114"/>
                      <a:pt x="10" y="116"/>
                      <a:pt x="13" y="116"/>
                    </a:cubicBezTo>
                    <a:cubicBezTo>
                      <a:pt x="69" y="116"/>
                      <a:pt x="69" y="116"/>
                      <a:pt x="69" y="116"/>
                    </a:cubicBezTo>
                    <a:cubicBezTo>
                      <a:pt x="111" y="139"/>
                      <a:pt x="111" y="139"/>
                      <a:pt x="111" y="139"/>
                    </a:cubicBezTo>
                    <a:cubicBezTo>
                      <a:pt x="111" y="116"/>
                      <a:pt x="111" y="116"/>
                      <a:pt x="111" y="116"/>
                    </a:cubicBezTo>
                    <a:cubicBezTo>
                      <a:pt x="137" y="116"/>
                      <a:pt x="137" y="116"/>
                      <a:pt x="137" y="116"/>
                    </a:cubicBezTo>
                    <a:cubicBezTo>
                      <a:pt x="141" y="116"/>
                      <a:pt x="144" y="114"/>
                      <a:pt x="147" y="112"/>
                    </a:cubicBezTo>
                    <a:cubicBezTo>
                      <a:pt x="149" y="109"/>
                      <a:pt x="150" y="106"/>
                      <a:pt x="150" y="102"/>
                    </a:cubicBezTo>
                    <a:cubicBezTo>
                      <a:pt x="150" y="13"/>
                      <a:pt x="150" y="13"/>
                      <a:pt x="150" y="13"/>
                    </a:cubicBezTo>
                    <a:cubicBezTo>
                      <a:pt x="150" y="10"/>
                      <a:pt x="149" y="6"/>
                      <a:pt x="147" y="4"/>
                    </a:cubicBezTo>
                    <a:cubicBezTo>
                      <a:pt x="144" y="1"/>
                      <a:pt x="141" y="0"/>
                      <a:pt x="137" y="0"/>
                    </a:cubicBezTo>
                  </a:path>
                </a:pathLst>
              </a:custGeom>
              <a:solidFill>
                <a:srgbClr val="E2ECF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47" name="Freeform 223"/>
              <p:cNvSpPr>
                <a:spLocks/>
              </p:cNvSpPr>
              <p:nvPr userDrawn="1"/>
            </p:nvSpPr>
            <p:spPr bwMode="auto">
              <a:xfrm>
                <a:off x="7174" y="211"/>
                <a:ext cx="78" cy="18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6" y="0"/>
                  </a:cxn>
                  <a:cxn ang="0">
                    <a:pos x="0" y="7"/>
                  </a:cxn>
                  <a:cxn ang="0">
                    <a:pos x="6" y="13"/>
                  </a:cxn>
                  <a:cxn ang="0">
                    <a:pos x="50" y="13"/>
                  </a:cxn>
                  <a:cxn ang="0">
                    <a:pos x="56" y="7"/>
                  </a:cxn>
                  <a:cxn ang="0">
                    <a:pos x="50" y="0"/>
                  </a:cxn>
                </a:cxnLst>
                <a:rect l="0" t="0" r="r" b="b"/>
                <a:pathLst>
                  <a:path w="56" h="13">
                    <a:moveTo>
                      <a:pt x="5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3"/>
                      <a:pt x="0" y="7"/>
                    </a:cubicBezTo>
                    <a:cubicBezTo>
                      <a:pt x="0" y="10"/>
                      <a:pt x="2" y="13"/>
                      <a:pt x="6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4" y="13"/>
                      <a:pt x="56" y="10"/>
                      <a:pt x="56" y="7"/>
                    </a:cubicBezTo>
                    <a:cubicBezTo>
                      <a:pt x="56" y="3"/>
                      <a:pt x="54" y="0"/>
                      <a:pt x="50" y="0"/>
                    </a:cubicBezTo>
                  </a:path>
                </a:pathLst>
              </a:custGeom>
              <a:solidFill>
                <a:srgbClr val="E2ECF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48" name="Freeform 224"/>
              <p:cNvSpPr>
                <a:spLocks/>
              </p:cNvSpPr>
              <p:nvPr userDrawn="1"/>
            </p:nvSpPr>
            <p:spPr bwMode="auto">
              <a:xfrm>
                <a:off x="7130" y="173"/>
                <a:ext cx="122" cy="17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82" y="12"/>
                  </a:cxn>
                  <a:cxn ang="0">
                    <a:pos x="88" y="6"/>
                  </a:cxn>
                  <a:cxn ang="0">
                    <a:pos x="82" y="0"/>
                  </a:cxn>
                </a:cxnLst>
                <a:rect l="0" t="0" r="r" b="b"/>
                <a:pathLst>
                  <a:path w="88" h="12">
                    <a:moveTo>
                      <a:pt x="82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ubicBezTo>
                      <a:pt x="82" y="12"/>
                      <a:pt x="82" y="12"/>
                      <a:pt x="82" y="12"/>
                    </a:cubicBezTo>
                    <a:cubicBezTo>
                      <a:pt x="86" y="12"/>
                      <a:pt x="88" y="10"/>
                      <a:pt x="88" y="6"/>
                    </a:cubicBezTo>
                    <a:cubicBezTo>
                      <a:pt x="88" y="3"/>
                      <a:pt x="86" y="0"/>
                      <a:pt x="82" y="0"/>
                    </a:cubicBezTo>
                  </a:path>
                </a:pathLst>
              </a:custGeom>
              <a:solidFill>
                <a:srgbClr val="E2ECF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49" name="Freeform 225"/>
              <p:cNvSpPr>
                <a:spLocks/>
              </p:cNvSpPr>
              <p:nvPr userDrawn="1"/>
            </p:nvSpPr>
            <p:spPr bwMode="auto">
              <a:xfrm>
                <a:off x="7979" y="3984"/>
                <a:ext cx="89" cy="68"/>
              </a:xfrm>
              <a:custGeom>
                <a:avLst/>
                <a:gdLst/>
                <a:ahLst/>
                <a:cxnLst>
                  <a:cxn ang="0">
                    <a:pos x="62" y="2"/>
                  </a:cxn>
                  <a:cxn ang="0">
                    <a:pos x="58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7"/>
                  </a:cxn>
                  <a:cxn ang="0">
                    <a:pos x="6" y="17"/>
                  </a:cxn>
                  <a:cxn ang="0">
                    <a:pos x="6" y="6"/>
                  </a:cxn>
                  <a:cxn ang="0">
                    <a:pos x="6" y="5"/>
                  </a:cxn>
                  <a:cxn ang="0">
                    <a:pos x="58" y="5"/>
                  </a:cxn>
                  <a:cxn ang="0">
                    <a:pos x="59" y="6"/>
                  </a:cxn>
                  <a:cxn ang="0">
                    <a:pos x="59" y="43"/>
                  </a:cxn>
                  <a:cxn ang="0">
                    <a:pos x="58" y="44"/>
                  </a:cxn>
                  <a:cxn ang="0">
                    <a:pos x="51" y="44"/>
                  </a:cxn>
                  <a:cxn ang="0">
                    <a:pos x="51" y="49"/>
                  </a:cxn>
                  <a:cxn ang="0">
                    <a:pos x="58" y="49"/>
                  </a:cxn>
                  <a:cxn ang="0">
                    <a:pos x="62" y="47"/>
                  </a:cxn>
                  <a:cxn ang="0">
                    <a:pos x="64" y="43"/>
                  </a:cxn>
                  <a:cxn ang="0">
                    <a:pos x="64" y="6"/>
                  </a:cxn>
                  <a:cxn ang="0">
                    <a:pos x="62" y="2"/>
                  </a:cxn>
                </a:cxnLst>
                <a:rect l="0" t="0" r="r" b="b"/>
                <a:pathLst>
                  <a:path w="64" h="49">
                    <a:moveTo>
                      <a:pt x="62" y="2"/>
                    </a:moveTo>
                    <a:cubicBezTo>
                      <a:pt x="61" y="1"/>
                      <a:pt x="60" y="0"/>
                      <a:pt x="5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9" y="5"/>
                      <a:pt x="59" y="5"/>
                      <a:pt x="59" y="6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59" y="43"/>
                      <a:pt x="59" y="44"/>
                      <a:pt x="58" y="4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60" y="49"/>
                      <a:pt x="61" y="48"/>
                      <a:pt x="62" y="47"/>
                    </a:cubicBezTo>
                    <a:cubicBezTo>
                      <a:pt x="63" y="46"/>
                      <a:pt x="64" y="45"/>
                      <a:pt x="64" y="43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4" y="4"/>
                      <a:pt x="63" y="3"/>
                      <a:pt x="62" y="2"/>
                    </a:cubicBezTo>
                  </a:path>
                </a:pathLst>
              </a:custGeom>
              <a:solidFill>
                <a:srgbClr val="E2ECF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50" name="Freeform 226"/>
              <p:cNvSpPr>
                <a:spLocks noEditPoints="1"/>
              </p:cNvSpPr>
              <p:nvPr userDrawn="1"/>
            </p:nvSpPr>
            <p:spPr bwMode="auto">
              <a:xfrm>
                <a:off x="7957" y="4015"/>
                <a:ext cx="87" cy="81"/>
              </a:xfrm>
              <a:custGeom>
                <a:avLst/>
                <a:gdLst/>
                <a:ahLst/>
                <a:cxnLst>
                  <a:cxn ang="0">
                    <a:pos x="58" y="43"/>
                  </a:cxn>
                  <a:cxn ang="0">
                    <a:pos x="58" y="44"/>
                  </a:cxn>
                  <a:cxn ang="0">
                    <a:pos x="47" y="44"/>
                  </a:cxn>
                  <a:cxn ang="0">
                    <a:pos x="42" y="44"/>
                  </a:cxn>
                  <a:cxn ang="0">
                    <a:pos x="42" y="49"/>
                  </a:cxn>
                  <a:cxn ang="0">
                    <a:pos x="42" y="50"/>
                  </a:cxn>
                  <a:cxn ang="0">
                    <a:pos x="32" y="44"/>
                  </a:cxn>
                  <a:cxn ang="0">
                    <a:pos x="31" y="44"/>
                  </a:cxn>
                  <a:cxn ang="0">
                    <a:pos x="29" y="44"/>
                  </a:cxn>
                  <a:cxn ang="0">
                    <a:pos x="6" y="44"/>
                  </a:cxn>
                  <a:cxn ang="0">
                    <a:pos x="5" y="43"/>
                  </a:cxn>
                  <a:cxn ang="0">
                    <a:pos x="5" y="6"/>
                  </a:cxn>
                  <a:cxn ang="0">
                    <a:pos x="6" y="5"/>
                  </a:cxn>
                  <a:cxn ang="0">
                    <a:pos x="58" y="5"/>
                  </a:cxn>
                  <a:cxn ang="0">
                    <a:pos x="58" y="6"/>
                  </a:cxn>
                  <a:cxn ang="0">
                    <a:pos x="58" y="43"/>
                  </a:cxn>
                  <a:cxn ang="0">
                    <a:pos x="58" y="0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43"/>
                  </a:cxn>
                  <a:cxn ang="0">
                    <a:pos x="2" y="47"/>
                  </a:cxn>
                  <a:cxn ang="0">
                    <a:pos x="6" y="49"/>
                  </a:cxn>
                  <a:cxn ang="0">
                    <a:pos x="29" y="49"/>
                  </a:cxn>
                  <a:cxn ang="0">
                    <a:pos x="47" y="59"/>
                  </a:cxn>
                  <a:cxn ang="0">
                    <a:pos x="47" y="49"/>
                  </a:cxn>
                  <a:cxn ang="0">
                    <a:pos x="58" y="49"/>
                  </a:cxn>
                  <a:cxn ang="0">
                    <a:pos x="62" y="47"/>
                  </a:cxn>
                  <a:cxn ang="0">
                    <a:pos x="63" y="43"/>
                  </a:cxn>
                  <a:cxn ang="0">
                    <a:pos x="63" y="6"/>
                  </a:cxn>
                  <a:cxn ang="0">
                    <a:pos x="62" y="2"/>
                  </a:cxn>
                  <a:cxn ang="0">
                    <a:pos x="58" y="0"/>
                  </a:cxn>
                </a:cxnLst>
                <a:rect l="0" t="0" r="r" b="b"/>
                <a:pathLst>
                  <a:path w="63" h="59">
                    <a:moveTo>
                      <a:pt x="58" y="43"/>
                    </a:moveTo>
                    <a:cubicBezTo>
                      <a:pt x="58" y="44"/>
                      <a:pt x="58" y="44"/>
                      <a:pt x="58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29" y="44"/>
                      <a:pt x="29" y="44"/>
                      <a:pt x="29" y="44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5" y="44"/>
                      <a:pt x="5" y="44"/>
                      <a:pt x="5" y="4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6" y="5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8" y="5"/>
                      <a:pt x="58" y="5"/>
                      <a:pt x="58" y="6"/>
                    </a:cubicBezTo>
                    <a:lnTo>
                      <a:pt x="58" y="43"/>
                    </a:lnTo>
                    <a:close/>
                    <a:moveTo>
                      <a:pt x="58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3" y="1"/>
                      <a:pt x="2" y="2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5"/>
                      <a:pt x="1" y="46"/>
                      <a:pt x="2" y="47"/>
                    </a:cubicBezTo>
                    <a:cubicBezTo>
                      <a:pt x="3" y="48"/>
                      <a:pt x="4" y="49"/>
                      <a:pt x="6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47" y="59"/>
                      <a:pt x="47" y="59"/>
                      <a:pt x="47" y="59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59" y="49"/>
                      <a:pt x="61" y="48"/>
                      <a:pt x="62" y="47"/>
                    </a:cubicBezTo>
                    <a:cubicBezTo>
                      <a:pt x="63" y="46"/>
                      <a:pt x="63" y="45"/>
                      <a:pt x="63" y="43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4"/>
                      <a:pt x="63" y="3"/>
                      <a:pt x="62" y="2"/>
                    </a:cubicBezTo>
                    <a:cubicBezTo>
                      <a:pt x="61" y="1"/>
                      <a:pt x="59" y="0"/>
                      <a:pt x="58" y="0"/>
                    </a:cubicBezTo>
                  </a:path>
                </a:pathLst>
              </a:custGeom>
              <a:solidFill>
                <a:srgbClr val="E2ECF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51" name="Freeform 227"/>
              <p:cNvSpPr>
                <a:spLocks/>
              </p:cNvSpPr>
              <p:nvPr userDrawn="1"/>
            </p:nvSpPr>
            <p:spPr bwMode="auto">
              <a:xfrm>
                <a:off x="7993" y="4053"/>
                <a:ext cx="33" cy="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22" y="5"/>
                  </a:cxn>
                  <a:cxn ang="0">
                    <a:pos x="24" y="2"/>
                  </a:cxn>
                  <a:cxn ang="0">
                    <a:pos x="22" y="0"/>
                  </a:cxn>
                </a:cxnLst>
                <a:rect l="0" t="0" r="r" b="b"/>
                <a:pathLst>
                  <a:path w="24" h="5">
                    <a:moveTo>
                      <a:pt x="2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4"/>
                      <a:pt x="2" y="5"/>
                      <a:pt x="3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5"/>
                      <a:pt x="24" y="4"/>
                      <a:pt x="24" y="2"/>
                    </a:cubicBezTo>
                    <a:cubicBezTo>
                      <a:pt x="24" y="1"/>
                      <a:pt x="23" y="0"/>
                      <a:pt x="22" y="0"/>
                    </a:cubicBezTo>
                  </a:path>
                </a:pathLst>
              </a:custGeom>
              <a:solidFill>
                <a:srgbClr val="E2ECF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52" name="Freeform 228"/>
              <p:cNvSpPr>
                <a:spLocks/>
              </p:cNvSpPr>
              <p:nvPr userDrawn="1"/>
            </p:nvSpPr>
            <p:spPr bwMode="auto">
              <a:xfrm>
                <a:off x="7975" y="4037"/>
                <a:ext cx="51" cy="7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5"/>
                  </a:cxn>
                  <a:cxn ang="0">
                    <a:pos x="35" y="5"/>
                  </a:cxn>
                  <a:cxn ang="0">
                    <a:pos x="37" y="3"/>
                  </a:cxn>
                  <a:cxn ang="0">
                    <a:pos x="35" y="0"/>
                  </a:cxn>
                </a:cxnLst>
                <a:rect l="0" t="0" r="r" b="b"/>
                <a:pathLst>
                  <a:path w="37" h="5">
                    <a:moveTo>
                      <a:pt x="35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6" y="5"/>
                      <a:pt x="37" y="4"/>
                      <a:pt x="37" y="3"/>
                    </a:cubicBezTo>
                    <a:cubicBezTo>
                      <a:pt x="37" y="1"/>
                      <a:pt x="36" y="0"/>
                      <a:pt x="35" y="0"/>
                    </a:cubicBezTo>
                  </a:path>
                </a:pathLst>
              </a:custGeom>
              <a:solidFill>
                <a:srgbClr val="E2ECF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53" name="Freeform 229"/>
              <p:cNvSpPr>
                <a:spLocks/>
              </p:cNvSpPr>
              <p:nvPr userDrawn="1"/>
            </p:nvSpPr>
            <p:spPr bwMode="auto">
              <a:xfrm>
                <a:off x="6416" y="3936"/>
                <a:ext cx="168" cy="129"/>
              </a:xfrm>
              <a:custGeom>
                <a:avLst/>
                <a:gdLst/>
                <a:ahLst/>
                <a:cxnLst>
                  <a:cxn ang="0">
                    <a:pos x="118" y="3"/>
                  </a:cxn>
                  <a:cxn ang="0">
                    <a:pos x="110" y="0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32"/>
                  </a:cxn>
                  <a:cxn ang="0">
                    <a:pos x="10" y="32"/>
                  </a:cxn>
                  <a:cxn ang="0">
                    <a:pos x="10" y="11"/>
                  </a:cxn>
                  <a:cxn ang="0">
                    <a:pos x="11" y="10"/>
                  </a:cxn>
                  <a:cxn ang="0">
                    <a:pos x="110" y="10"/>
                  </a:cxn>
                  <a:cxn ang="0">
                    <a:pos x="111" y="11"/>
                  </a:cxn>
                  <a:cxn ang="0">
                    <a:pos x="111" y="82"/>
                  </a:cxn>
                  <a:cxn ang="0">
                    <a:pos x="110" y="83"/>
                  </a:cxn>
                  <a:cxn ang="0">
                    <a:pos x="97" y="83"/>
                  </a:cxn>
                  <a:cxn ang="0">
                    <a:pos x="97" y="93"/>
                  </a:cxn>
                  <a:cxn ang="0">
                    <a:pos x="110" y="93"/>
                  </a:cxn>
                  <a:cxn ang="0">
                    <a:pos x="118" y="90"/>
                  </a:cxn>
                  <a:cxn ang="0">
                    <a:pos x="121" y="82"/>
                  </a:cxn>
                  <a:cxn ang="0">
                    <a:pos x="121" y="11"/>
                  </a:cxn>
                  <a:cxn ang="0">
                    <a:pos x="118" y="3"/>
                  </a:cxn>
                </a:cxnLst>
                <a:rect l="0" t="0" r="r" b="b"/>
                <a:pathLst>
                  <a:path w="121" h="93">
                    <a:moveTo>
                      <a:pt x="118" y="3"/>
                    </a:moveTo>
                    <a:cubicBezTo>
                      <a:pt x="116" y="1"/>
                      <a:pt x="113" y="0"/>
                      <a:pt x="1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10" y="10"/>
                      <a:pt x="11" y="10"/>
                    </a:cubicBezTo>
                    <a:cubicBezTo>
                      <a:pt x="110" y="10"/>
                      <a:pt x="110" y="10"/>
                      <a:pt x="110" y="10"/>
                    </a:cubicBezTo>
                    <a:cubicBezTo>
                      <a:pt x="111" y="10"/>
                      <a:pt x="111" y="10"/>
                      <a:pt x="111" y="11"/>
                    </a:cubicBezTo>
                    <a:cubicBezTo>
                      <a:pt x="111" y="82"/>
                      <a:pt x="111" y="82"/>
                      <a:pt x="111" y="82"/>
                    </a:cubicBezTo>
                    <a:cubicBezTo>
                      <a:pt x="111" y="83"/>
                      <a:pt x="111" y="83"/>
                      <a:pt x="110" y="83"/>
                    </a:cubicBezTo>
                    <a:cubicBezTo>
                      <a:pt x="97" y="83"/>
                      <a:pt x="97" y="83"/>
                      <a:pt x="97" y="83"/>
                    </a:cubicBezTo>
                    <a:cubicBezTo>
                      <a:pt x="97" y="93"/>
                      <a:pt x="97" y="93"/>
                      <a:pt x="97" y="93"/>
                    </a:cubicBezTo>
                    <a:cubicBezTo>
                      <a:pt x="110" y="93"/>
                      <a:pt x="110" y="93"/>
                      <a:pt x="110" y="93"/>
                    </a:cubicBezTo>
                    <a:cubicBezTo>
                      <a:pt x="113" y="93"/>
                      <a:pt x="116" y="92"/>
                      <a:pt x="118" y="90"/>
                    </a:cubicBezTo>
                    <a:cubicBezTo>
                      <a:pt x="120" y="88"/>
                      <a:pt x="121" y="85"/>
                      <a:pt x="121" y="82"/>
                    </a:cubicBezTo>
                    <a:cubicBezTo>
                      <a:pt x="121" y="11"/>
                      <a:pt x="121" y="11"/>
                      <a:pt x="121" y="11"/>
                    </a:cubicBezTo>
                    <a:cubicBezTo>
                      <a:pt x="121" y="8"/>
                      <a:pt x="120" y="5"/>
                      <a:pt x="118" y="3"/>
                    </a:cubicBezTo>
                  </a:path>
                </a:pathLst>
              </a:custGeom>
              <a:solidFill>
                <a:srgbClr val="E8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54" name="Freeform 230"/>
              <p:cNvSpPr>
                <a:spLocks noEditPoints="1"/>
              </p:cNvSpPr>
              <p:nvPr userDrawn="1"/>
            </p:nvSpPr>
            <p:spPr bwMode="auto">
              <a:xfrm>
                <a:off x="6373" y="3994"/>
                <a:ext cx="167" cy="155"/>
              </a:xfrm>
              <a:custGeom>
                <a:avLst/>
                <a:gdLst/>
                <a:ahLst/>
                <a:cxnLst>
                  <a:cxn ang="0">
                    <a:pos x="110" y="83"/>
                  </a:cxn>
                  <a:cxn ang="0">
                    <a:pos x="110" y="83"/>
                  </a:cxn>
                  <a:cxn ang="0">
                    <a:pos x="89" y="83"/>
                  </a:cxn>
                  <a:cxn ang="0">
                    <a:pos x="79" y="83"/>
                  </a:cxn>
                  <a:cxn ang="0">
                    <a:pos x="79" y="93"/>
                  </a:cxn>
                  <a:cxn ang="0">
                    <a:pos x="79" y="95"/>
                  </a:cxn>
                  <a:cxn ang="0">
                    <a:pos x="60" y="85"/>
                  </a:cxn>
                  <a:cxn ang="0">
                    <a:pos x="58" y="83"/>
                  </a:cxn>
                  <a:cxn ang="0">
                    <a:pos x="55" y="83"/>
                  </a:cxn>
                  <a:cxn ang="0">
                    <a:pos x="10" y="83"/>
                  </a:cxn>
                  <a:cxn ang="0">
                    <a:pos x="10" y="83"/>
                  </a:cxn>
                  <a:cxn ang="0">
                    <a:pos x="10" y="11"/>
                  </a:cxn>
                  <a:cxn ang="0">
                    <a:pos x="10" y="10"/>
                  </a:cxn>
                  <a:cxn ang="0">
                    <a:pos x="110" y="10"/>
                  </a:cxn>
                  <a:cxn ang="0">
                    <a:pos x="110" y="11"/>
                  </a:cxn>
                  <a:cxn ang="0">
                    <a:pos x="110" y="83"/>
                  </a:cxn>
                  <a:cxn ang="0">
                    <a:pos x="110" y="0"/>
                  </a:cxn>
                  <a:cxn ang="0">
                    <a:pos x="10" y="0"/>
                  </a:cxn>
                  <a:cxn ang="0">
                    <a:pos x="3" y="4"/>
                  </a:cxn>
                  <a:cxn ang="0">
                    <a:pos x="0" y="11"/>
                  </a:cxn>
                  <a:cxn ang="0">
                    <a:pos x="0" y="83"/>
                  </a:cxn>
                  <a:cxn ang="0">
                    <a:pos x="3" y="90"/>
                  </a:cxn>
                  <a:cxn ang="0">
                    <a:pos x="10" y="93"/>
                  </a:cxn>
                  <a:cxn ang="0">
                    <a:pos x="55" y="93"/>
                  </a:cxn>
                  <a:cxn ang="0">
                    <a:pos x="89" y="112"/>
                  </a:cxn>
                  <a:cxn ang="0">
                    <a:pos x="89" y="93"/>
                  </a:cxn>
                  <a:cxn ang="0">
                    <a:pos x="110" y="93"/>
                  </a:cxn>
                  <a:cxn ang="0">
                    <a:pos x="117" y="90"/>
                  </a:cxn>
                  <a:cxn ang="0">
                    <a:pos x="120" y="83"/>
                  </a:cxn>
                  <a:cxn ang="0">
                    <a:pos x="120" y="11"/>
                  </a:cxn>
                  <a:cxn ang="0">
                    <a:pos x="117" y="4"/>
                  </a:cxn>
                  <a:cxn ang="0">
                    <a:pos x="110" y="0"/>
                  </a:cxn>
                </a:cxnLst>
                <a:rect l="0" t="0" r="r" b="b"/>
                <a:pathLst>
                  <a:path w="120" h="112">
                    <a:moveTo>
                      <a:pt x="110" y="83"/>
                    </a:moveTo>
                    <a:cubicBezTo>
                      <a:pt x="110" y="83"/>
                      <a:pt x="110" y="83"/>
                      <a:pt x="110" y="83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79" y="83"/>
                      <a:pt x="79" y="83"/>
                      <a:pt x="79" y="83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79" y="95"/>
                      <a:pt x="79" y="95"/>
                      <a:pt x="79" y="95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58" y="83"/>
                      <a:pt x="58" y="83"/>
                      <a:pt x="58" y="83"/>
                    </a:cubicBezTo>
                    <a:cubicBezTo>
                      <a:pt x="55" y="83"/>
                      <a:pt x="55" y="83"/>
                      <a:pt x="55" y="83"/>
                    </a:cubicBezTo>
                    <a:cubicBezTo>
                      <a:pt x="10" y="83"/>
                      <a:pt x="10" y="83"/>
                      <a:pt x="10" y="83"/>
                    </a:cubicBezTo>
                    <a:cubicBezTo>
                      <a:pt x="10" y="83"/>
                      <a:pt x="10" y="83"/>
                      <a:pt x="10" y="83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10" y="10"/>
                      <a:pt x="110" y="10"/>
                      <a:pt x="110" y="10"/>
                    </a:cubicBezTo>
                    <a:cubicBezTo>
                      <a:pt x="110" y="10"/>
                      <a:pt x="110" y="11"/>
                      <a:pt x="110" y="11"/>
                    </a:cubicBezTo>
                    <a:lnTo>
                      <a:pt x="110" y="83"/>
                    </a:lnTo>
                    <a:close/>
                    <a:moveTo>
                      <a:pt x="1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7" y="0"/>
                      <a:pt x="5" y="1"/>
                      <a:pt x="3" y="4"/>
                    </a:cubicBezTo>
                    <a:cubicBezTo>
                      <a:pt x="1" y="6"/>
                      <a:pt x="0" y="8"/>
                      <a:pt x="0" y="11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6"/>
                      <a:pt x="1" y="88"/>
                      <a:pt x="3" y="90"/>
                    </a:cubicBezTo>
                    <a:cubicBezTo>
                      <a:pt x="5" y="92"/>
                      <a:pt x="7" y="93"/>
                      <a:pt x="10" y="93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89" y="112"/>
                      <a:pt x="89" y="112"/>
                      <a:pt x="89" y="112"/>
                    </a:cubicBezTo>
                    <a:cubicBezTo>
                      <a:pt x="89" y="93"/>
                      <a:pt x="89" y="93"/>
                      <a:pt x="89" y="93"/>
                    </a:cubicBezTo>
                    <a:cubicBezTo>
                      <a:pt x="110" y="93"/>
                      <a:pt x="110" y="93"/>
                      <a:pt x="110" y="93"/>
                    </a:cubicBezTo>
                    <a:cubicBezTo>
                      <a:pt x="113" y="93"/>
                      <a:pt x="115" y="92"/>
                      <a:pt x="117" y="90"/>
                    </a:cubicBezTo>
                    <a:cubicBezTo>
                      <a:pt x="119" y="88"/>
                      <a:pt x="120" y="86"/>
                      <a:pt x="120" y="83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0" y="8"/>
                      <a:pt x="119" y="6"/>
                      <a:pt x="117" y="4"/>
                    </a:cubicBezTo>
                    <a:cubicBezTo>
                      <a:pt x="115" y="1"/>
                      <a:pt x="113" y="0"/>
                      <a:pt x="110" y="0"/>
                    </a:cubicBezTo>
                  </a:path>
                </a:pathLst>
              </a:custGeom>
              <a:solidFill>
                <a:srgbClr val="E8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55" name="Freeform 231"/>
              <p:cNvSpPr>
                <a:spLocks/>
              </p:cNvSpPr>
              <p:nvPr userDrawn="1"/>
            </p:nvSpPr>
            <p:spPr bwMode="auto">
              <a:xfrm>
                <a:off x="6443" y="4068"/>
                <a:ext cx="62" cy="13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5" y="10"/>
                  </a:cxn>
                  <a:cxn ang="0">
                    <a:pos x="41" y="10"/>
                  </a:cxn>
                  <a:cxn ang="0">
                    <a:pos x="45" y="5"/>
                  </a:cxn>
                  <a:cxn ang="0">
                    <a:pos x="41" y="0"/>
                  </a:cxn>
                </a:cxnLst>
                <a:rect l="0" t="0" r="r" b="b"/>
                <a:pathLst>
                  <a:path w="45" h="10">
                    <a:moveTo>
                      <a:pt x="4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3" y="10"/>
                      <a:pt x="45" y="8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</a:path>
                </a:pathLst>
              </a:custGeom>
              <a:solidFill>
                <a:srgbClr val="E8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56" name="Freeform 232"/>
              <p:cNvSpPr>
                <a:spLocks/>
              </p:cNvSpPr>
              <p:nvPr userDrawn="1"/>
            </p:nvSpPr>
            <p:spPr bwMode="auto">
              <a:xfrm>
                <a:off x="6408" y="4037"/>
                <a:ext cx="97" cy="14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4" y="0"/>
                  </a:cxn>
                  <a:cxn ang="0">
                    <a:pos x="0" y="5"/>
                  </a:cxn>
                  <a:cxn ang="0">
                    <a:pos x="4" y="10"/>
                  </a:cxn>
                  <a:cxn ang="0">
                    <a:pos x="66" y="10"/>
                  </a:cxn>
                  <a:cxn ang="0">
                    <a:pos x="70" y="5"/>
                  </a:cxn>
                  <a:cxn ang="0">
                    <a:pos x="66" y="0"/>
                  </a:cxn>
                </a:cxnLst>
                <a:rect l="0" t="0" r="r" b="b"/>
                <a:pathLst>
                  <a:path w="70" h="10">
                    <a:moveTo>
                      <a:pt x="6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4" y="10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8" y="10"/>
                      <a:pt x="70" y="8"/>
                      <a:pt x="70" y="5"/>
                    </a:cubicBezTo>
                    <a:cubicBezTo>
                      <a:pt x="70" y="2"/>
                      <a:pt x="68" y="0"/>
                      <a:pt x="66" y="0"/>
                    </a:cubicBezTo>
                  </a:path>
                </a:pathLst>
              </a:custGeom>
              <a:solidFill>
                <a:srgbClr val="E8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57" name="Freeform 233"/>
              <p:cNvSpPr>
                <a:spLocks/>
              </p:cNvSpPr>
              <p:nvPr userDrawn="1"/>
            </p:nvSpPr>
            <p:spPr bwMode="auto">
              <a:xfrm>
                <a:off x="8088" y="4102"/>
                <a:ext cx="134" cy="102"/>
              </a:xfrm>
              <a:custGeom>
                <a:avLst/>
                <a:gdLst/>
                <a:ahLst/>
                <a:cxnLst>
                  <a:cxn ang="0">
                    <a:pos x="94" y="2"/>
                  </a:cxn>
                  <a:cxn ang="0">
                    <a:pos x="88" y="0"/>
                  </a:cxn>
                  <a:cxn ang="0">
                    <a:pos x="9" y="0"/>
                  </a:cxn>
                  <a:cxn ang="0">
                    <a:pos x="0" y="8"/>
                  </a:cxn>
                  <a:cxn ang="0">
                    <a:pos x="0" y="25"/>
                  </a:cxn>
                  <a:cxn ang="0">
                    <a:pos x="8" y="25"/>
                  </a:cxn>
                  <a:cxn ang="0">
                    <a:pos x="8" y="8"/>
                  </a:cxn>
                  <a:cxn ang="0">
                    <a:pos x="9" y="8"/>
                  </a:cxn>
                  <a:cxn ang="0">
                    <a:pos x="88" y="8"/>
                  </a:cxn>
                  <a:cxn ang="0">
                    <a:pos x="89" y="8"/>
                  </a:cxn>
                  <a:cxn ang="0">
                    <a:pos x="89" y="65"/>
                  </a:cxn>
                  <a:cxn ang="0">
                    <a:pos x="88" y="66"/>
                  </a:cxn>
                  <a:cxn ang="0">
                    <a:pos x="77" y="66"/>
                  </a:cxn>
                  <a:cxn ang="0">
                    <a:pos x="77" y="74"/>
                  </a:cxn>
                  <a:cxn ang="0">
                    <a:pos x="88" y="74"/>
                  </a:cxn>
                  <a:cxn ang="0">
                    <a:pos x="94" y="71"/>
                  </a:cxn>
                  <a:cxn ang="0">
                    <a:pos x="97" y="65"/>
                  </a:cxn>
                  <a:cxn ang="0">
                    <a:pos x="97" y="8"/>
                  </a:cxn>
                  <a:cxn ang="0">
                    <a:pos x="94" y="2"/>
                  </a:cxn>
                </a:cxnLst>
                <a:rect l="0" t="0" r="r" b="b"/>
                <a:pathLst>
                  <a:path w="97" h="74">
                    <a:moveTo>
                      <a:pt x="94" y="2"/>
                    </a:moveTo>
                    <a:cubicBezTo>
                      <a:pt x="92" y="1"/>
                      <a:pt x="90" y="0"/>
                      <a:pt x="8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3"/>
                      <a:pt x="0" y="8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9" y="8"/>
                    </a:cubicBezTo>
                    <a:cubicBezTo>
                      <a:pt x="88" y="8"/>
                      <a:pt x="88" y="8"/>
                      <a:pt x="88" y="8"/>
                    </a:cubicBezTo>
                    <a:cubicBezTo>
                      <a:pt x="88" y="8"/>
                      <a:pt x="89" y="8"/>
                      <a:pt x="89" y="8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89" y="66"/>
                      <a:pt x="88" y="66"/>
                      <a:pt x="88" y="66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7" y="74"/>
                      <a:pt x="77" y="74"/>
                      <a:pt x="77" y="74"/>
                    </a:cubicBezTo>
                    <a:cubicBezTo>
                      <a:pt x="88" y="74"/>
                      <a:pt x="88" y="74"/>
                      <a:pt x="88" y="74"/>
                    </a:cubicBezTo>
                    <a:cubicBezTo>
                      <a:pt x="90" y="74"/>
                      <a:pt x="92" y="73"/>
                      <a:pt x="94" y="71"/>
                    </a:cubicBezTo>
                    <a:cubicBezTo>
                      <a:pt x="96" y="70"/>
                      <a:pt x="97" y="68"/>
                      <a:pt x="97" y="65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6"/>
                      <a:pt x="96" y="4"/>
                      <a:pt x="94" y="2"/>
                    </a:cubicBezTo>
                  </a:path>
                </a:pathLst>
              </a:custGeom>
              <a:solidFill>
                <a:srgbClr val="E8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58" name="Freeform 234"/>
              <p:cNvSpPr>
                <a:spLocks noEditPoints="1"/>
              </p:cNvSpPr>
              <p:nvPr userDrawn="1"/>
            </p:nvSpPr>
            <p:spPr bwMode="auto">
              <a:xfrm>
                <a:off x="8053" y="4148"/>
                <a:ext cx="133" cy="124"/>
              </a:xfrm>
              <a:custGeom>
                <a:avLst/>
                <a:gdLst/>
                <a:ahLst/>
                <a:cxnLst>
                  <a:cxn ang="0">
                    <a:pos x="89" y="66"/>
                  </a:cxn>
                  <a:cxn ang="0">
                    <a:pos x="88" y="67"/>
                  </a:cxn>
                  <a:cxn ang="0">
                    <a:pos x="71" y="67"/>
                  </a:cxn>
                  <a:cxn ang="0">
                    <a:pos x="63" y="67"/>
                  </a:cxn>
                  <a:cxn ang="0">
                    <a:pos x="63" y="75"/>
                  </a:cxn>
                  <a:cxn ang="0">
                    <a:pos x="63" y="76"/>
                  </a:cxn>
                  <a:cxn ang="0">
                    <a:pos x="48" y="68"/>
                  </a:cxn>
                  <a:cxn ang="0">
                    <a:pos x="47" y="67"/>
                  </a:cxn>
                  <a:cxn ang="0">
                    <a:pos x="44" y="67"/>
                  </a:cxn>
                  <a:cxn ang="0">
                    <a:pos x="9" y="67"/>
                  </a:cxn>
                  <a:cxn ang="0">
                    <a:pos x="8" y="66"/>
                  </a:cxn>
                  <a:cxn ang="0">
                    <a:pos x="8" y="9"/>
                  </a:cxn>
                  <a:cxn ang="0">
                    <a:pos x="9" y="8"/>
                  </a:cxn>
                  <a:cxn ang="0">
                    <a:pos x="88" y="8"/>
                  </a:cxn>
                  <a:cxn ang="0">
                    <a:pos x="89" y="9"/>
                  </a:cxn>
                  <a:cxn ang="0">
                    <a:pos x="89" y="66"/>
                  </a:cxn>
                  <a:cxn ang="0">
                    <a:pos x="88" y="0"/>
                  </a:cxn>
                  <a:cxn ang="0">
                    <a:pos x="9" y="0"/>
                  </a:cxn>
                  <a:cxn ang="0">
                    <a:pos x="2" y="3"/>
                  </a:cxn>
                  <a:cxn ang="0">
                    <a:pos x="0" y="9"/>
                  </a:cxn>
                  <a:cxn ang="0">
                    <a:pos x="0" y="66"/>
                  </a:cxn>
                  <a:cxn ang="0">
                    <a:pos x="2" y="72"/>
                  </a:cxn>
                  <a:cxn ang="0">
                    <a:pos x="9" y="75"/>
                  </a:cxn>
                  <a:cxn ang="0">
                    <a:pos x="44" y="75"/>
                  </a:cxn>
                  <a:cxn ang="0">
                    <a:pos x="71" y="90"/>
                  </a:cxn>
                  <a:cxn ang="0">
                    <a:pos x="71" y="75"/>
                  </a:cxn>
                  <a:cxn ang="0">
                    <a:pos x="88" y="75"/>
                  </a:cxn>
                  <a:cxn ang="0">
                    <a:pos x="94" y="72"/>
                  </a:cxn>
                  <a:cxn ang="0">
                    <a:pos x="96" y="66"/>
                  </a:cxn>
                  <a:cxn ang="0">
                    <a:pos x="96" y="9"/>
                  </a:cxn>
                  <a:cxn ang="0">
                    <a:pos x="94" y="3"/>
                  </a:cxn>
                  <a:cxn ang="0">
                    <a:pos x="88" y="0"/>
                  </a:cxn>
                </a:cxnLst>
                <a:rect l="0" t="0" r="r" b="b"/>
                <a:pathLst>
                  <a:path w="96" h="90">
                    <a:moveTo>
                      <a:pt x="89" y="66"/>
                    </a:moveTo>
                    <a:cubicBezTo>
                      <a:pt x="89" y="67"/>
                      <a:pt x="88" y="67"/>
                      <a:pt x="88" y="67"/>
                    </a:cubicBezTo>
                    <a:cubicBezTo>
                      <a:pt x="71" y="67"/>
                      <a:pt x="71" y="67"/>
                      <a:pt x="71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63" y="75"/>
                      <a:pt x="63" y="75"/>
                      <a:pt x="63" y="75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7" y="67"/>
                      <a:pt x="47" y="67"/>
                      <a:pt x="47" y="67"/>
                    </a:cubicBezTo>
                    <a:cubicBezTo>
                      <a:pt x="44" y="67"/>
                      <a:pt x="44" y="67"/>
                      <a:pt x="44" y="67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8" y="67"/>
                      <a:pt x="8" y="67"/>
                      <a:pt x="8" y="66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8"/>
                      <a:pt x="8" y="8"/>
                      <a:pt x="9" y="8"/>
                    </a:cubicBezTo>
                    <a:cubicBezTo>
                      <a:pt x="88" y="8"/>
                      <a:pt x="88" y="8"/>
                      <a:pt x="88" y="8"/>
                    </a:cubicBezTo>
                    <a:cubicBezTo>
                      <a:pt x="88" y="8"/>
                      <a:pt x="89" y="8"/>
                      <a:pt x="89" y="9"/>
                    </a:cubicBezTo>
                    <a:lnTo>
                      <a:pt x="89" y="66"/>
                    </a:lnTo>
                    <a:close/>
                    <a:moveTo>
                      <a:pt x="88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4" y="1"/>
                      <a:pt x="2" y="3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68"/>
                      <a:pt x="1" y="70"/>
                      <a:pt x="2" y="72"/>
                    </a:cubicBezTo>
                    <a:cubicBezTo>
                      <a:pt x="4" y="74"/>
                      <a:pt x="6" y="75"/>
                      <a:pt x="9" y="75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90"/>
                      <a:pt x="71" y="90"/>
                      <a:pt x="71" y="90"/>
                    </a:cubicBezTo>
                    <a:cubicBezTo>
                      <a:pt x="71" y="75"/>
                      <a:pt x="71" y="75"/>
                      <a:pt x="71" y="75"/>
                    </a:cubicBezTo>
                    <a:cubicBezTo>
                      <a:pt x="88" y="75"/>
                      <a:pt x="88" y="75"/>
                      <a:pt x="88" y="75"/>
                    </a:cubicBezTo>
                    <a:cubicBezTo>
                      <a:pt x="90" y="75"/>
                      <a:pt x="92" y="74"/>
                      <a:pt x="94" y="72"/>
                    </a:cubicBezTo>
                    <a:cubicBezTo>
                      <a:pt x="96" y="70"/>
                      <a:pt x="96" y="68"/>
                      <a:pt x="96" y="66"/>
                    </a:cubicBezTo>
                    <a:cubicBezTo>
                      <a:pt x="96" y="9"/>
                      <a:pt x="96" y="9"/>
                      <a:pt x="96" y="9"/>
                    </a:cubicBezTo>
                    <a:cubicBezTo>
                      <a:pt x="96" y="7"/>
                      <a:pt x="96" y="5"/>
                      <a:pt x="94" y="3"/>
                    </a:cubicBezTo>
                    <a:cubicBezTo>
                      <a:pt x="92" y="1"/>
                      <a:pt x="90" y="0"/>
                      <a:pt x="88" y="0"/>
                    </a:cubicBezTo>
                  </a:path>
                </a:pathLst>
              </a:custGeom>
              <a:solidFill>
                <a:srgbClr val="E8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59" name="Freeform 235"/>
              <p:cNvSpPr>
                <a:spLocks/>
              </p:cNvSpPr>
              <p:nvPr userDrawn="1"/>
            </p:nvSpPr>
            <p:spPr bwMode="auto">
              <a:xfrm>
                <a:off x="8109" y="4205"/>
                <a:ext cx="51" cy="12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8"/>
                  </a:cxn>
                  <a:cxn ang="0">
                    <a:pos x="33" y="8"/>
                  </a:cxn>
                  <a:cxn ang="0">
                    <a:pos x="37" y="4"/>
                  </a:cxn>
                  <a:cxn ang="0">
                    <a:pos x="33" y="0"/>
                  </a:cxn>
                </a:cxnLst>
                <a:rect l="0" t="0" r="r" b="b"/>
                <a:pathLst>
                  <a:path w="37" h="8">
                    <a:moveTo>
                      <a:pt x="33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2" y="8"/>
                      <a:pt x="4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5" y="8"/>
                      <a:pt x="37" y="7"/>
                      <a:pt x="37" y="4"/>
                    </a:cubicBezTo>
                    <a:cubicBezTo>
                      <a:pt x="37" y="2"/>
                      <a:pt x="35" y="0"/>
                      <a:pt x="33" y="0"/>
                    </a:cubicBezTo>
                  </a:path>
                </a:pathLst>
              </a:custGeom>
              <a:solidFill>
                <a:srgbClr val="E8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60" name="Freeform 236"/>
              <p:cNvSpPr>
                <a:spLocks/>
              </p:cNvSpPr>
              <p:nvPr userDrawn="1"/>
            </p:nvSpPr>
            <p:spPr bwMode="auto">
              <a:xfrm>
                <a:off x="8081" y="4182"/>
                <a:ext cx="79" cy="11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8"/>
                  </a:cxn>
                  <a:cxn ang="0">
                    <a:pos x="53" y="8"/>
                  </a:cxn>
                  <a:cxn ang="0">
                    <a:pos x="57" y="4"/>
                  </a:cxn>
                  <a:cxn ang="0">
                    <a:pos x="53" y="0"/>
                  </a:cxn>
                </a:cxnLst>
                <a:rect l="0" t="0" r="r" b="b"/>
                <a:pathLst>
                  <a:path w="57" h="8">
                    <a:moveTo>
                      <a:pt x="53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5" y="8"/>
                      <a:pt x="57" y="6"/>
                      <a:pt x="57" y="4"/>
                    </a:cubicBezTo>
                    <a:cubicBezTo>
                      <a:pt x="57" y="2"/>
                      <a:pt x="55" y="0"/>
                      <a:pt x="53" y="0"/>
                    </a:cubicBezTo>
                  </a:path>
                </a:pathLst>
              </a:custGeom>
              <a:solidFill>
                <a:srgbClr val="E8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61" name="Freeform 237"/>
              <p:cNvSpPr>
                <a:spLocks noEditPoints="1"/>
              </p:cNvSpPr>
              <p:nvPr userDrawn="1"/>
            </p:nvSpPr>
            <p:spPr bwMode="auto">
              <a:xfrm>
                <a:off x="7477" y="19"/>
                <a:ext cx="158" cy="157"/>
              </a:xfrm>
              <a:custGeom>
                <a:avLst/>
                <a:gdLst/>
                <a:ahLst/>
                <a:cxnLst>
                  <a:cxn ang="0">
                    <a:pos x="91" y="34"/>
                  </a:cxn>
                  <a:cxn ang="0">
                    <a:pos x="23" y="34"/>
                  </a:cxn>
                  <a:cxn ang="0">
                    <a:pos x="23" y="23"/>
                  </a:cxn>
                  <a:cxn ang="0">
                    <a:pos x="91" y="23"/>
                  </a:cxn>
                  <a:cxn ang="0">
                    <a:pos x="91" y="34"/>
                  </a:cxn>
                  <a:cxn ang="0">
                    <a:pos x="68" y="68"/>
                  </a:cxn>
                  <a:cxn ang="0">
                    <a:pos x="23" y="68"/>
                  </a:cxn>
                  <a:cxn ang="0">
                    <a:pos x="23" y="57"/>
                  </a:cxn>
                  <a:cxn ang="0">
                    <a:pos x="68" y="57"/>
                  </a:cxn>
                  <a:cxn ang="0">
                    <a:pos x="68" y="68"/>
                  </a:cxn>
                  <a:cxn ang="0">
                    <a:pos x="23" y="40"/>
                  </a:cxn>
                  <a:cxn ang="0">
                    <a:pos x="91" y="40"/>
                  </a:cxn>
                  <a:cxn ang="0">
                    <a:pos x="91" y="51"/>
                  </a:cxn>
                  <a:cxn ang="0">
                    <a:pos x="23" y="51"/>
                  </a:cxn>
                  <a:cxn ang="0">
                    <a:pos x="23" y="40"/>
                  </a:cxn>
                  <a:cxn ang="0">
                    <a:pos x="102" y="0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114"/>
                  </a:cxn>
                  <a:cxn ang="0">
                    <a:pos x="23" y="91"/>
                  </a:cxn>
                  <a:cxn ang="0">
                    <a:pos x="102" y="91"/>
                  </a:cxn>
                  <a:cxn ang="0">
                    <a:pos x="114" y="80"/>
                  </a:cxn>
                  <a:cxn ang="0">
                    <a:pos x="114" y="11"/>
                  </a:cxn>
                  <a:cxn ang="0">
                    <a:pos x="102" y="0"/>
                  </a:cxn>
                </a:cxnLst>
                <a:rect l="0" t="0" r="r" b="b"/>
                <a:pathLst>
                  <a:path w="114" h="114">
                    <a:moveTo>
                      <a:pt x="91" y="34"/>
                    </a:move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91" y="23"/>
                      <a:pt x="91" y="23"/>
                      <a:pt x="91" y="23"/>
                    </a:cubicBezTo>
                    <a:lnTo>
                      <a:pt x="91" y="34"/>
                    </a:lnTo>
                    <a:close/>
                    <a:moveTo>
                      <a:pt x="68" y="68"/>
                    </a:moveTo>
                    <a:cubicBezTo>
                      <a:pt x="23" y="68"/>
                      <a:pt x="23" y="68"/>
                      <a:pt x="23" y="68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68" y="57"/>
                      <a:pt x="68" y="57"/>
                      <a:pt x="68" y="57"/>
                    </a:cubicBezTo>
                    <a:lnTo>
                      <a:pt x="68" y="68"/>
                    </a:lnTo>
                    <a:close/>
                    <a:moveTo>
                      <a:pt x="23" y="40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23" y="51"/>
                      <a:pt x="23" y="51"/>
                      <a:pt x="23" y="51"/>
                    </a:cubicBezTo>
                    <a:lnTo>
                      <a:pt x="23" y="40"/>
                    </a:lnTo>
                    <a:close/>
                    <a:moveTo>
                      <a:pt x="102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3" y="91"/>
                      <a:pt x="23" y="91"/>
                      <a:pt x="23" y="91"/>
                    </a:cubicBezTo>
                    <a:cubicBezTo>
                      <a:pt x="102" y="91"/>
                      <a:pt x="102" y="91"/>
                      <a:pt x="102" y="91"/>
                    </a:cubicBezTo>
                    <a:cubicBezTo>
                      <a:pt x="109" y="91"/>
                      <a:pt x="114" y="86"/>
                      <a:pt x="114" y="80"/>
                    </a:cubicBezTo>
                    <a:cubicBezTo>
                      <a:pt x="114" y="11"/>
                      <a:pt x="114" y="11"/>
                      <a:pt x="114" y="11"/>
                    </a:cubicBezTo>
                    <a:cubicBezTo>
                      <a:pt x="114" y="5"/>
                      <a:pt x="109" y="0"/>
                      <a:pt x="102" y="0"/>
                    </a:cubicBezTo>
                  </a:path>
                </a:pathLst>
              </a:custGeom>
              <a:solidFill>
                <a:srgbClr val="E8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262" name="Freeform 238"/>
              <p:cNvSpPr>
                <a:spLocks/>
              </p:cNvSpPr>
              <p:nvPr userDrawn="1"/>
            </p:nvSpPr>
            <p:spPr bwMode="auto">
              <a:xfrm>
                <a:off x="5611" y="3936"/>
                <a:ext cx="46" cy="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4"/>
                  </a:cxn>
                  <a:cxn ang="0">
                    <a:pos x="30" y="45"/>
                  </a:cxn>
                  <a:cxn ang="0">
                    <a:pos x="33" y="32"/>
                  </a:cxn>
                  <a:cxn ang="0">
                    <a:pos x="0" y="0"/>
                  </a:cxn>
                </a:cxnLst>
                <a:rect l="0" t="0" r="r" b="b"/>
                <a:pathLst>
                  <a:path w="33" h="45">
                    <a:moveTo>
                      <a:pt x="0" y="0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2" y="41"/>
                      <a:pt x="33" y="37"/>
                      <a:pt x="33" y="32"/>
                    </a:cubicBezTo>
                    <a:cubicBezTo>
                      <a:pt x="33" y="14"/>
                      <a:pt x="18" y="0"/>
                      <a:pt x="0" y="0"/>
                    </a:cubicBezTo>
                  </a:path>
                </a:pathLst>
              </a:custGeom>
              <a:solidFill>
                <a:srgbClr val="E8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63" name="Freeform 239"/>
              <p:cNvSpPr>
                <a:spLocks/>
              </p:cNvSpPr>
              <p:nvPr userDrawn="1"/>
            </p:nvSpPr>
            <p:spPr bwMode="auto">
              <a:xfrm>
                <a:off x="5557" y="3944"/>
                <a:ext cx="88" cy="88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32"/>
                  </a:cxn>
                  <a:cxn ang="0">
                    <a:pos x="33" y="64"/>
                  </a:cxn>
                  <a:cxn ang="0">
                    <a:pos x="63" y="45"/>
                  </a:cxn>
                  <a:cxn ang="0">
                    <a:pos x="33" y="33"/>
                  </a:cxn>
                  <a:cxn ang="0">
                    <a:pos x="33" y="0"/>
                  </a:cxn>
                </a:cxnLst>
                <a:rect l="0" t="0" r="r" b="b"/>
                <a:pathLst>
                  <a:path w="63" h="64">
                    <a:moveTo>
                      <a:pt x="33" y="0"/>
                    </a:moveTo>
                    <a:cubicBezTo>
                      <a:pt x="15" y="0"/>
                      <a:pt x="0" y="14"/>
                      <a:pt x="0" y="32"/>
                    </a:cubicBezTo>
                    <a:cubicBezTo>
                      <a:pt x="0" y="50"/>
                      <a:pt x="15" y="64"/>
                      <a:pt x="33" y="64"/>
                    </a:cubicBezTo>
                    <a:cubicBezTo>
                      <a:pt x="46" y="64"/>
                      <a:pt x="58" y="56"/>
                      <a:pt x="63" y="45"/>
                    </a:cubicBezTo>
                    <a:cubicBezTo>
                      <a:pt x="33" y="33"/>
                      <a:pt x="33" y="33"/>
                      <a:pt x="33" y="33"/>
                    </a:cubicBez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E8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64" name="Freeform 240"/>
              <p:cNvSpPr>
                <a:spLocks/>
              </p:cNvSpPr>
              <p:nvPr userDrawn="1"/>
            </p:nvSpPr>
            <p:spPr bwMode="auto">
              <a:xfrm>
                <a:off x="7809" y="238"/>
                <a:ext cx="45" cy="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4"/>
                  </a:cxn>
                  <a:cxn ang="0">
                    <a:pos x="30" y="45"/>
                  </a:cxn>
                  <a:cxn ang="0">
                    <a:pos x="32" y="33"/>
                  </a:cxn>
                  <a:cxn ang="0">
                    <a:pos x="0" y="0"/>
                  </a:cxn>
                </a:cxnLst>
                <a:rect l="0" t="0" r="r" b="b"/>
                <a:pathLst>
                  <a:path w="32" h="45">
                    <a:moveTo>
                      <a:pt x="0" y="0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1" y="41"/>
                      <a:pt x="32" y="37"/>
                      <a:pt x="32" y="33"/>
                    </a:cubicBezTo>
                    <a:cubicBezTo>
                      <a:pt x="32" y="15"/>
                      <a:pt x="18" y="0"/>
                      <a:pt x="0" y="0"/>
                    </a:cubicBezTo>
                  </a:path>
                </a:pathLst>
              </a:custGeom>
              <a:solidFill>
                <a:srgbClr val="E2ECF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65" name="Freeform 241"/>
              <p:cNvSpPr>
                <a:spLocks/>
              </p:cNvSpPr>
              <p:nvPr userDrawn="1"/>
            </p:nvSpPr>
            <p:spPr bwMode="auto">
              <a:xfrm>
                <a:off x="7742" y="247"/>
                <a:ext cx="86" cy="89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0" y="32"/>
                  </a:cxn>
                  <a:cxn ang="0">
                    <a:pos x="32" y="65"/>
                  </a:cxn>
                  <a:cxn ang="0">
                    <a:pos x="62" y="45"/>
                  </a:cxn>
                  <a:cxn ang="0">
                    <a:pos x="32" y="34"/>
                  </a:cxn>
                  <a:cxn ang="0">
                    <a:pos x="32" y="0"/>
                  </a:cxn>
                </a:cxnLst>
                <a:rect l="0" t="0" r="r" b="b"/>
                <a:pathLst>
                  <a:path w="62" h="65">
                    <a:moveTo>
                      <a:pt x="32" y="0"/>
                    </a:moveTo>
                    <a:cubicBezTo>
                      <a:pt x="14" y="0"/>
                      <a:pt x="0" y="14"/>
                      <a:pt x="0" y="32"/>
                    </a:cubicBezTo>
                    <a:cubicBezTo>
                      <a:pt x="0" y="50"/>
                      <a:pt x="14" y="65"/>
                      <a:pt x="32" y="65"/>
                    </a:cubicBezTo>
                    <a:cubicBezTo>
                      <a:pt x="46" y="65"/>
                      <a:pt x="57" y="57"/>
                      <a:pt x="62" y="45"/>
                    </a:cubicBezTo>
                    <a:cubicBezTo>
                      <a:pt x="32" y="34"/>
                      <a:pt x="32" y="34"/>
                      <a:pt x="32" y="34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E2ECF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66" name="Freeform 242"/>
              <p:cNvSpPr>
                <a:spLocks noEditPoints="1"/>
              </p:cNvSpPr>
              <p:nvPr userDrawn="1"/>
            </p:nvSpPr>
            <p:spPr bwMode="auto">
              <a:xfrm>
                <a:off x="6949" y="32"/>
                <a:ext cx="96" cy="96"/>
              </a:xfrm>
              <a:custGeom>
                <a:avLst/>
                <a:gdLst/>
                <a:ahLst/>
                <a:cxnLst>
                  <a:cxn ang="0">
                    <a:pos x="39" y="70"/>
                  </a:cxn>
                  <a:cxn ang="0">
                    <a:pos x="31" y="78"/>
                  </a:cxn>
                  <a:cxn ang="0">
                    <a:pos x="23" y="78"/>
                  </a:cxn>
                  <a:cxn ang="0">
                    <a:pos x="15" y="70"/>
                  </a:cxn>
                  <a:cxn ang="0">
                    <a:pos x="15" y="62"/>
                  </a:cxn>
                  <a:cxn ang="0">
                    <a:pos x="39" y="38"/>
                  </a:cxn>
                  <a:cxn ang="0">
                    <a:pos x="47" y="38"/>
                  </a:cxn>
                  <a:cxn ang="0">
                    <a:pos x="55" y="46"/>
                  </a:cxn>
                  <a:cxn ang="0">
                    <a:pos x="63" y="38"/>
                  </a:cxn>
                  <a:cxn ang="0">
                    <a:pos x="55" y="30"/>
                  </a:cxn>
                  <a:cxn ang="0">
                    <a:pos x="31" y="30"/>
                  </a:cxn>
                  <a:cxn ang="0">
                    <a:pos x="7" y="54"/>
                  </a:cxn>
                  <a:cxn ang="0">
                    <a:pos x="7" y="78"/>
                  </a:cxn>
                  <a:cxn ang="0">
                    <a:pos x="15" y="86"/>
                  </a:cxn>
                  <a:cxn ang="0">
                    <a:pos x="39" y="86"/>
                  </a:cxn>
                  <a:cxn ang="0">
                    <a:pos x="52" y="73"/>
                  </a:cxn>
                  <a:cxn ang="0">
                    <a:pos x="39" y="70"/>
                  </a:cxn>
                  <a:cxn ang="0">
                    <a:pos x="87" y="38"/>
                  </a:cxn>
                  <a:cxn ang="0">
                    <a:pos x="63" y="62"/>
                  </a:cxn>
                  <a:cxn ang="0">
                    <a:pos x="39" y="62"/>
                  </a:cxn>
                  <a:cxn ang="0">
                    <a:pos x="31" y="54"/>
                  </a:cxn>
                  <a:cxn ang="0">
                    <a:pos x="39" y="46"/>
                  </a:cxn>
                  <a:cxn ang="0">
                    <a:pos x="47" y="54"/>
                  </a:cxn>
                  <a:cxn ang="0">
                    <a:pos x="55" y="54"/>
                  </a:cxn>
                  <a:cxn ang="0">
                    <a:pos x="79" y="30"/>
                  </a:cxn>
                  <a:cxn ang="0">
                    <a:pos x="79" y="22"/>
                  </a:cxn>
                  <a:cxn ang="0">
                    <a:pos x="71" y="14"/>
                  </a:cxn>
                  <a:cxn ang="0">
                    <a:pos x="63" y="14"/>
                  </a:cxn>
                  <a:cxn ang="0">
                    <a:pos x="54" y="23"/>
                  </a:cxn>
                  <a:cxn ang="0">
                    <a:pos x="41" y="20"/>
                  </a:cxn>
                  <a:cxn ang="0">
                    <a:pos x="55" y="6"/>
                  </a:cxn>
                  <a:cxn ang="0">
                    <a:pos x="79" y="6"/>
                  </a:cxn>
                  <a:cxn ang="0">
                    <a:pos x="87" y="14"/>
                  </a:cxn>
                  <a:cxn ang="0">
                    <a:pos x="87" y="38"/>
                  </a:cxn>
                </a:cxnLst>
                <a:rect l="0" t="0" r="r" b="b"/>
                <a:pathLst>
                  <a:path w="93" h="93">
                    <a:moveTo>
                      <a:pt x="39" y="70"/>
                    </a:moveTo>
                    <a:cubicBezTo>
                      <a:pt x="31" y="78"/>
                      <a:pt x="31" y="78"/>
                      <a:pt x="31" y="78"/>
                    </a:cubicBezTo>
                    <a:cubicBezTo>
                      <a:pt x="29" y="81"/>
                      <a:pt x="25" y="81"/>
                      <a:pt x="23" y="78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3" y="68"/>
                      <a:pt x="13" y="65"/>
                      <a:pt x="15" y="62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36"/>
                      <a:pt x="45" y="36"/>
                      <a:pt x="47" y="38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48" y="24"/>
                      <a:pt x="38" y="24"/>
                      <a:pt x="31" y="30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0" y="61"/>
                      <a:pt x="0" y="72"/>
                      <a:pt x="7" y="78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22" y="93"/>
                      <a:pt x="32" y="93"/>
                      <a:pt x="39" y="86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48" y="73"/>
                      <a:pt x="43" y="72"/>
                      <a:pt x="39" y="70"/>
                    </a:cubicBezTo>
                    <a:moveTo>
                      <a:pt x="87" y="38"/>
                    </a:moveTo>
                    <a:cubicBezTo>
                      <a:pt x="63" y="62"/>
                      <a:pt x="63" y="62"/>
                      <a:pt x="63" y="62"/>
                    </a:cubicBezTo>
                    <a:cubicBezTo>
                      <a:pt x="56" y="69"/>
                      <a:pt x="46" y="69"/>
                      <a:pt x="39" y="62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7" y="54"/>
                      <a:pt x="47" y="54"/>
                      <a:pt x="47" y="54"/>
                    </a:cubicBezTo>
                    <a:cubicBezTo>
                      <a:pt x="49" y="57"/>
                      <a:pt x="53" y="57"/>
                      <a:pt x="55" y="54"/>
                    </a:cubicBezTo>
                    <a:cubicBezTo>
                      <a:pt x="79" y="30"/>
                      <a:pt x="79" y="30"/>
                      <a:pt x="79" y="30"/>
                    </a:cubicBezTo>
                    <a:cubicBezTo>
                      <a:pt x="81" y="28"/>
                      <a:pt x="81" y="25"/>
                      <a:pt x="79" y="22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69" y="12"/>
                      <a:pt x="65" y="12"/>
                      <a:pt x="63" y="14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0" y="21"/>
                      <a:pt x="46" y="20"/>
                      <a:pt x="41" y="20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62" y="0"/>
                      <a:pt x="72" y="0"/>
                      <a:pt x="79" y="6"/>
                    </a:cubicBezTo>
                    <a:cubicBezTo>
                      <a:pt x="87" y="14"/>
                      <a:pt x="87" y="14"/>
                      <a:pt x="87" y="14"/>
                    </a:cubicBezTo>
                    <a:cubicBezTo>
                      <a:pt x="93" y="21"/>
                      <a:pt x="93" y="32"/>
                      <a:pt x="87" y="38"/>
                    </a:cubicBezTo>
                  </a:path>
                </a:pathLst>
              </a:custGeom>
              <a:solidFill>
                <a:srgbClr val="E8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67" name="Freeform 243"/>
              <p:cNvSpPr>
                <a:spLocks noEditPoints="1"/>
              </p:cNvSpPr>
              <p:nvPr userDrawn="1"/>
            </p:nvSpPr>
            <p:spPr bwMode="auto">
              <a:xfrm>
                <a:off x="8116" y="3984"/>
                <a:ext cx="81" cy="80"/>
              </a:xfrm>
              <a:custGeom>
                <a:avLst/>
                <a:gdLst/>
                <a:ahLst/>
                <a:cxnLst>
                  <a:cxn ang="0">
                    <a:pos x="39" y="70"/>
                  </a:cxn>
                  <a:cxn ang="0">
                    <a:pos x="31" y="78"/>
                  </a:cxn>
                  <a:cxn ang="0">
                    <a:pos x="23" y="78"/>
                  </a:cxn>
                  <a:cxn ang="0">
                    <a:pos x="15" y="70"/>
                  </a:cxn>
                  <a:cxn ang="0">
                    <a:pos x="15" y="62"/>
                  </a:cxn>
                  <a:cxn ang="0">
                    <a:pos x="39" y="38"/>
                  </a:cxn>
                  <a:cxn ang="0">
                    <a:pos x="47" y="38"/>
                  </a:cxn>
                  <a:cxn ang="0">
                    <a:pos x="55" y="46"/>
                  </a:cxn>
                  <a:cxn ang="0">
                    <a:pos x="63" y="38"/>
                  </a:cxn>
                  <a:cxn ang="0">
                    <a:pos x="55" y="30"/>
                  </a:cxn>
                  <a:cxn ang="0">
                    <a:pos x="31" y="30"/>
                  </a:cxn>
                  <a:cxn ang="0">
                    <a:pos x="7" y="54"/>
                  </a:cxn>
                  <a:cxn ang="0">
                    <a:pos x="7" y="78"/>
                  </a:cxn>
                  <a:cxn ang="0">
                    <a:pos x="15" y="86"/>
                  </a:cxn>
                  <a:cxn ang="0">
                    <a:pos x="39" y="86"/>
                  </a:cxn>
                  <a:cxn ang="0">
                    <a:pos x="52" y="73"/>
                  </a:cxn>
                  <a:cxn ang="0">
                    <a:pos x="39" y="70"/>
                  </a:cxn>
                  <a:cxn ang="0">
                    <a:pos x="87" y="38"/>
                  </a:cxn>
                  <a:cxn ang="0">
                    <a:pos x="63" y="62"/>
                  </a:cxn>
                  <a:cxn ang="0">
                    <a:pos x="39" y="62"/>
                  </a:cxn>
                  <a:cxn ang="0">
                    <a:pos x="31" y="54"/>
                  </a:cxn>
                  <a:cxn ang="0">
                    <a:pos x="39" y="46"/>
                  </a:cxn>
                  <a:cxn ang="0">
                    <a:pos x="47" y="54"/>
                  </a:cxn>
                  <a:cxn ang="0">
                    <a:pos x="55" y="54"/>
                  </a:cxn>
                  <a:cxn ang="0">
                    <a:pos x="79" y="30"/>
                  </a:cxn>
                  <a:cxn ang="0">
                    <a:pos x="79" y="22"/>
                  </a:cxn>
                  <a:cxn ang="0">
                    <a:pos x="71" y="14"/>
                  </a:cxn>
                  <a:cxn ang="0">
                    <a:pos x="63" y="14"/>
                  </a:cxn>
                  <a:cxn ang="0">
                    <a:pos x="54" y="23"/>
                  </a:cxn>
                  <a:cxn ang="0">
                    <a:pos x="41" y="20"/>
                  </a:cxn>
                  <a:cxn ang="0">
                    <a:pos x="55" y="6"/>
                  </a:cxn>
                  <a:cxn ang="0">
                    <a:pos x="79" y="6"/>
                  </a:cxn>
                  <a:cxn ang="0">
                    <a:pos x="87" y="14"/>
                  </a:cxn>
                  <a:cxn ang="0">
                    <a:pos x="87" y="38"/>
                  </a:cxn>
                </a:cxnLst>
                <a:rect l="0" t="0" r="r" b="b"/>
                <a:pathLst>
                  <a:path w="93" h="93">
                    <a:moveTo>
                      <a:pt x="39" y="70"/>
                    </a:moveTo>
                    <a:cubicBezTo>
                      <a:pt x="31" y="78"/>
                      <a:pt x="31" y="78"/>
                      <a:pt x="31" y="78"/>
                    </a:cubicBezTo>
                    <a:cubicBezTo>
                      <a:pt x="29" y="81"/>
                      <a:pt x="25" y="81"/>
                      <a:pt x="23" y="78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3" y="68"/>
                      <a:pt x="13" y="65"/>
                      <a:pt x="15" y="62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36"/>
                      <a:pt x="45" y="36"/>
                      <a:pt x="47" y="38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48" y="24"/>
                      <a:pt x="37" y="24"/>
                      <a:pt x="31" y="30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0" y="61"/>
                      <a:pt x="0" y="72"/>
                      <a:pt x="7" y="78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21" y="93"/>
                      <a:pt x="32" y="93"/>
                      <a:pt x="39" y="86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48" y="73"/>
                      <a:pt x="43" y="72"/>
                      <a:pt x="39" y="70"/>
                    </a:cubicBezTo>
                    <a:moveTo>
                      <a:pt x="87" y="38"/>
                    </a:moveTo>
                    <a:cubicBezTo>
                      <a:pt x="63" y="62"/>
                      <a:pt x="63" y="62"/>
                      <a:pt x="63" y="62"/>
                    </a:cubicBezTo>
                    <a:cubicBezTo>
                      <a:pt x="56" y="69"/>
                      <a:pt x="45" y="69"/>
                      <a:pt x="39" y="62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7" y="54"/>
                      <a:pt x="47" y="54"/>
                      <a:pt x="47" y="54"/>
                    </a:cubicBezTo>
                    <a:cubicBezTo>
                      <a:pt x="49" y="57"/>
                      <a:pt x="53" y="57"/>
                      <a:pt x="55" y="54"/>
                    </a:cubicBezTo>
                    <a:cubicBezTo>
                      <a:pt x="79" y="30"/>
                      <a:pt x="79" y="30"/>
                      <a:pt x="79" y="30"/>
                    </a:cubicBezTo>
                    <a:cubicBezTo>
                      <a:pt x="81" y="28"/>
                      <a:pt x="81" y="25"/>
                      <a:pt x="79" y="22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68" y="12"/>
                      <a:pt x="65" y="12"/>
                      <a:pt x="63" y="14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0" y="21"/>
                      <a:pt x="46" y="20"/>
                      <a:pt x="41" y="20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61" y="0"/>
                      <a:pt x="72" y="0"/>
                      <a:pt x="79" y="6"/>
                    </a:cubicBezTo>
                    <a:cubicBezTo>
                      <a:pt x="87" y="14"/>
                      <a:pt x="87" y="14"/>
                      <a:pt x="87" y="14"/>
                    </a:cubicBezTo>
                    <a:cubicBezTo>
                      <a:pt x="93" y="21"/>
                      <a:pt x="93" y="32"/>
                      <a:pt x="87" y="38"/>
                    </a:cubicBezTo>
                  </a:path>
                </a:pathLst>
              </a:custGeom>
              <a:solidFill>
                <a:srgbClr val="E8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68" name="Freeform 244"/>
              <p:cNvSpPr>
                <a:spLocks noEditPoints="1"/>
              </p:cNvSpPr>
              <p:nvPr userDrawn="1"/>
            </p:nvSpPr>
            <p:spPr bwMode="auto">
              <a:xfrm>
                <a:off x="6757" y="3911"/>
                <a:ext cx="122" cy="121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69" y="44"/>
                  </a:cxn>
                  <a:cxn ang="0">
                    <a:pos x="44" y="19"/>
                  </a:cxn>
                  <a:cxn ang="0">
                    <a:pos x="19" y="44"/>
                  </a:cxn>
                  <a:cxn ang="0">
                    <a:pos x="44" y="69"/>
                  </a:cxn>
                  <a:cxn ang="0">
                    <a:pos x="0" y="50"/>
                  </a:cxn>
                  <a:cxn ang="0">
                    <a:pos x="0" y="39"/>
                  </a:cxn>
                  <a:cxn ang="0">
                    <a:pos x="9" y="39"/>
                  </a:cxn>
                  <a:cxn ang="0">
                    <a:pos x="10" y="31"/>
                  </a:cxn>
                  <a:cxn ang="0">
                    <a:pos x="3" y="27"/>
                  </a:cxn>
                  <a:cxn ang="0">
                    <a:pos x="8" y="17"/>
                  </a:cxn>
                  <a:cxn ang="0">
                    <a:pos x="16" y="22"/>
                  </a:cxn>
                  <a:cxn ang="0">
                    <a:pos x="21" y="16"/>
                  </a:cxn>
                  <a:cxn ang="0">
                    <a:pos x="17" y="9"/>
                  </a:cxn>
                  <a:cxn ang="0">
                    <a:pos x="27" y="3"/>
                  </a:cxn>
                  <a:cxn ang="0">
                    <a:pos x="31" y="11"/>
                  </a:cxn>
                  <a:cxn ang="0">
                    <a:pos x="38" y="9"/>
                  </a:cxn>
                  <a:cxn ang="0">
                    <a:pos x="38" y="0"/>
                  </a:cxn>
                  <a:cxn ang="0">
                    <a:pos x="50" y="0"/>
                  </a:cxn>
                  <a:cxn ang="0">
                    <a:pos x="50" y="9"/>
                  </a:cxn>
                  <a:cxn ang="0">
                    <a:pos x="57" y="11"/>
                  </a:cxn>
                  <a:cxn ang="0">
                    <a:pos x="61" y="3"/>
                  </a:cxn>
                  <a:cxn ang="0">
                    <a:pos x="71" y="9"/>
                  </a:cxn>
                  <a:cxn ang="0">
                    <a:pos x="67" y="16"/>
                  </a:cxn>
                  <a:cxn ang="0">
                    <a:pos x="72" y="22"/>
                  </a:cxn>
                  <a:cxn ang="0">
                    <a:pos x="80" y="17"/>
                  </a:cxn>
                  <a:cxn ang="0">
                    <a:pos x="85" y="27"/>
                  </a:cxn>
                  <a:cxn ang="0">
                    <a:pos x="77" y="31"/>
                  </a:cxn>
                  <a:cxn ang="0">
                    <a:pos x="79" y="39"/>
                  </a:cxn>
                  <a:cxn ang="0">
                    <a:pos x="88" y="39"/>
                  </a:cxn>
                  <a:cxn ang="0">
                    <a:pos x="88" y="50"/>
                  </a:cxn>
                  <a:cxn ang="0">
                    <a:pos x="79" y="50"/>
                  </a:cxn>
                  <a:cxn ang="0">
                    <a:pos x="77" y="57"/>
                  </a:cxn>
                  <a:cxn ang="0">
                    <a:pos x="85" y="61"/>
                  </a:cxn>
                  <a:cxn ang="0">
                    <a:pos x="80" y="71"/>
                  </a:cxn>
                  <a:cxn ang="0">
                    <a:pos x="72" y="67"/>
                  </a:cxn>
                  <a:cxn ang="0">
                    <a:pos x="67" y="72"/>
                  </a:cxn>
                  <a:cxn ang="0">
                    <a:pos x="71" y="80"/>
                  </a:cxn>
                  <a:cxn ang="0">
                    <a:pos x="61" y="85"/>
                  </a:cxn>
                  <a:cxn ang="0">
                    <a:pos x="57" y="78"/>
                  </a:cxn>
                  <a:cxn ang="0">
                    <a:pos x="50" y="80"/>
                  </a:cxn>
                  <a:cxn ang="0">
                    <a:pos x="50" y="88"/>
                  </a:cxn>
                  <a:cxn ang="0">
                    <a:pos x="38" y="88"/>
                  </a:cxn>
                  <a:cxn ang="0">
                    <a:pos x="38" y="80"/>
                  </a:cxn>
                  <a:cxn ang="0">
                    <a:pos x="31" y="78"/>
                  </a:cxn>
                  <a:cxn ang="0">
                    <a:pos x="27" y="85"/>
                  </a:cxn>
                  <a:cxn ang="0">
                    <a:pos x="17" y="80"/>
                  </a:cxn>
                  <a:cxn ang="0">
                    <a:pos x="21" y="72"/>
                  </a:cxn>
                  <a:cxn ang="0">
                    <a:pos x="16" y="67"/>
                  </a:cxn>
                  <a:cxn ang="0">
                    <a:pos x="8" y="71"/>
                  </a:cxn>
                  <a:cxn ang="0">
                    <a:pos x="3" y="61"/>
                  </a:cxn>
                  <a:cxn ang="0">
                    <a:pos x="10" y="57"/>
                  </a:cxn>
                  <a:cxn ang="0">
                    <a:pos x="9" y="50"/>
                  </a:cxn>
                  <a:cxn ang="0">
                    <a:pos x="0" y="50"/>
                  </a:cxn>
                </a:cxnLst>
                <a:rect l="0" t="0" r="r" b="b"/>
                <a:pathLst>
                  <a:path w="88" h="88">
                    <a:moveTo>
                      <a:pt x="44" y="69"/>
                    </a:moveTo>
                    <a:cubicBezTo>
                      <a:pt x="58" y="69"/>
                      <a:pt x="69" y="58"/>
                      <a:pt x="69" y="44"/>
                    </a:cubicBezTo>
                    <a:cubicBezTo>
                      <a:pt x="69" y="30"/>
                      <a:pt x="58" y="19"/>
                      <a:pt x="44" y="19"/>
                    </a:cubicBezTo>
                    <a:cubicBezTo>
                      <a:pt x="30" y="19"/>
                      <a:pt x="19" y="30"/>
                      <a:pt x="19" y="44"/>
                    </a:cubicBezTo>
                    <a:cubicBezTo>
                      <a:pt x="19" y="58"/>
                      <a:pt x="30" y="69"/>
                      <a:pt x="44" y="69"/>
                    </a:cubicBezTo>
                    <a:moveTo>
                      <a:pt x="0" y="50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6"/>
                      <a:pt x="10" y="34"/>
                      <a:pt x="10" y="31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8" y="20"/>
                      <a:pt x="19" y="18"/>
                      <a:pt x="21" y="16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3" y="10"/>
                      <a:pt x="36" y="9"/>
                      <a:pt x="38" y="9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2" y="9"/>
                      <a:pt x="55" y="10"/>
                      <a:pt x="57" y="11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71" y="9"/>
                      <a:pt x="71" y="9"/>
                      <a:pt x="71" y="9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9" y="18"/>
                      <a:pt x="70" y="20"/>
                      <a:pt x="72" y="22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77" y="31"/>
                      <a:pt x="77" y="31"/>
                      <a:pt x="77" y="31"/>
                    </a:cubicBezTo>
                    <a:cubicBezTo>
                      <a:pt x="78" y="34"/>
                      <a:pt x="79" y="36"/>
                      <a:pt x="79" y="39"/>
                    </a:cubicBezTo>
                    <a:cubicBezTo>
                      <a:pt x="88" y="39"/>
                      <a:pt x="88" y="39"/>
                      <a:pt x="88" y="39"/>
                    </a:cubicBezTo>
                    <a:cubicBezTo>
                      <a:pt x="88" y="50"/>
                      <a:pt x="88" y="50"/>
                      <a:pt x="88" y="50"/>
                    </a:cubicBezTo>
                    <a:cubicBezTo>
                      <a:pt x="79" y="50"/>
                      <a:pt x="79" y="50"/>
                      <a:pt x="79" y="50"/>
                    </a:cubicBezTo>
                    <a:cubicBezTo>
                      <a:pt x="79" y="52"/>
                      <a:pt x="78" y="55"/>
                      <a:pt x="77" y="57"/>
                    </a:cubicBezTo>
                    <a:cubicBezTo>
                      <a:pt x="85" y="61"/>
                      <a:pt x="85" y="61"/>
                      <a:pt x="85" y="61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0" y="69"/>
                      <a:pt x="69" y="71"/>
                      <a:pt x="67" y="72"/>
                    </a:cubicBezTo>
                    <a:cubicBezTo>
                      <a:pt x="71" y="80"/>
                      <a:pt x="71" y="80"/>
                      <a:pt x="71" y="80"/>
                    </a:cubicBezTo>
                    <a:cubicBezTo>
                      <a:pt x="61" y="85"/>
                      <a:pt x="61" y="85"/>
                      <a:pt x="61" y="85"/>
                    </a:cubicBezTo>
                    <a:cubicBezTo>
                      <a:pt x="57" y="78"/>
                      <a:pt x="57" y="78"/>
                      <a:pt x="57" y="78"/>
                    </a:cubicBezTo>
                    <a:cubicBezTo>
                      <a:pt x="55" y="79"/>
                      <a:pt x="52" y="79"/>
                      <a:pt x="50" y="80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38" y="88"/>
                      <a:pt x="38" y="88"/>
                      <a:pt x="38" y="88"/>
                    </a:cubicBezTo>
                    <a:cubicBezTo>
                      <a:pt x="38" y="80"/>
                      <a:pt x="38" y="80"/>
                      <a:pt x="38" y="80"/>
                    </a:cubicBezTo>
                    <a:cubicBezTo>
                      <a:pt x="36" y="79"/>
                      <a:pt x="33" y="79"/>
                      <a:pt x="31" y="78"/>
                    </a:cubicBezTo>
                    <a:cubicBezTo>
                      <a:pt x="27" y="85"/>
                      <a:pt x="27" y="85"/>
                      <a:pt x="27" y="85"/>
                    </a:cubicBezTo>
                    <a:cubicBezTo>
                      <a:pt x="17" y="80"/>
                      <a:pt x="17" y="80"/>
                      <a:pt x="17" y="80"/>
                    </a:cubicBezTo>
                    <a:cubicBezTo>
                      <a:pt x="21" y="72"/>
                      <a:pt x="21" y="72"/>
                      <a:pt x="21" y="72"/>
                    </a:cubicBezTo>
                    <a:cubicBezTo>
                      <a:pt x="19" y="71"/>
                      <a:pt x="18" y="69"/>
                      <a:pt x="16" y="67"/>
                    </a:cubicBezTo>
                    <a:cubicBezTo>
                      <a:pt x="8" y="71"/>
                      <a:pt x="8" y="71"/>
                      <a:pt x="8" y="7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10" y="57"/>
                      <a:pt x="10" y="57"/>
                      <a:pt x="10" y="57"/>
                    </a:cubicBezTo>
                    <a:cubicBezTo>
                      <a:pt x="10" y="55"/>
                      <a:pt x="9" y="52"/>
                      <a:pt x="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E8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69" name="Freeform 245"/>
              <p:cNvSpPr>
                <a:spLocks noEditPoints="1"/>
              </p:cNvSpPr>
              <p:nvPr userDrawn="1"/>
            </p:nvSpPr>
            <p:spPr bwMode="auto">
              <a:xfrm>
                <a:off x="4789" y="0"/>
                <a:ext cx="123" cy="123"/>
              </a:xfrm>
              <a:custGeom>
                <a:avLst/>
                <a:gdLst/>
                <a:ahLst/>
                <a:cxnLst>
                  <a:cxn ang="0">
                    <a:pos x="45" y="69"/>
                  </a:cxn>
                  <a:cxn ang="0">
                    <a:pos x="69" y="45"/>
                  </a:cxn>
                  <a:cxn ang="0">
                    <a:pos x="45" y="20"/>
                  </a:cxn>
                  <a:cxn ang="0">
                    <a:pos x="20" y="45"/>
                  </a:cxn>
                  <a:cxn ang="0">
                    <a:pos x="45" y="69"/>
                  </a:cxn>
                  <a:cxn ang="0">
                    <a:pos x="0" y="50"/>
                  </a:cxn>
                  <a:cxn ang="0">
                    <a:pos x="0" y="39"/>
                  </a:cxn>
                  <a:cxn ang="0">
                    <a:pos x="9" y="39"/>
                  </a:cxn>
                  <a:cxn ang="0">
                    <a:pos x="11" y="32"/>
                  </a:cxn>
                  <a:cxn ang="0">
                    <a:pos x="4" y="27"/>
                  </a:cxn>
                  <a:cxn ang="0">
                    <a:pos x="9" y="18"/>
                  </a:cxn>
                  <a:cxn ang="0">
                    <a:pos x="17" y="22"/>
                  </a:cxn>
                  <a:cxn ang="0">
                    <a:pos x="22" y="17"/>
                  </a:cxn>
                  <a:cxn ang="0">
                    <a:pos x="18" y="9"/>
                  </a:cxn>
                  <a:cxn ang="0">
                    <a:pos x="27" y="3"/>
                  </a:cxn>
                  <a:cxn ang="0">
                    <a:pos x="32" y="11"/>
                  </a:cxn>
                  <a:cxn ang="0">
                    <a:pos x="39" y="9"/>
                  </a:cxn>
                  <a:cxn ang="0">
                    <a:pos x="39" y="0"/>
                  </a:cxn>
                  <a:cxn ang="0">
                    <a:pos x="50" y="0"/>
                  </a:cxn>
                  <a:cxn ang="0">
                    <a:pos x="50" y="9"/>
                  </a:cxn>
                  <a:cxn ang="0">
                    <a:pos x="58" y="11"/>
                  </a:cxn>
                  <a:cxn ang="0">
                    <a:pos x="62" y="3"/>
                  </a:cxn>
                  <a:cxn ang="0">
                    <a:pos x="71" y="9"/>
                  </a:cxn>
                  <a:cxn ang="0">
                    <a:pos x="67" y="17"/>
                  </a:cxn>
                  <a:cxn ang="0">
                    <a:pos x="73" y="22"/>
                  </a:cxn>
                  <a:cxn ang="0">
                    <a:pos x="80" y="18"/>
                  </a:cxn>
                  <a:cxn ang="0">
                    <a:pos x="86" y="27"/>
                  </a:cxn>
                  <a:cxn ang="0">
                    <a:pos x="78" y="32"/>
                  </a:cxn>
                  <a:cxn ang="0">
                    <a:pos x="80" y="39"/>
                  </a:cxn>
                  <a:cxn ang="0">
                    <a:pos x="89" y="39"/>
                  </a:cxn>
                  <a:cxn ang="0">
                    <a:pos x="89" y="50"/>
                  </a:cxn>
                  <a:cxn ang="0">
                    <a:pos x="80" y="50"/>
                  </a:cxn>
                  <a:cxn ang="0">
                    <a:pos x="78" y="57"/>
                  </a:cxn>
                  <a:cxn ang="0">
                    <a:pos x="86" y="62"/>
                  </a:cxn>
                  <a:cxn ang="0">
                    <a:pos x="80" y="71"/>
                  </a:cxn>
                  <a:cxn ang="0">
                    <a:pos x="73" y="67"/>
                  </a:cxn>
                  <a:cxn ang="0">
                    <a:pos x="67" y="73"/>
                  </a:cxn>
                  <a:cxn ang="0">
                    <a:pos x="71" y="80"/>
                  </a:cxn>
                  <a:cxn ang="0">
                    <a:pos x="62" y="86"/>
                  </a:cxn>
                  <a:cxn ang="0">
                    <a:pos x="58" y="78"/>
                  </a:cxn>
                  <a:cxn ang="0">
                    <a:pos x="50" y="80"/>
                  </a:cxn>
                  <a:cxn ang="0">
                    <a:pos x="50" y="89"/>
                  </a:cxn>
                  <a:cxn ang="0">
                    <a:pos x="39" y="89"/>
                  </a:cxn>
                  <a:cxn ang="0">
                    <a:pos x="39" y="80"/>
                  </a:cxn>
                  <a:cxn ang="0">
                    <a:pos x="32" y="78"/>
                  </a:cxn>
                  <a:cxn ang="0">
                    <a:pos x="27" y="86"/>
                  </a:cxn>
                  <a:cxn ang="0">
                    <a:pos x="18" y="80"/>
                  </a:cxn>
                  <a:cxn ang="0">
                    <a:pos x="22" y="73"/>
                  </a:cxn>
                  <a:cxn ang="0">
                    <a:pos x="17" y="67"/>
                  </a:cxn>
                  <a:cxn ang="0">
                    <a:pos x="9" y="71"/>
                  </a:cxn>
                  <a:cxn ang="0">
                    <a:pos x="4" y="62"/>
                  </a:cxn>
                  <a:cxn ang="0">
                    <a:pos x="11" y="57"/>
                  </a:cxn>
                  <a:cxn ang="0">
                    <a:pos x="9" y="50"/>
                  </a:cxn>
                  <a:cxn ang="0">
                    <a:pos x="0" y="50"/>
                  </a:cxn>
                </a:cxnLst>
                <a:rect l="0" t="0" r="r" b="b"/>
                <a:pathLst>
                  <a:path w="89" h="89">
                    <a:moveTo>
                      <a:pt x="45" y="69"/>
                    </a:moveTo>
                    <a:cubicBezTo>
                      <a:pt x="58" y="69"/>
                      <a:pt x="69" y="58"/>
                      <a:pt x="69" y="45"/>
                    </a:cubicBezTo>
                    <a:cubicBezTo>
                      <a:pt x="69" y="31"/>
                      <a:pt x="58" y="20"/>
                      <a:pt x="45" y="20"/>
                    </a:cubicBezTo>
                    <a:cubicBezTo>
                      <a:pt x="31" y="20"/>
                      <a:pt x="20" y="31"/>
                      <a:pt x="20" y="45"/>
                    </a:cubicBezTo>
                    <a:cubicBezTo>
                      <a:pt x="20" y="58"/>
                      <a:pt x="31" y="69"/>
                      <a:pt x="45" y="69"/>
                    </a:cubicBezTo>
                    <a:moveTo>
                      <a:pt x="0" y="50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10" y="36"/>
                      <a:pt x="10" y="34"/>
                      <a:pt x="11" y="32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8" y="20"/>
                      <a:pt x="20" y="18"/>
                      <a:pt x="22" y="17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4" y="10"/>
                      <a:pt x="36" y="9"/>
                      <a:pt x="39" y="9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3" y="9"/>
                      <a:pt x="55" y="10"/>
                      <a:pt x="58" y="11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71" y="9"/>
                      <a:pt x="71" y="9"/>
                      <a:pt x="71" y="9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9" y="18"/>
                      <a:pt x="71" y="20"/>
                      <a:pt x="73" y="22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78" y="32"/>
                      <a:pt x="78" y="32"/>
                      <a:pt x="78" y="32"/>
                    </a:cubicBezTo>
                    <a:cubicBezTo>
                      <a:pt x="79" y="34"/>
                      <a:pt x="80" y="36"/>
                      <a:pt x="80" y="39"/>
                    </a:cubicBezTo>
                    <a:cubicBezTo>
                      <a:pt x="89" y="39"/>
                      <a:pt x="89" y="39"/>
                      <a:pt x="89" y="39"/>
                    </a:cubicBezTo>
                    <a:cubicBezTo>
                      <a:pt x="89" y="50"/>
                      <a:pt x="89" y="50"/>
                      <a:pt x="89" y="50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0" y="53"/>
                      <a:pt x="79" y="55"/>
                      <a:pt x="78" y="57"/>
                    </a:cubicBezTo>
                    <a:cubicBezTo>
                      <a:pt x="86" y="62"/>
                      <a:pt x="86" y="62"/>
                      <a:pt x="86" y="62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1" y="69"/>
                      <a:pt x="69" y="71"/>
                      <a:pt x="67" y="73"/>
                    </a:cubicBezTo>
                    <a:cubicBezTo>
                      <a:pt x="71" y="80"/>
                      <a:pt x="71" y="80"/>
                      <a:pt x="71" y="80"/>
                    </a:cubicBezTo>
                    <a:cubicBezTo>
                      <a:pt x="62" y="86"/>
                      <a:pt x="62" y="86"/>
                      <a:pt x="62" y="86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55" y="79"/>
                      <a:pt x="53" y="80"/>
                      <a:pt x="50" y="80"/>
                    </a:cubicBezTo>
                    <a:cubicBezTo>
                      <a:pt x="50" y="89"/>
                      <a:pt x="50" y="89"/>
                      <a:pt x="50" y="89"/>
                    </a:cubicBezTo>
                    <a:cubicBezTo>
                      <a:pt x="39" y="89"/>
                      <a:pt x="39" y="89"/>
                      <a:pt x="39" y="89"/>
                    </a:cubicBezTo>
                    <a:cubicBezTo>
                      <a:pt x="39" y="80"/>
                      <a:pt x="39" y="80"/>
                      <a:pt x="39" y="80"/>
                    </a:cubicBezTo>
                    <a:cubicBezTo>
                      <a:pt x="36" y="80"/>
                      <a:pt x="34" y="79"/>
                      <a:pt x="32" y="78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18" y="80"/>
                      <a:pt x="18" y="80"/>
                      <a:pt x="18" y="80"/>
                    </a:cubicBezTo>
                    <a:cubicBezTo>
                      <a:pt x="22" y="73"/>
                      <a:pt x="22" y="73"/>
                      <a:pt x="22" y="73"/>
                    </a:cubicBezTo>
                    <a:cubicBezTo>
                      <a:pt x="20" y="71"/>
                      <a:pt x="18" y="69"/>
                      <a:pt x="17" y="67"/>
                    </a:cubicBezTo>
                    <a:cubicBezTo>
                      <a:pt x="9" y="71"/>
                      <a:pt x="9" y="71"/>
                      <a:pt x="9" y="71"/>
                    </a:cubicBezTo>
                    <a:cubicBezTo>
                      <a:pt x="4" y="62"/>
                      <a:pt x="4" y="62"/>
                      <a:pt x="4" y="62"/>
                    </a:cubicBezTo>
                    <a:cubicBezTo>
                      <a:pt x="11" y="57"/>
                      <a:pt x="11" y="57"/>
                      <a:pt x="11" y="57"/>
                    </a:cubicBezTo>
                    <a:cubicBezTo>
                      <a:pt x="10" y="55"/>
                      <a:pt x="10" y="53"/>
                      <a:pt x="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E8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3" name="Freeform 269"/>
              <p:cNvSpPr>
                <a:spLocks/>
              </p:cNvSpPr>
              <p:nvPr userDrawn="1"/>
            </p:nvSpPr>
            <p:spPr bwMode="auto">
              <a:xfrm>
                <a:off x="5893" y="287"/>
                <a:ext cx="30" cy="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27"/>
                  </a:cxn>
                  <a:cxn ang="0">
                    <a:pos x="22" y="0"/>
                  </a:cxn>
                  <a:cxn ang="0">
                    <a:pos x="0" y="0"/>
                  </a:cxn>
                </a:cxnLst>
                <a:rect l="0" t="0" r="r" b="b"/>
                <a:pathLst>
                  <a:path w="22" h="27">
                    <a:moveTo>
                      <a:pt x="0" y="0"/>
                    </a:moveTo>
                    <a:cubicBezTo>
                      <a:pt x="1" y="11"/>
                      <a:pt x="4" y="20"/>
                      <a:pt x="9" y="27"/>
                    </a:cubicBezTo>
                    <a:cubicBezTo>
                      <a:pt x="16" y="20"/>
                      <a:pt x="21" y="11"/>
                      <a:pt x="2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4" name="Freeform 270"/>
              <p:cNvSpPr>
                <a:spLocks/>
              </p:cNvSpPr>
              <p:nvPr userDrawn="1"/>
            </p:nvSpPr>
            <p:spPr bwMode="auto">
              <a:xfrm>
                <a:off x="5893" y="240"/>
                <a:ext cx="30" cy="3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27"/>
                  </a:cxn>
                  <a:cxn ang="0">
                    <a:pos x="22" y="27"/>
                  </a:cxn>
                  <a:cxn ang="0">
                    <a:pos x="9" y="0"/>
                  </a:cxn>
                </a:cxnLst>
                <a:rect l="0" t="0" r="r" b="b"/>
                <a:pathLst>
                  <a:path w="22" h="27">
                    <a:moveTo>
                      <a:pt x="9" y="0"/>
                    </a:moveTo>
                    <a:cubicBezTo>
                      <a:pt x="4" y="7"/>
                      <a:pt x="1" y="16"/>
                      <a:pt x="0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1" y="16"/>
                      <a:pt x="16" y="7"/>
                      <a:pt x="9" y="0"/>
                    </a:cubicBezTo>
                  </a:path>
                </a:pathLst>
              </a:custGeom>
              <a:solidFill>
                <a:srgbClr val="E8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5" name="Freeform 271"/>
              <p:cNvSpPr>
                <a:spLocks/>
              </p:cNvSpPr>
              <p:nvPr userDrawn="1"/>
            </p:nvSpPr>
            <p:spPr bwMode="auto">
              <a:xfrm>
                <a:off x="5871" y="225"/>
                <a:ext cx="26" cy="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"/>
                  </a:cxn>
                  <a:cxn ang="0">
                    <a:pos x="9" y="38"/>
                  </a:cxn>
                  <a:cxn ang="0">
                    <a:pos x="19" y="6"/>
                  </a:cxn>
                  <a:cxn ang="0">
                    <a:pos x="0" y="0"/>
                  </a:cxn>
                </a:cxnLst>
                <a:rect l="0" t="0" r="r" b="b"/>
                <a:pathLst>
                  <a:path w="19" h="38">
                    <a:moveTo>
                      <a:pt x="0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10" y="25"/>
                      <a:pt x="14" y="14"/>
                      <a:pt x="19" y="6"/>
                    </a:cubicBezTo>
                    <a:cubicBezTo>
                      <a:pt x="14" y="3"/>
                      <a:pt x="7" y="1"/>
                      <a:pt x="0" y="0"/>
                    </a:cubicBezTo>
                  </a:path>
                </a:pathLst>
              </a:custGeom>
              <a:solidFill>
                <a:srgbClr val="E8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6" name="Freeform 272"/>
              <p:cNvSpPr>
                <a:spLocks/>
              </p:cNvSpPr>
              <p:nvPr userDrawn="1"/>
            </p:nvSpPr>
            <p:spPr bwMode="auto">
              <a:xfrm>
                <a:off x="5835" y="287"/>
                <a:ext cx="26" cy="53"/>
              </a:xfrm>
              <a:custGeom>
                <a:avLst/>
                <a:gdLst/>
                <a:ahLst/>
                <a:cxnLst>
                  <a:cxn ang="0">
                    <a:pos x="19" y="38"/>
                  </a:cxn>
                  <a:cxn ang="0">
                    <a:pos x="19" y="0"/>
                  </a:cxn>
                  <a:cxn ang="0">
                    <a:pos x="9" y="0"/>
                  </a:cxn>
                  <a:cxn ang="0">
                    <a:pos x="0" y="31"/>
                  </a:cxn>
                  <a:cxn ang="0">
                    <a:pos x="19" y="38"/>
                  </a:cxn>
                </a:cxnLst>
                <a:rect l="0" t="0" r="r" b="b"/>
                <a:pathLst>
                  <a:path w="19" h="38">
                    <a:moveTo>
                      <a:pt x="19" y="38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2"/>
                      <a:pt x="5" y="23"/>
                      <a:pt x="0" y="31"/>
                    </a:cubicBezTo>
                    <a:cubicBezTo>
                      <a:pt x="5" y="35"/>
                      <a:pt x="12" y="37"/>
                      <a:pt x="19" y="38"/>
                    </a:cubicBezTo>
                  </a:path>
                </a:pathLst>
              </a:custGeom>
              <a:solidFill>
                <a:srgbClr val="E8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7" name="Freeform 273"/>
              <p:cNvSpPr>
                <a:spLocks/>
              </p:cNvSpPr>
              <p:nvPr userDrawn="1"/>
            </p:nvSpPr>
            <p:spPr bwMode="auto">
              <a:xfrm>
                <a:off x="5835" y="225"/>
                <a:ext cx="26" cy="53"/>
              </a:xfrm>
              <a:custGeom>
                <a:avLst/>
                <a:gdLst/>
                <a:ahLst/>
                <a:cxnLst>
                  <a:cxn ang="0">
                    <a:pos x="9" y="38"/>
                  </a:cxn>
                  <a:cxn ang="0">
                    <a:pos x="19" y="38"/>
                  </a:cxn>
                  <a:cxn ang="0">
                    <a:pos x="19" y="0"/>
                  </a:cxn>
                  <a:cxn ang="0">
                    <a:pos x="0" y="7"/>
                  </a:cxn>
                  <a:cxn ang="0">
                    <a:pos x="9" y="38"/>
                  </a:cxn>
                </a:cxnLst>
                <a:rect l="0" t="0" r="r" b="b"/>
                <a:pathLst>
                  <a:path w="19" h="38">
                    <a:moveTo>
                      <a:pt x="9" y="38"/>
                    </a:move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2" y="1"/>
                      <a:pt x="5" y="3"/>
                      <a:pt x="0" y="7"/>
                    </a:cubicBezTo>
                    <a:cubicBezTo>
                      <a:pt x="5" y="15"/>
                      <a:pt x="9" y="25"/>
                      <a:pt x="9" y="38"/>
                    </a:cubicBezTo>
                  </a:path>
                </a:pathLst>
              </a:custGeom>
              <a:solidFill>
                <a:srgbClr val="E8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8" name="Freeform 274"/>
              <p:cNvSpPr>
                <a:spLocks/>
              </p:cNvSpPr>
              <p:nvPr userDrawn="1"/>
            </p:nvSpPr>
            <p:spPr bwMode="auto">
              <a:xfrm>
                <a:off x="5808" y="287"/>
                <a:ext cx="29" cy="38"/>
              </a:xfrm>
              <a:custGeom>
                <a:avLst/>
                <a:gdLst/>
                <a:ahLst/>
                <a:cxnLst>
                  <a:cxn ang="0">
                    <a:pos x="13" y="27"/>
                  </a:cxn>
                  <a:cxn ang="0">
                    <a:pos x="21" y="0"/>
                  </a:cxn>
                  <a:cxn ang="0">
                    <a:pos x="0" y="0"/>
                  </a:cxn>
                  <a:cxn ang="0">
                    <a:pos x="13" y="27"/>
                  </a:cxn>
                </a:cxnLst>
                <a:rect l="0" t="0" r="r" b="b"/>
                <a:pathLst>
                  <a:path w="21" h="27">
                    <a:moveTo>
                      <a:pt x="13" y="27"/>
                    </a:moveTo>
                    <a:cubicBezTo>
                      <a:pt x="18" y="20"/>
                      <a:pt x="21" y="11"/>
                      <a:pt x="2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1"/>
                      <a:pt x="6" y="20"/>
                      <a:pt x="13" y="27"/>
                    </a:cubicBezTo>
                  </a:path>
                </a:pathLst>
              </a:custGeom>
              <a:solidFill>
                <a:srgbClr val="E8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9" name="Freeform 275"/>
              <p:cNvSpPr>
                <a:spLocks/>
              </p:cNvSpPr>
              <p:nvPr userDrawn="1"/>
            </p:nvSpPr>
            <p:spPr bwMode="auto">
              <a:xfrm>
                <a:off x="5808" y="240"/>
                <a:ext cx="29" cy="3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27"/>
                  </a:cxn>
                  <a:cxn ang="0">
                    <a:pos x="21" y="27"/>
                  </a:cxn>
                  <a:cxn ang="0">
                    <a:pos x="13" y="0"/>
                  </a:cxn>
                </a:cxnLst>
                <a:rect l="0" t="0" r="r" b="b"/>
                <a:pathLst>
                  <a:path w="21" h="27">
                    <a:moveTo>
                      <a:pt x="13" y="0"/>
                    </a:moveTo>
                    <a:cubicBezTo>
                      <a:pt x="6" y="7"/>
                      <a:pt x="1" y="16"/>
                      <a:pt x="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16"/>
                      <a:pt x="18" y="7"/>
                      <a:pt x="13" y="0"/>
                    </a:cubicBezTo>
                  </a:path>
                </a:pathLst>
              </a:custGeom>
              <a:solidFill>
                <a:srgbClr val="E8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0" name="Freeform 276"/>
              <p:cNvSpPr>
                <a:spLocks/>
              </p:cNvSpPr>
              <p:nvPr userDrawn="1"/>
            </p:nvSpPr>
            <p:spPr bwMode="auto">
              <a:xfrm>
                <a:off x="5871" y="287"/>
                <a:ext cx="26" cy="53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9" y="31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38"/>
                  </a:cxn>
                </a:cxnLst>
                <a:rect l="0" t="0" r="r" b="b"/>
                <a:pathLst>
                  <a:path w="19" h="38">
                    <a:moveTo>
                      <a:pt x="0" y="38"/>
                    </a:moveTo>
                    <a:cubicBezTo>
                      <a:pt x="7" y="37"/>
                      <a:pt x="14" y="35"/>
                      <a:pt x="19" y="31"/>
                    </a:cubicBezTo>
                    <a:cubicBezTo>
                      <a:pt x="14" y="23"/>
                      <a:pt x="10" y="13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E8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1" name="Freeform 277"/>
              <p:cNvSpPr>
                <a:spLocks/>
              </p:cNvSpPr>
              <p:nvPr userDrawn="1"/>
            </p:nvSpPr>
            <p:spPr bwMode="auto">
              <a:xfrm>
                <a:off x="6363" y="191"/>
                <a:ext cx="29" cy="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7"/>
                  </a:cxn>
                  <a:cxn ang="0">
                    <a:pos x="21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27">
                    <a:moveTo>
                      <a:pt x="0" y="0"/>
                    </a:moveTo>
                    <a:cubicBezTo>
                      <a:pt x="0" y="11"/>
                      <a:pt x="4" y="20"/>
                      <a:pt x="8" y="27"/>
                    </a:cubicBezTo>
                    <a:cubicBezTo>
                      <a:pt x="15" y="20"/>
                      <a:pt x="20" y="10"/>
                      <a:pt x="2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2" name="Freeform 278"/>
              <p:cNvSpPr>
                <a:spLocks/>
              </p:cNvSpPr>
              <p:nvPr userDrawn="1"/>
            </p:nvSpPr>
            <p:spPr bwMode="auto">
              <a:xfrm>
                <a:off x="6363" y="144"/>
                <a:ext cx="29" cy="3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27"/>
                  </a:cxn>
                  <a:cxn ang="0">
                    <a:pos x="21" y="27"/>
                  </a:cxn>
                  <a:cxn ang="0">
                    <a:pos x="8" y="0"/>
                  </a:cxn>
                </a:cxnLst>
                <a:rect l="0" t="0" r="r" b="b"/>
                <a:pathLst>
                  <a:path w="21" h="27">
                    <a:moveTo>
                      <a:pt x="8" y="0"/>
                    </a:moveTo>
                    <a:cubicBezTo>
                      <a:pt x="4" y="6"/>
                      <a:pt x="0" y="16"/>
                      <a:pt x="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0" y="16"/>
                      <a:pt x="15" y="6"/>
                      <a:pt x="8" y="0"/>
                    </a:cubicBezTo>
                  </a:path>
                </a:pathLst>
              </a:custGeom>
              <a:solidFill>
                <a:srgbClr val="E8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3" name="Freeform 279"/>
              <p:cNvSpPr>
                <a:spLocks/>
              </p:cNvSpPr>
              <p:nvPr userDrawn="1"/>
            </p:nvSpPr>
            <p:spPr bwMode="auto">
              <a:xfrm>
                <a:off x="6340" y="129"/>
                <a:ext cx="27" cy="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"/>
                  </a:cxn>
                  <a:cxn ang="0">
                    <a:pos x="10" y="38"/>
                  </a:cxn>
                  <a:cxn ang="0">
                    <a:pos x="20" y="6"/>
                  </a:cxn>
                  <a:cxn ang="0">
                    <a:pos x="0" y="0"/>
                  </a:cxn>
                </a:cxnLst>
                <a:rect l="0" t="0" r="r" b="b"/>
                <a:pathLst>
                  <a:path w="20" h="38">
                    <a:moveTo>
                      <a:pt x="0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25"/>
                      <a:pt x="14" y="14"/>
                      <a:pt x="20" y="6"/>
                    </a:cubicBezTo>
                    <a:cubicBezTo>
                      <a:pt x="14" y="3"/>
                      <a:pt x="7" y="0"/>
                      <a:pt x="0" y="0"/>
                    </a:cubicBezTo>
                  </a:path>
                </a:pathLst>
              </a:custGeom>
              <a:solidFill>
                <a:srgbClr val="E8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4" name="Freeform 280"/>
              <p:cNvSpPr>
                <a:spLocks/>
              </p:cNvSpPr>
              <p:nvPr userDrawn="1"/>
            </p:nvSpPr>
            <p:spPr bwMode="auto">
              <a:xfrm>
                <a:off x="6304" y="191"/>
                <a:ext cx="26" cy="53"/>
              </a:xfrm>
              <a:custGeom>
                <a:avLst/>
                <a:gdLst/>
                <a:ahLst/>
                <a:cxnLst>
                  <a:cxn ang="0">
                    <a:pos x="19" y="38"/>
                  </a:cxn>
                  <a:cxn ang="0">
                    <a:pos x="19" y="0"/>
                  </a:cxn>
                  <a:cxn ang="0">
                    <a:pos x="10" y="0"/>
                  </a:cxn>
                  <a:cxn ang="0">
                    <a:pos x="0" y="31"/>
                  </a:cxn>
                  <a:cxn ang="0">
                    <a:pos x="19" y="38"/>
                  </a:cxn>
                </a:cxnLst>
                <a:rect l="0" t="0" r="r" b="b"/>
                <a:pathLst>
                  <a:path w="19" h="38">
                    <a:moveTo>
                      <a:pt x="19" y="38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2"/>
                      <a:pt x="5" y="23"/>
                      <a:pt x="0" y="31"/>
                    </a:cubicBezTo>
                    <a:cubicBezTo>
                      <a:pt x="6" y="35"/>
                      <a:pt x="12" y="37"/>
                      <a:pt x="19" y="38"/>
                    </a:cubicBezTo>
                  </a:path>
                </a:pathLst>
              </a:custGeom>
              <a:solidFill>
                <a:srgbClr val="E8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5" name="Freeform 281"/>
              <p:cNvSpPr>
                <a:spLocks/>
              </p:cNvSpPr>
              <p:nvPr userDrawn="1"/>
            </p:nvSpPr>
            <p:spPr bwMode="auto">
              <a:xfrm>
                <a:off x="6304" y="129"/>
                <a:ext cx="26" cy="53"/>
              </a:xfrm>
              <a:custGeom>
                <a:avLst/>
                <a:gdLst/>
                <a:ahLst/>
                <a:cxnLst>
                  <a:cxn ang="0">
                    <a:pos x="10" y="38"/>
                  </a:cxn>
                  <a:cxn ang="0">
                    <a:pos x="19" y="38"/>
                  </a:cxn>
                  <a:cxn ang="0">
                    <a:pos x="19" y="0"/>
                  </a:cxn>
                  <a:cxn ang="0">
                    <a:pos x="0" y="7"/>
                  </a:cxn>
                  <a:cxn ang="0">
                    <a:pos x="10" y="38"/>
                  </a:cxn>
                </a:cxnLst>
                <a:rect l="0" t="0" r="r" b="b"/>
                <a:pathLst>
                  <a:path w="19" h="38">
                    <a:moveTo>
                      <a:pt x="10" y="38"/>
                    </a:move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2" y="0"/>
                      <a:pt x="6" y="3"/>
                      <a:pt x="0" y="7"/>
                    </a:cubicBezTo>
                    <a:cubicBezTo>
                      <a:pt x="5" y="14"/>
                      <a:pt x="9" y="25"/>
                      <a:pt x="10" y="38"/>
                    </a:cubicBezTo>
                  </a:path>
                </a:pathLst>
              </a:custGeom>
              <a:solidFill>
                <a:srgbClr val="E8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6" name="Freeform 282"/>
              <p:cNvSpPr>
                <a:spLocks/>
              </p:cNvSpPr>
              <p:nvPr userDrawn="1"/>
            </p:nvSpPr>
            <p:spPr bwMode="auto">
              <a:xfrm>
                <a:off x="6277" y="191"/>
                <a:ext cx="31" cy="38"/>
              </a:xfrm>
              <a:custGeom>
                <a:avLst/>
                <a:gdLst/>
                <a:ahLst/>
                <a:cxnLst>
                  <a:cxn ang="0">
                    <a:pos x="13" y="27"/>
                  </a:cxn>
                  <a:cxn ang="0">
                    <a:pos x="22" y="0"/>
                  </a:cxn>
                  <a:cxn ang="0">
                    <a:pos x="0" y="0"/>
                  </a:cxn>
                  <a:cxn ang="0">
                    <a:pos x="13" y="27"/>
                  </a:cxn>
                </a:cxnLst>
                <a:rect l="0" t="0" r="r" b="b"/>
                <a:pathLst>
                  <a:path w="22" h="27">
                    <a:moveTo>
                      <a:pt x="13" y="27"/>
                    </a:moveTo>
                    <a:cubicBezTo>
                      <a:pt x="18" y="20"/>
                      <a:pt x="21" y="11"/>
                      <a:pt x="2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0"/>
                      <a:pt x="6" y="20"/>
                      <a:pt x="13" y="27"/>
                    </a:cubicBezTo>
                  </a:path>
                </a:pathLst>
              </a:custGeom>
              <a:solidFill>
                <a:srgbClr val="E8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7" name="Freeform 283"/>
              <p:cNvSpPr>
                <a:spLocks/>
              </p:cNvSpPr>
              <p:nvPr userDrawn="1"/>
            </p:nvSpPr>
            <p:spPr bwMode="auto">
              <a:xfrm>
                <a:off x="6277" y="144"/>
                <a:ext cx="31" cy="3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27"/>
                  </a:cxn>
                  <a:cxn ang="0">
                    <a:pos x="22" y="27"/>
                  </a:cxn>
                  <a:cxn ang="0">
                    <a:pos x="13" y="0"/>
                  </a:cxn>
                </a:cxnLst>
                <a:rect l="0" t="0" r="r" b="b"/>
                <a:pathLst>
                  <a:path w="22" h="27">
                    <a:moveTo>
                      <a:pt x="13" y="0"/>
                    </a:moveTo>
                    <a:cubicBezTo>
                      <a:pt x="6" y="7"/>
                      <a:pt x="1" y="16"/>
                      <a:pt x="0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1" y="16"/>
                      <a:pt x="18" y="7"/>
                      <a:pt x="13" y="0"/>
                    </a:cubicBezTo>
                  </a:path>
                </a:pathLst>
              </a:custGeom>
              <a:solidFill>
                <a:srgbClr val="E8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8" name="Freeform 284"/>
              <p:cNvSpPr>
                <a:spLocks/>
              </p:cNvSpPr>
              <p:nvPr userDrawn="1"/>
            </p:nvSpPr>
            <p:spPr bwMode="auto">
              <a:xfrm>
                <a:off x="6340" y="191"/>
                <a:ext cx="27" cy="53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20" y="31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38"/>
                  </a:cxn>
                </a:cxnLst>
                <a:rect l="0" t="0" r="r" b="b"/>
                <a:pathLst>
                  <a:path w="20" h="38">
                    <a:moveTo>
                      <a:pt x="0" y="38"/>
                    </a:moveTo>
                    <a:cubicBezTo>
                      <a:pt x="7" y="37"/>
                      <a:pt x="14" y="35"/>
                      <a:pt x="20" y="31"/>
                    </a:cubicBezTo>
                    <a:cubicBezTo>
                      <a:pt x="14" y="23"/>
                      <a:pt x="10" y="12"/>
                      <a:pt x="1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E8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9" name="Freeform 285"/>
              <p:cNvSpPr>
                <a:spLocks noEditPoints="1"/>
              </p:cNvSpPr>
              <p:nvPr userDrawn="1"/>
            </p:nvSpPr>
            <p:spPr bwMode="auto">
              <a:xfrm>
                <a:off x="6997" y="3984"/>
                <a:ext cx="96" cy="97"/>
              </a:xfrm>
              <a:custGeom>
                <a:avLst/>
                <a:gdLst/>
                <a:ahLst/>
                <a:cxnLst>
                  <a:cxn ang="0">
                    <a:pos x="48" y="63"/>
                  </a:cxn>
                  <a:cxn ang="0">
                    <a:pos x="45" y="56"/>
                  </a:cxn>
                  <a:cxn ang="0">
                    <a:pos x="41" y="55"/>
                  </a:cxn>
                  <a:cxn ang="0">
                    <a:pos x="37" y="48"/>
                  </a:cxn>
                  <a:cxn ang="0">
                    <a:pos x="47" y="43"/>
                  </a:cxn>
                  <a:cxn ang="0">
                    <a:pos x="54" y="47"/>
                  </a:cxn>
                  <a:cxn ang="0">
                    <a:pos x="0" y="45"/>
                  </a:cxn>
                  <a:cxn ang="0">
                    <a:pos x="1" y="65"/>
                  </a:cxn>
                  <a:cxn ang="0">
                    <a:pos x="11" y="85"/>
                  </a:cxn>
                  <a:cxn ang="0">
                    <a:pos x="33" y="101"/>
                  </a:cxn>
                  <a:cxn ang="0">
                    <a:pos x="53" y="83"/>
                  </a:cxn>
                  <a:cxn ang="0">
                    <a:pos x="51" y="75"/>
                  </a:cxn>
                  <a:cxn ang="0">
                    <a:pos x="54" y="67"/>
                  </a:cxn>
                  <a:cxn ang="0">
                    <a:pos x="47" y="65"/>
                  </a:cxn>
                  <a:cxn ang="0">
                    <a:pos x="41" y="60"/>
                  </a:cxn>
                  <a:cxn ang="0">
                    <a:pos x="30" y="56"/>
                  </a:cxn>
                  <a:cxn ang="0">
                    <a:pos x="25" y="47"/>
                  </a:cxn>
                  <a:cxn ang="0">
                    <a:pos x="23" y="46"/>
                  </a:cxn>
                  <a:cxn ang="0">
                    <a:pos x="22" y="48"/>
                  </a:cxn>
                  <a:cxn ang="0">
                    <a:pos x="19" y="39"/>
                  </a:cxn>
                  <a:cxn ang="0">
                    <a:pos x="19" y="30"/>
                  </a:cxn>
                  <a:cxn ang="0">
                    <a:pos x="23" y="21"/>
                  </a:cxn>
                  <a:cxn ang="0">
                    <a:pos x="22" y="15"/>
                  </a:cxn>
                  <a:cxn ang="0">
                    <a:pos x="50" y="5"/>
                  </a:cxn>
                  <a:cxn ang="0">
                    <a:pos x="53" y="0"/>
                  </a:cxn>
                  <a:cxn ang="0">
                    <a:pos x="31" y="5"/>
                  </a:cxn>
                  <a:cxn ang="0">
                    <a:pos x="13" y="17"/>
                  </a:cxn>
                  <a:cxn ang="0">
                    <a:pos x="3" y="35"/>
                  </a:cxn>
                  <a:cxn ang="0">
                    <a:pos x="71" y="101"/>
                  </a:cxn>
                  <a:cxn ang="0">
                    <a:pos x="93" y="85"/>
                  </a:cxn>
                  <a:cxn ang="0">
                    <a:pos x="101" y="70"/>
                  </a:cxn>
                  <a:cxn ang="0">
                    <a:pos x="104" y="47"/>
                  </a:cxn>
                  <a:cxn ang="0">
                    <a:pos x="99" y="30"/>
                  </a:cxn>
                  <a:cxn ang="0">
                    <a:pos x="87" y="14"/>
                  </a:cxn>
                  <a:cxn ang="0">
                    <a:pos x="73" y="5"/>
                  </a:cxn>
                  <a:cxn ang="0">
                    <a:pos x="62" y="1"/>
                  </a:cxn>
                  <a:cxn ang="0">
                    <a:pos x="60" y="5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68" y="10"/>
                  </a:cxn>
                  <a:cxn ang="0">
                    <a:pos x="63" y="10"/>
                  </a:cxn>
                  <a:cxn ang="0">
                    <a:pos x="58" y="16"/>
                  </a:cxn>
                  <a:cxn ang="0">
                    <a:pos x="64" y="20"/>
                  </a:cxn>
                  <a:cxn ang="0">
                    <a:pos x="72" y="12"/>
                  </a:cxn>
                  <a:cxn ang="0">
                    <a:pos x="77" y="11"/>
                  </a:cxn>
                  <a:cxn ang="0">
                    <a:pos x="81" y="14"/>
                  </a:cxn>
                  <a:cxn ang="0">
                    <a:pos x="86" y="19"/>
                  </a:cxn>
                  <a:cxn ang="0">
                    <a:pos x="86" y="26"/>
                  </a:cxn>
                  <a:cxn ang="0">
                    <a:pos x="85" y="22"/>
                  </a:cxn>
                  <a:cxn ang="0">
                    <a:pos x="78" y="23"/>
                  </a:cxn>
                  <a:cxn ang="0">
                    <a:pos x="77" y="27"/>
                  </a:cxn>
                  <a:cxn ang="0">
                    <a:pos x="74" y="28"/>
                  </a:cxn>
                  <a:cxn ang="0">
                    <a:pos x="65" y="33"/>
                  </a:cxn>
                  <a:cxn ang="0">
                    <a:pos x="59" y="39"/>
                  </a:cxn>
                  <a:cxn ang="0">
                    <a:pos x="57" y="63"/>
                  </a:cxn>
                  <a:cxn ang="0">
                    <a:pos x="64" y="63"/>
                  </a:cxn>
                  <a:cxn ang="0">
                    <a:pos x="71" y="64"/>
                  </a:cxn>
                  <a:cxn ang="0">
                    <a:pos x="78" y="68"/>
                  </a:cxn>
                  <a:cxn ang="0">
                    <a:pos x="84" y="75"/>
                  </a:cxn>
                  <a:cxn ang="0">
                    <a:pos x="91" y="78"/>
                  </a:cxn>
                  <a:cxn ang="0">
                    <a:pos x="63" y="94"/>
                  </a:cxn>
                  <a:cxn ang="0">
                    <a:pos x="56" y="104"/>
                  </a:cxn>
                </a:cxnLst>
                <a:rect l="0" t="0" r="r" b="b"/>
                <a:pathLst>
                  <a:path w="104" h="105">
                    <a:moveTo>
                      <a:pt x="56" y="41"/>
                    </a:moveTo>
                    <a:cubicBezTo>
                      <a:pt x="56" y="65"/>
                      <a:pt x="56" y="65"/>
                      <a:pt x="56" y="65"/>
                    </a:cubicBezTo>
                    <a:cubicBezTo>
                      <a:pt x="55" y="66"/>
                      <a:pt x="55" y="66"/>
                      <a:pt x="55" y="66"/>
                    </a:cubicBezTo>
                    <a:cubicBezTo>
                      <a:pt x="55" y="66"/>
                      <a:pt x="54" y="65"/>
                      <a:pt x="54" y="65"/>
                    </a:cubicBezTo>
                    <a:cubicBezTo>
                      <a:pt x="52" y="64"/>
                      <a:pt x="52" y="65"/>
                      <a:pt x="51" y="65"/>
                    </a:cubicBezTo>
                    <a:cubicBezTo>
                      <a:pt x="50" y="65"/>
                      <a:pt x="48" y="64"/>
                      <a:pt x="48" y="63"/>
                    </a:cubicBezTo>
                    <a:cubicBezTo>
                      <a:pt x="48" y="62"/>
                      <a:pt x="49" y="61"/>
                      <a:pt x="49" y="61"/>
                    </a:cubicBezTo>
                    <a:cubicBezTo>
                      <a:pt x="49" y="60"/>
                      <a:pt x="49" y="60"/>
                      <a:pt x="49" y="59"/>
                    </a:cubicBezTo>
                    <a:cubicBezTo>
                      <a:pt x="49" y="59"/>
                      <a:pt x="48" y="58"/>
                      <a:pt x="48" y="58"/>
                    </a:cubicBezTo>
                    <a:cubicBezTo>
                      <a:pt x="47" y="58"/>
                      <a:pt x="45" y="58"/>
                      <a:pt x="44" y="58"/>
                    </a:cubicBezTo>
                    <a:cubicBezTo>
                      <a:pt x="44" y="58"/>
                      <a:pt x="44" y="57"/>
                      <a:pt x="45" y="57"/>
                    </a:cubicBezTo>
                    <a:cubicBezTo>
                      <a:pt x="45" y="57"/>
                      <a:pt x="45" y="56"/>
                      <a:pt x="45" y="56"/>
                    </a:cubicBezTo>
                    <a:cubicBezTo>
                      <a:pt x="45" y="56"/>
                      <a:pt x="45" y="56"/>
                      <a:pt x="45" y="55"/>
                    </a:cubicBezTo>
                    <a:cubicBezTo>
                      <a:pt x="45" y="55"/>
                      <a:pt x="46" y="55"/>
                      <a:pt x="46" y="54"/>
                    </a:cubicBezTo>
                    <a:cubicBezTo>
                      <a:pt x="46" y="54"/>
                      <a:pt x="46" y="54"/>
                      <a:pt x="46" y="53"/>
                    </a:cubicBezTo>
                    <a:cubicBezTo>
                      <a:pt x="46" y="53"/>
                      <a:pt x="46" y="52"/>
                      <a:pt x="46" y="52"/>
                    </a:cubicBezTo>
                    <a:cubicBezTo>
                      <a:pt x="45" y="52"/>
                      <a:pt x="44" y="52"/>
                      <a:pt x="44" y="53"/>
                    </a:cubicBezTo>
                    <a:cubicBezTo>
                      <a:pt x="42" y="53"/>
                      <a:pt x="43" y="55"/>
                      <a:pt x="41" y="55"/>
                    </a:cubicBezTo>
                    <a:cubicBezTo>
                      <a:pt x="41" y="55"/>
                      <a:pt x="40" y="55"/>
                      <a:pt x="40" y="55"/>
                    </a:cubicBezTo>
                    <a:cubicBezTo>
                      <a:pt x="40" y="55"/>
                      <a:pt x="39" y="56"/>
                      <a:pt x="39" y="56"/>
                    </a:cubicBezTo>
                    <a:cubicBezTo>
                      <a:pt x="38" y="56"/>
                      <a:pt x="37" y="55"/>
                      <a:pt x="37" y="55"/>
                    </a:cubicBezTo>
                    <a:cubicBezTo>
                      <a:pt x="37" y="55"/>
                      <a:pt x="36" y="53"/>
                      <a:pt x="36" y="53"/>
                    </a:cubicBezTo>
                    <a:cubicBezTo>
                      <a:pt x="36" y="51"/>
                      <a:pt x="36" y="50"/>
                      <a:pt x="37" y="49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7" y="47"/>
                      <a:pt x="37" y="47"/>
                      <a:pt x="37" y="46"/>
                    </a:cubicBezTo>
                    <a:cubicBezTo>
                      <a:pt x="38" y="46"/>
                      <a:pt x="39" y="45"/>
                      <a:pt x="39" y="45"/>
                    </a:cubicBezTo>
                    <a:cubicBezTo>
                      <a:pt x="40" y="44"/>
                      <a:pt x="41" y="44"/>
                      <a:pt x="42" y="44"/>
                    </a:cubicBezTo>
                    <a:cubicBezTo>
                      <a:pt x="42" y="44"/>
                      <a:pt x="43" y="44"/>
                      <a:pt x="43" y="44"/>
                    </a:cubicBezTo>
                    <a:cubicBezTo>
                      <a:pt x="44" y="44"/>
                      <a:pt x="44" y="44"/>
                      <a:pt x="45" y="44"/>
                    </a:cubicBezTo>
                    <a:cubicBezTo>
                      <a:pt x="46" y="44"/>
                      <a:pt x="46" y="44"/>
                      <a:pt x="47" y="43"/>
                    </a:cubicBezTo>
                    <a:cubicBezTo>
                      <a:pt x="48" y="43"/>
                      <a:pt x="48" y="43"/>
                      <a:pt x="49" y="43"/>
                    </a:cubicBezTo>
                    <a:cubicBezTo>
                      <a:pt x="49" y="43"/>
                      <a:pt x="50" y="44"/>
                      <a:pt x="50" y="44"/>
                    </a:cubicBezTo>
                    <a:cubicBezTo>
                      <a:pt x="51" y="44"/>
                      <a:pt x="51" y="43"/>
                      <a:pt x="51" y="43"/>
                    </a:cubicBezTo>
                    <a:cubicBezTo>
                      <a:pt x="52" y="44"/>
                      <a:pt x="52" y="44"/>
                      <a:pt x="52" y="45"/>
                    </a:cubicBezTo>
                    <a:cubicBezTo>
                      <a:pt x="52" y="45"/>
                      <a:pt x="52" y="46"/>
                      <a:pt x="52" y="46"/>
                    </a:cubicBezTo>
                    <a:cubicBezTo>
                      <a:pt x="53" y="47"/>
                      <a:pt x="53" y="47"/>
                      <a:pt x="54" y="47"/>
                    </a:cubicBezTo>
                    <a:cubicBezTo>
                      <a:pt x="55" y="47"/>
                      <a:pt x="54" y="46"/>
                      <a:pt x="54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4" y="42"/>
                      <a:pt x="55" y="42"/>
                      <a:pt x="56" y="41"/>
                    </a:cubicBezTo>
                    <a:moveTo>
                      <a:pt x="1" y="42"/>
                    </a:moveTo>
                    <a:cubicBezTo>
                      <a:pt x="1" y="43"/>
                      <a:pt x="1" y="44"/>
                      <a:pt x="0" y="45"/>
                    </a:cubicBezTo>
                    <a:cubicBezTo>
                      <a:pt x="0" y="45"/>
                      <a:pt x="0" y="46"/>
                      <a:pt x="0" y="47"/>
                    </a:cubicBezTo>
                    <a:cubicBezTo>
                      <a:pt x="0" y="49"/>
                      <a:pt x="0" y="51"/>
                      <a:pt x="0" y="52"/>
                    </a:cubicBezTo>
                    <a:cubicBezTo>
                      <a:pt x="0" y="54"/>
                      <a:pt x="0" y="56"/>
                      <a:pt x="0" y="58"/>
                    </a:cubicBezTo>
                    <a:cubicBezTo>
                      <a:pt x="0" y="59"/>
                      <a:pt x="0" y="60"/>
                      <a:pt x="0" y="60"/>
                    </a:cubicBezTo>
                    <a:cubicBezTo>
                      <a:pt x="1" y="61"/>
                      <a:pt x="1" y="62"/>
                      <a:pt x="1" y="63"/>
                    </a:cubicBezTo>
                    <a:cubicBezTo>
                      <a:pt x="1" y="64"/>
                      <a:pt x="1" y="65"/>
                      <a:pt x="1" y="65"/>
                    </a:cubicBezTo>
                    <a:cubicBezTo>
                      <a:pt x="2" y="67"/>
                      <a:pt x="2" y="69"/>
                      <a:pt x="3" y="70"/>
                    </a:cubicBezTo>
                    <a:cubicBezTo>
                      <a:pt x="3" y="71"/>
                      <a:pt x="4" y="72"/>
                      <a:pt x="4" y="73"/>
                    </a:cubicBezTo>
                    <a:cubicBezTo>
                      <a:pt x="4" y="74"/>
                      <a:pt x="5" y="74"/>
                      <a:pt x="5" y="75"/>
                    </a:cubicBezTo>
                    <a:cubicBezTo>
                      <a:pt x="5" y="75"/>
                      <a:pt x="5" y="76"/>
                      <a:pt x="6" y="76"/>
                    </a:cubicBezTo>
                    <a:cubicBezTo>
                      <a:pt x="6" y="77"/>
                      <a:pt x="6" y="78"/>
                      <a:pt x="7" y="78"/>
                    </a:cubicBezTo>
                    <a:cubicBezTo>
                      <a:pt x="8" y="81"/>
                      <a:pt x="9" y="83"/>
                      <a:pt x="11" y="85"/>
                    </a:cubicBezTo>
                    <a:cubicBezTo>
                      <a:pt x="12" y="86"/>
                      <a:pt x="13" y="87"/>
                      <a:pt x="13" y="87"/>
                    </a:cubicBezTo>
                    <a:cubicBezTo>
                      <a:pt x="14" y="88"/>
                      <a:pt x="15" y="89"/>
                      <a:pt x="15" y="89"/>
                    </a:cubicBezTo>
                    <a:cubicBezTo>
                      <a:pt x="16" y="90"/>
                      <a:pt x="16" y="90"/>
                      <a:pt x="17" y="91"/>
                    </a:cubicBezTo>
                    <a:cubicBezTo>
                      <a:pt x="20" y="94"/>
                      <a:pt x="23" y="96"/>
                      <a:pt x="26" y="98"/>
                    </a:cubicBezTo>
                    <a:cubicBezTo>
                      <a:pt x="27" y="98"/>
                      <a:pt x="27" y="98"/>
                      <a:pt x="28" y="99"/>
                    </a:cubicBezTo>
                    <a:cubicBezTo>
                      <a:pt x="30" y="100"/>
                      <a:pt x="31" y="100"/>
                      <a:pt x="33" y="101"/>
                    </a:cubicBezTo>
                    <a:cubicBezTo>
                      <a:pt x="34" y="101"/>
                      <a:pt x="34" y="102"/>
                      <a:pt x="35" y="102"/>
                    </a:cubicBezTo>
                    <a:cubicBezTo>
                      <a:pt x="40" y="104"/>
                      <a:pt x="46" y="105"/>
                      <a:pt x="52" y="105"/>
                    </a:cubicBezTo>
                    <a:cubicBezTo>
                      <a:pt x="53" y="105"/>
                      <a:pt x="54" y="105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54" y="86"/>
                      <a:pt x="54" y="84"/>
                      <a:pt x="53" y="83"/>
                    </a:cubicBezTo>
                    <a:cubicBezTo>
                      <a:pt x="53" y="83"/>
                      <a:pt x="52" y="82"/>
                      <a:pt x="52" y="82"/>
                    </a:cubicBezTo>
                    <a:cubicBezTo>
                      <a:pt x="52" y="81"/>
                      <a:pt x="51" y="81"/>
                      <a:pt x="51" y="81"/>
                    </a:cubicBezTo>
                    <a:cubicBezTo>
                      <a:pt x="51" y="80"/>
                      <a:pt x="50" y="80"/>
                      <a:pt x="50" y="79"/>
                    </a:cubicBezTo>
                    <a:cubicBezTo>
                      <a:pt x="50" y="79"/>
                      <a:pt x="52" y="78"/>
                      <a:pt x="52" y="78"/>
                    </a:cubicBezTo>
                    <a:cubicBezTo>
                      <a:pt x="52" y="77"/>
                      <a:pt x="51" y="77"/>
                      <a:pt x="51" y="77"/>
                    </a:cubicBezTo>
                    <a:cubicBezTo>
                      <a:pt x="51" y="76"/>
                      <a:pt x="51" y="75"/>
                      <a:pt x="51" y="75"/>
                    </a:cubicBezTo>
                    <a:cubicBezTo>
                      <a:pt x="51" y="74"/>
                      <a:pt x="52" y="74"/>
                      <a:pt x="52" y="74"/>
                    </a:cubicBezTo>
                    <a:cubicBezTo>
                      <a:pt x="52" y="74"/>
                      <a:pt x="52" y="73"/>
                      <a:pt x="53" y="73"/>
                    </a:cubicBezTo>
                    <a:cubicBezTo>
                      <a:pt x="53" y="73"/>
                      <a:pt x="53" y="73"/>
                      <a:pt x="53" y="72"/>
                    </a:cubicBezTo>
                    <a:cubicBezTo>
                      <a:pt x="53" y="72"/>
                      <a:pt x="54" y="72"/>
                      <a:pt x="54" y="71"/>
                    </a:cubicBezTo>
                    <a:cubicBezTo>
                      <a:pt x="54" y="71"/>
                      <a:pt x="55" y="69"/>
                      <a:pt x="54" y="68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6"/>
                      <a:pt x="53" y="65"/>
                      <a:pt x="53" y="65"/>
                    </a:cubicBezTo>
                    <a:cubicBezTo>
                      <a:pt x="52" y="65"/>
                      <a:pt x="52" y="66"/>
                      <a:pt x="52" y="66"/>
                    </a:cubicBezTo>
                    <a:cubicBezTo>
                      <a:pt x="52" y="66"/>
                      <a:pt x="52" y="67"/>
                      <a:pt x="51" y="67"/>
                    </a:cubicBezTo>
                    <a:cubicBezTo>
                      <a:pt x="51" y="67"/>
                      <a:pt x="50" y="66"/>
                      <a:pt x="50" y="66"/>
                    </a:cubicBezTo>
                    <a:cubicBezTo>
                      <a:pt x="49" y="66"/>
                      <a:pt x="49" y="66"/>
                      <a:pt x="49" y="66"/>
                    </a:cubicBezTo>
                    <a:cubicBezTo>
                      <a:pt x="48" y="66"/>
                      <a:pt x="48" y="65"/>
                      <a:pt x="47" y="65"/>
                    </a:cubicBezTo>
                    <a:cubicBezTo>
                      <a:pt x="47" y="64"/>
                      <a:pt x="47" y="64"/>
                      <a:pt x="46" y="64"/>
                    </a:cubicBezTo>
                    <a:cubicBezTo>
                      <a:pt x="46" y="64"/>
                      <a:pt x="46" y="63"/>
                      <a:pt x="46" y="63"/>
                    </a:cubicBezTo>
                    <a:cubicBezTo>
                      <a:pt x="46" y="63"/>
                      <a:pt x="45" y="61"/>
                      <a:pt x="44" y="61"/>
                    </a:cubicBezTo>
                    <a:cubicBezTo>
                      <a:pt x="44" y="61"/>
                      <a:pt x="43" y="61"/>
                      <a:pt x="43" y="61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40" y="59"/>
                      <a:pt x="39" y="58"/>
                      <a:pt x="38" y="58"/>
                    </a:cubicBezTo>
                    <a:cubicBezTo>
                      <a:pt x="37" y="58"/>
                      <a:pt x="37" y="58"/>
                      <a:pt x="36" y="58"/>
                    </a:cubicBezTo>
                    <a:cubicBezTo>
                      <a:pt x="35" y="58"/>
                      <a:pt x="35" y="58"/>
                      <a:pt x="34" y="58"/>
                    </a:cubicBezTo>
                    <a:cubicBezTo>
                      <a:pt x="33" y="57"/>
                      <a:pt x="32" y="57"/>
                      <a:pt x="32" y="57"/>
                    </a:cubicBezTo>
                    <a:cubicBezTo>
                      <a:pt x="31" y="57"/>
                      <a:pt x="31" y="56"/>
                      <a:pt x="31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29" y="56"/>
                      <a:pt x="29" y="55"/>
                      <a:pt x="29" y="55"/>
                    </a:cubicBezTo>
                    <a:cubicBezTo>
                      <a:pt x="28" y="55"/>
                      <a:pt x="28" y="54"/>
                      <a:pt x="28" y="54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8" y="51"/>
                      <a:pt x="27" y="50"/>
                      <a:pt x="27" y="49"/>
                    </a:cubicBezTo>
                    <a:cubicBezTo>
                      <a:pt x="26" y="49"/>
                      <a:pt x="26" y="48"/>
                      <a:pt x="25" y="48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5" y="46"/>
                      <a:pt x="24" y="46"/>
                    </a:cubicBezTo>
                    <a:cubicBezTo>
                      <a:pt x="24" y="45"/>
                      <a:pt x="23" y="45"/>
                      <a:pt x="23" y="44"/>
                    </a:cubicBezTo>
                    <a:cubicBezTo>
                      <a:pt x="23" y="44"/>
                      <a:pt x="23" y="43"/>
                      <a:pt x="23" y="42"/>
                    </a:cubicBezTo>
                    <a:cubicBezTo>
                      <a:pt x="23" y="41"/>
                      <a:pt x="21" y="42"/>
                      <a:pt x="22" y="43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45"/>
                      <a:pt x="22" y="45"/>
                      <a:pt x="23" y="46"/>
                    </a:cubicBezTo>
                    <a:cubicBezTo>
                      <a:pt x="23" y="46"/>
                      <a:pt x="23" y="47"/>
                      <a:pt x="23" y="47"/>
                    </a:cubicBezTo>
                    <a:cubicBezTo>
                      <a:pt x="23" y="48"/>
                      <a:pt x="23" y="49"/>
                      <a:pt x="24" y="49"/>
                    </a:cubicBezTo>
                    <a:cubicBezTo>
                      <a:pt x="24" y="50"/>
                      <a:pt x="25" y="50"/>
                      <a:pt x="24" y="50"/>
                    </a:cubicBezTo>
                    <a:cubicBezTo>
                      <a:pt x="24" y="51"/>
                      <a:pt x="23" y="50"/>
                      <a:pt x="23" y="50"/>
                    </a:cubicBezTo>
                    <a:cubicBezTo>
                      <a:pt x="23" y="50"/>
                      <a:pt x="22" y="49"/>
                      <a:pt x="22" y="4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7"/>
                      <a:pt x="21" y="47"/>
                      <a:pt x="20" y="46"/>
                    </a:cubicBezTo>
                    <a:cubicBezTo>
                      <a:pt x="20" y="46"/>
                      <a:pt x="21" y="45"/>
                      <a:pt x="21" y="45"/>
                    </a:cubicBezTo>
                    <a:cubicBezTo>
                      <a:pt x="21" y="44"/>
                      <a:pt x="20" y="44"/>
                      <a:pt x="20" y="44"/>
                    </a:cubicBezTo>
                    <a:cubicBezTo>
                      <a:pt x="20" y="43"/>
                      <a:pt x="20" y="42"/>
                      <a:pt x="20" y="42"/>
                    </a:cubicBezTo>
                    <a:cubicBezTo>
                      <a:pt x="20" y="41"/>
                      <a:pt x="20" y="41"/>
                      <a:pt x="20" y="40"/>
                    </a:cubicBezTo>
                    <a:cubicBezTo>
                      <a:pt x="20" y="40"/>
                      <a:pt x="19" y="39"/>
                      <a:pt x="19" y="39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8" y="38"/>
                      <a:pt x="17" y="37"/>
                      <a:pt x="17" y="37"/>
                    </a:cubicBezTo>
                    <a:cubicBezTo>
                      <a:pt x="17" y="36"/>
                      <a:pt x="17" y="36"/>
                      <a:pt x="17" y="35"/>
                    </a:cubicBezTo>
                    <a:cubicBezTo>
                      <a:pt x="17" y="34"/>
                      <a:pt x="17" y="34"/>
                      <a:pt x="17" y="33"/>
                    </a:cubicBezTo>
                    <a:cubicBezTo>
                      <a:pt x="18" y="32"/>
                      <a:pt x="18" y="32"/>
                      <a:pt x="18" y="31"/>
                    </a:cubicBezTo>
                    <a:cubicBezTo>
                      <a:pt x="19" y="31"/>
                      <a:pt x="19" y="31"/>
                      <a:pt x="19" y="30"/>
                    </a:cubicBezTo>
                    <a:cubicBezTo>
                      <a:pt x="19" y="29"/>
                      <a:pt x="20" y="29"/>
                      <a:pt x="21" y="28"/>
                    </a:cubicBezTo>
                    <a:cubicBezTo>
                      <a:pt x="21" y="27"/>
                      <a:pt x="22" y="27"/>
                      <a:pt x="22" y="26"/>
                    </a:cubicBezTo>
                    <a:cubicBezTo>
                      <a:pt x="22" y="25"/>
                      <a:pt x="23" y="25"/>
                      <a:pt x="23" y="24"/>
                    </a:cubicBezTo>
                    <a:cubicBezTo>
                      <a:pt x="23" y="24"/>
                      <a:pt x="22" y="23"/>
                      <a:pt x="22" y="23"/>
                    </a:cubicBezTo>
                    <a:cubicBezTo>
                      <a:pt x="22" y="22"/>
                      <a:pt x="22" y="22"/>
                      <a:pt x="23" y="22"/>
                    </a:cubicBezTo>
                    <a:cubicBezTo>
                      <a:pt x="23" y="22"/>
                      <a:pt x="23" y="21"/>
                      <a:pt x="23" y="21"/>
                    </a:cubicBezTo>
                    <a:cubicBezTo>
                      <a:pt x="23" y="20"/>
                      <a:pt x="22" y="20"/>
                      <a:pt x="23" y="19"/>
                    </a:cubicBezTo>
                    <a:cubicBezTo>
                      <a:pt x="23" y="19"/>
                      <a:pt x="23" y="19"/>
                      <a:pt x="23" y="18"/>
                    </a:cubicBezTo>
                    <a:cubicBezTo>
                      <a:pt x="23" y="17"/>
                      <a:pt x="22" y="18"/>
                      <a:pt x="22" y="18"/>
                    </a:cubicBezTo>
                    <a:cubicBezTo>
                      <a:pt x="21" y="18"/>
                      <a:pt x="22" y="17"/>
                      <a:pt x="22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5"/>
                      <a:pt x="22" y="15"/>
                    </a:cubicBezTo>
                    <a:cubicBezTo>
                      <a:pt x="22" y="15"/>
                      <a:pt x="22" y="14"/>
                      <a:pt x="21" y="14"/>
                    </a:cubicBezTo>
                    <a:cubicBezTo>
                      <a:pt x="27" y="9"/>
                      <a:pt x="35" y="5"/>
                      <a:pt x="43" y="4"/>
                    </a:cubicBezTo>
                    <a:cubicBezTo>
                      <a:pt x="43" y="4"/>
                      <a:pt x="43" y="4"/>
                      <a:pt x="44" y="4"/>
                    </a:cubicBezTo>
                    <a:cubicBezTo>
                      <a:pt x="44" y="4"/>
                      <a:pt x="45" y="4"/>
                      <a:pt x="45" y="4"/>
                    </a:cubicBezTo>
                    <a:cubicBezTo>
                      <a:pt x="46" y="4"/>
                      <a:pt x="46" y="4"/>
                      <a:pt x="47" y="4"/>
                    </a:cubicBezTo>
                    <a:cubicBezTo>
                      <a:pt x="48" y="4"/>
                      <a:pt x="49" y="5"/>
                      <a:pt x="50" y="5"/>
                    </a:cubicBezTo>
                    <a:cubicBezTo>
                      <a:pt x="50" y="5"/>
                      <a:pt x="50" y="4"/>
                      <a:pt x="50" y="4"/>
                    </a:cubicBezTo>
                    <a:cubicBezTo>
                      <a:pt x="50" y="4"/>
                      <a:pt x="51" y="4"/>
                      <a:pt x="51" y="3"/>
                    </a:cubicBezTo>
                    <a:cubicBezTo>
                      <a:pt x="51" y="3"/>
                      <a:pt x="52" y="3"/>
                      <a:pt x="52" y="3"/>
                    </a:cubicBezTo>
                    <a:cubicBezTo>
                      <a:pt x="53" y="3"/>
                      <a:pt x="54" y="3"/>
                      <a:pt x="56" y="3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5" y="0"/>
                      <a:pt x="54" y="0"/>
                      <a:pt x="53" y="0"/>
                    </a:cubicBezTo>
                    <a:cubicBezTo>
                      <a:pt x="53" y="0"/>
                      <a:pt x="52" y="0"/>
                      <a:pt x="52" y="0"/>
                    </a:cubicBezTo>
                    <a:cubicBezTo>
                      <a:pt x="51" y="0"/>
                      <a:pt x="51" y="0"/>
                      <a:pt x="50" y="0"/>
                    </a:cubicBezTo>
                    <a:cubicBezTo>
                      <a:pt x="45" y="1"/>
                      <a:pt x="40" y="2"/>
                      <a:pt x="35" y="3"/>
                    </a:cubicBezTo>
                    <a:cubicBezTo>
                      <a:pt x="34" y="3"/>
                      <a:pt x="34" y="4"/>
                      <a:pt x="33" y="4"/>
                    </a:cubicBezTo>
                    <a:cubicBezTo>
                      <a:pt x="33" y="4"/>
                      <a:pt x="32" y="4"/>
                      <a:pt x="32" y="4"/>
                    </a:cubicBezTo>
                    <a:cubicBezTo>
                      <a:pt x="32" y="5"/>
                      <a:pt x="31" y="5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7" y="6"/>
                      <a:pt x="27" y="7"/>
                      <a:pt x="26" y="7"/>
                    </a:cubicBezTo>
                    <a:cubicBezTo>
                      <a:pt x="23" y="9"/>
                      <a:pt x="20" y="11"/>
                      <a:pt x="18" y="13"/>
                    </a:cubicBezTo>
                    <a:cubicBezTo>
                      <a:pt x="18" y="13"/>
                      <a:pt x="17" y="14"/>
                      <a:pt x="17" y="14"/>
                    </a:cubicBezTo>
                    <a:cubicBezTo>
                      <a:pt x="16" y="14"/>
                      <a:pt x="16" y="15"/>
                      <a:pt x="15" y="16"/>
                    </a:cubicBezTo>
                    <a:cubicBezTo>
                      <a:pt x="15" y="16"/>
                      <a:pt x="14" y="17"/>
                      <a:pt x="13" y="17"/>
                    </a:cubicBezTo>
                    <a:cubicBezTo>
                      <a:pt x="13" y="18"/>
                      <a:pt x="12" y="19"/>
                      <a:pt x="11" y="20"/>
                    </a:cubicBezTo>
                    <a:cubicBezTo>
                      <a:pt x="9" y="22"/>
                      <a:pt x="8" y="24"/>
                      <a:pt x="7" y="27"/>
                    </a:cubicBezTo>
                    <a:cubicBezTo>
                      <a:pt x="6" y="27"/>
                      <a:pt x="6" y="28"/>
                      <a:pt x="6" y="29"/>
                    </a:cubicBezTo>
                    <a:cubicBezTo>
                      <a:pt x="5" y="29"/>
                      <a:pt x="5" y="30"/>
                      <a:pt x="5" y="30"/>
                    </a:cubicBezTo>
                    <a:cubicBezTo>
                      <a:pt x="4" y="31"/>
                      <a:pt x="4" y="32"/>
                      <a:pt x="3" y="33"/>
                    </a:cubicBezTo>
                    <a:cubicBezTo>
                      <a:pt x="3" y="34"/>
                      <a:pt x="3" y="34"/>
                      <a:pt x="3" y="35"/>
                    </a:cubicBezTo>
                    <a:cubicBezTo>
                      <a:pt x="2" y="36"/>
                      <a:pt x="2" y="38"/>
                      <a:pt x="1" y="39"/>
                    </a:cubicBezTo>
                    <a:cubicBezTo>
                      <a:pt x="1" y="40"/>
                      <a:pt x="1" y="41"/>
                      <a:pt x="1" y="42"/>
                    </a:cubicBezTo>
                    <a:moveTo>
                      <a:pt x="56" y="104"/>
                    </a:moveTo>
                    <a:cubicBezTo>
                      <a:pt x="58" y="104"/>
                      <a:pt x="61" y="104"/>
                      <a:pt x="64" y="103"/>
                    </a:cubicBezTo>
                    <a:cubicBezTo>
                      <a:pt x="65" y="103"/>
                      <a:pt x="67" y="102"/>
                      <a:pt x="69" y="102"/>
                    </a:cubicBezTo>
                    <a:cubicBezTo>
                      <a:pt x="69" y="102"/>
                      <a:pt x="70" y="101"/>
                      <a:pt x="71" y="101"/>
                    </a:cubicBezTo>
                    <a:cubicBezTo>
                      <a:pt x="73" y="100"/>
                      <a:pt x="74" y="100"/>
                      <a:pt x="76" y="99"/>
                    </a:cubicBezTo>
                    <a:cubicBezTo>
                      <a:pt x="76" y="98"/>
                      <a:pt x="77" y="98"/>
                      <a:pt x="78" y="98"/>
                    </a:cubicBezTo>
                    <a:cubicBezTo>
                      <a:pt x="81" y="96"/>
                      <a:pt x="84" y="94"/>
                      <a:pt x="87" y="91"/>
                    </a:cubicBezTo>
                    <a:cubicBezTo>
                      <a:pt x="88" y="90"/>
                      <a:pt x="88" y="90"/>
                      <a:pt x="89" y="89"/>
                    </a:cubicBezTo>
                    <a:cubicBezTo>
                      <a:pt x="89" y="89"/>
                      <a:pt x="90" y="88"/>
                      <a:pt x="91" y="87"/>
                    </a:cubicBezTo>
                    <a:cubicBezTo>
                      <a:pt x="91" y="87"/>
                      <a:pt x="92" y="86"/>
                      <a:pt x="93" y="85"/>
                    </a:cubicBezTo>
                    <a:cubicBezTo>
                      <a:pt x="94" y="83"/>
                      <a:pt x="95" y="81"/>
                      <a:pt x="96" y="80"/>
                    </a:cubicBezTo>
                    <a:cubicBezTo>
                      <a:pt x="97" y="79"/>
                      <a:pt x="97" y="79"/>
                      <a:pt x="97" y="78"/>
                    </a:cubicBezTo>
                    <a:cubicBezTo>
                      <a:pt x="98" y="78"/>
                      <a:pt x="98" y="77"/>
                      <a:pt x="98" y="76"/>
                    </a:cubicBezTo>
                    <a:cubicBezTo>
                      <a:pt x="99" y="76"/>
                      <a:pt x="99" y="75"/>
                      <a:pt x="99" y="75"/>
                    </a:cubicBezTo>
                    <a:cubicBezTo>
                      <a:pt x="99" y="74"/>
                      <a:pt x="100" y="74"/>
                      <a:pt x="100" y="73"/>
                    </a:cubicBezTo>
                    <a:cubicBezTo>
                      <a:pt x="100" y="72"/>
                      <a:pt x="101" y="71"/>
                      <a:pt x="101" y="70"/>
                    </a:cubicBezTo>
                    <a:cubicBezTo>
                      <a:pt x="101" y="69"/>
                      <a:pt x="102" y="67"/>
                      <a:pt x="102" y="65"/>
                    </a:cubicBezTo>
                    <a:cubicBezTo>
                      <a:pt x="103" y="65"/>
                      <a:pt x="103" y="64"/>
                      <a:pt x="103" y="63"/>
                    </a:cubicBezTo>
                    <a:cubicBezTo>
                      <a:pt x="103" y="62"/>
                      <a:pt x="103" y="61"/>
                      <a:pt x="103" y="60"/>
                    </a:cubicBezTo>
                    <a:cubicBezTo>
                      <a:pt x="104" y="60"/>
                      <a:pt x="104" y="59"/>
                      <a:pt x="104" y="58"/>
                    </a:cubicBezTo>
                    <a:cubicBezTo>
                      <a:pt x="104" y="56"/>
                      <a:pt x="104" y="54"/>
                      <a:pt x="104" y="52"/>
                    </a:cubicBezTo>
                    <a:cubicBezTo>
                      <a:pt x="104" y="51"/>
                      <a:pt x="104" y="49"/>
                      <a:pt x="104" y="47"/>
                    </a:cubicBezTo>
                    <a:cubicBezTo>
                      <a:pt x="104" y="46"/>
                      <a:pt x="104" y="45"/>
                      <a:pt x="103" y="45"/>
                    </a:cubicBezTo>
                    <a:cubicBezTo>
                      <a:pt x="103" y="44"/>
                      <a:pt x="103" y="43"/>
                      <a:pt x="103" y="42"/>
                    </a:cubicBezTo>
                    <a:cubicBezTo>
                      <a:pt x="103" y="41"/>
                      <a:pt x="103" y="40"/>
                      <a:pt x="102" y="39"/>
                    </a:cubicBezTo>
                    <a:cubicBezTo>
                      <a:pt x="102" y="38"/>
                      <a:pt x="101" y="36"/>
                      <a:pt x="101" y="35"/>
                    </a:cubicBezTo>
                    <a:cubicBezTo>
                      <a:pt x="101" y="34"/>
                      <a:pt x="101" y="34"/>
                      <a:pt x="100" y="33"/>
                    </a:cubicBezTo>
                    <a:cubicBezTo>
                      <a:pt x="100" y="32"/>
                      <a:pt x="99" y="31"/>
                      <a:pt x="99" y="30"/>
                    </a:cubicBezTo>
                    <a:cubicBezTo>
                      <a:pt x="99" y="30"/>
                      <a:pt x="99" y="29"/>
                      <a:pt x="98" y="29"/>
                    </a:cubicBezTo>
                    <a:cubicBezTo>
                      <a:pt x="98" y="28"/>
                      <a:pt x="98" y="27"/>
                      <a:pt x="97" y="27"/>
                    </a:cubicBezTo>
                    <a:cubicBezTo>
                      <a:pt x="96" y="24"/>
                      <a:pt x="94" y="22"/>
                      <a:pt x="93" y="20"/>
                    </a:cubicBezTo>
                    <a:cubicBezTo>
                      <a:pt x="92" y="19"/>
                      <a:pt x="91" y="18"/>
                      <a:pt x="91" y="17"/>
                    </a:cubicBezTo>
                    <a:cubicBezTo>
                      <a:pt x="90" y="17"/>
                      <a:pt x="89" y="16"/>
                      <a:pt x="89" y="16"/>
                    </a:cubicBezTo>
                    <a:cubicBezTo>
                      <a:pt x="88" y="15"/>
                      <a:pt x="88" y="14"/>
                      <a:pt x="87" y="14"/>
                    </a:cubicBezTo>
                    <a:cubicBezTo>
                      <a:pt x="86" y="13"/>
                      <a:pt x="85" y="12"/>
                      <a:pt x="83" y="11"/>
                    </a:cubicBezTo>
                    <a:cubicBezTo>
                      <a:pt x="82" y="10"/>
                      <a:pt x="80" y="8"/>
                      <a:pt x="78" y="7"/>
                    </a:cubicBezTo>
                    <a:cubicBezTo>
                      <a:pt x="77" y="7"/>
                      <a:pt x="76" y="6"/>
                      <a:pt x="76" y="6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74" y="5"/>
                      <a:pt x="74" y="5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2" y="4"/>
                      <a:pt x="72" y="4"/>
                      <a:pt x="71" y="4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70" y="4"/>
                      <a:pt x="70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7" y="3"/>
                      <a:pt x="66" y="2"/>
                      <a:pt x="64" y="2"/>
                    </a:cubicBezTo>
                    <a:cubicBezTo>
                      <a:pt x="63" y="2"/>
                      <a:pt x="63" y="2"/>
                      <a:pt x="62" y="1"/>
                    </a:cubicBezTo>
                    <a:cubicBezTo>
                      <a:pt x="62" y="1"/>
                      <a:pt x="62" y="1"/>
                      <a:pt x="61" y="1"/>
                    </a:cubicBezTo>
                    <a:cubicBezTo>
                      <a:pt x="59" y="1"/>
                      <a:pt x="58" y="1"/>
                      <a:pt x="56" y="0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8" y="3"/>
                      <a:pt x="60" y="4"/>
                      <a:pt x="62" y="4"/>
                    </a:cubicBezTo>
                    <a:cubicBezTo>
                      <a:pt x="62" y="4"/>
                      <a:pt x="61" y="4"/>
                      <a:pt x="61" y="5"/>
                    </a:cubicBezTo>
                    <a:cubicBezTo>
                      <a:pt x="61" y="5"/>
                      <a:pt x="60" y="5"/>
                      <a:pt x="60" y="5"/>
                    </a:cubicBezTo>
                    <a:cubicBezTo>
                      <a:pt x="59" y="5"/>
                      <a:pt x="58" y="5"/>
                      <a:pt x="57" y="5"/>
                    </a:cubicBezTo>
                    <a:cubicBezTo>
                      <a:pt x="57" y="5"/>
                      <a:pt x="58" y="5"/>
                      <a:pt x="58" y="6"/>
                    </a:cubicBezTo>
                    <a:cubicBezTo>
                      <a:pt x="59" y="6"/>
                      <a:pt x="59" y="6"/>
                      <a:pt x="61" y="6"/>
                    </a:cubicBezTo>
                    <a:cubicBezTo>
                      <a:pt x="61" y="6"/>
                      <a:pt x="62" y="6"/>
                      <a:pt x="62" y="6"/>
                    </a:cubicBezTo>
                    <a:cubicBezTo>
                      <a:pt x="63" y="6"/>
                      <a:pt x="63" y="5"/>
                      <a:pt x="63" y="5"/>
                    </a:cubicBezTo>
                    <a:cubicBezTo>
                      <a:pt x="63" y="5"/>
                      <a:pt x="63" y="5"/>
                      <a:pt x="63" y="4"/>
                    </a:cubicBezTo>
                    <a:cubicBezTo>
                      <a:pt x="64" y="5"/>
                      <a:pt x="64" y="5"/>
                      <a:pt x="65" y="5"/>
                    </a:cubicBezTo>
                    <a:cubicBezTo>
                      <a:pt x="65" y="5"/>
                      <a:pt x="64" y="5"/>
                      <a:pt x="64" y="6"/>
                    </a:cubicBezTo>
                    <a:cubicBezTo>
                      <a:pt x="65" y="6"/>
                      <a:pt x="66" y="6"/>
                      <a:pt x="66" y="5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7" y="6"/>
                      <a:pt x="68" y="6"/>
                      <a:pt x="69" y="6"/>
                    </a:cubicBezTo>
                    <a:cubicBezTo>
                      <a:pt x="70" y="6"/>
                      <a:pt x="71" y="7"/>
                      <a:pt x="72" y="7"/>
                    </a:cubicBezTo>
                    <a:cubicBezTo>
                      <a:pt x="72" y="7"/>
                      <a:pt x="71" y="8"/>
                      <a:pt x="71" y="8"/>
                    </a:cubicBezTo>
                    <a:cubicBezTo>
                      <a:pt x="71" y="8"/>
                      <a:pt x="71" y="7"/>
                      <a:pt x="70" y="7"/>
                    </a:cubicBezTo>
                    <a:cubicBezTo>
                      <a:pt x="70" y="8"/>
                      <a:pt x="71" y="8"/>
                      <a:pt x="71" y="8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72" y="10"/>
                      <a:pt x="71" y="9"/>
                      <a:pt x="70" y="9"/>
                    </a:cubicBezTo>
                    <a:cubicBezTo>
                      <a:pt x="70" y="9"/>
                      <a:pt x="68" y="11"/>
                      <a:pt x="68" y="10"/>
                    </a:cubicBezTo>
                    <a:cubicBezTo>
                      <a:pt x="68" y="9"/>
                      <a:pt x="69" y="9"/>
                      <a:pt x="69" y="8"/>
                    </a:cubicBezTo>
                    <a:cubicBezTo>
                      <a:pt x="69" y="8"/>
                      <a:pt x="68" y="8"/>
                      <a:pt x="68" y="8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7" y="9"/>
                      <a:pt x="67" y="9"/>
                      <a:pt x="66" y="9"/>
                    </a:cubicBezTo>
                    <a:cubicBezTo>
                      <a:pt x="66" y="9"/>
                      <a:pt x="66" y="9"/>
                      <a:pt x="65" y="9"/>
                    </a:cubicBezTo>
                    <a:cubicBezTo>
                      <a:pt x="65" y="10"/>
                      <a:pt x="64" y="10"/>
                      <a:pt x="63" y="10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62" y="11"/>
                      <a:pt x="61" y="11"/>
                      <a:pt x="60" y="12"/>
                    </a:cubicBezTo>
                    <a:cubicBezTo>
                      <a:pt x="60" y="12"/>
                      <a:pt x="59" y="12"/>
                      <a:pt x="58" y="13"/>
                    </a:cubicBezTo>
                    <a:cubicBezTo>
                      <a:pt x="58" y="13"/>
                      <a:pt x="58" y="14"/>
                      <a:pt x="58" y="14"/>
                    </a:cubicBezTo>
                    <a:cubicBezTo>
                      <a:pt x="58" y="14"/>
                      <a:pt x="58" y="14"/>
                      <a:pt x="58" y="15"/>
                    </a:cubicBezTo>
                    <a:cubicBezTo>
                      <a:pt x="58" y="15"/>
                      <a:pt x="58" y="15"/>
                      <a:pt x="58" y="16"/>
                    </a:cubicBezTo>
                    <a:cubicBezTo>
                      <a:pt x="58" y="16"/>
                      <a:pt x="59" y="16"/>
                      <a:pt x="59" y="16"/>
                    </a:cubicBezTo>
                    <a:cubicBezTo>
                      <a:pt x="60" y="16"/>
                      <a:pt x="61" y="17"/>
                      <a:pt x="61" y="17"/>
                    </a:cubicBezTo>
                    <a:cubicBezTo>
                      <a:pt x="62" y="17"/>
                      <a:pt x="63" y="18"/>
                      <a:pt x="63" y="18"/>
                    </a:cubicBezTo>
                    <a:cubicBezTo>
                      <a:pt x="64" y="18"/>
                      <a:pt x="65" y="17"/>
                      <a:pt x="65" y="18"/>
                    </a:cubicBezTo>
                    <a:cubicBezTo>
                      <a:pt x="65" y="19"/>
                      <a:pt x="64" y="19"/>
                      <a:pt x="64" y="19"/>
                    </a:cubicBezTo>
                    <a:cubicBezTo>
                      <a:pt x="65" y="20"/>
                      <a:pt x="64" y="20"/>
                      <a:pt x="64" y="20"/>
                    </a:cubicBezTo>
                    <a:cubicBezTo>
                      <a:pt x="64" y="21"/>
                      <a:pt x="64" y="21"/>
                      <a:pt x="65" y="21"/>
                    </a:cubicBezTo>
                    <a:cubicBezTo>
                      <a:pt x="65" y="22"/>
                      <a:pt x="66" y="21"/>
                      <a:pt x="66" y="20"/>
                    </a:cubicBezTo>
                    <a:cubicBezTo>
                      <a:pt x="67" y="20"/>
                      <a:pt x="67" y="19"/>
                      <a:pt x="67" y="18"/>
                    </a:cubicBezTo>
                    <a:cubicBezTo>
                      <a:pt x="70" y="18"/>
                      <a:pt x="72" y="17"/>
                      <a:pt x="72" y="14"/>
                    </a:cubicBezTo>
                    <a:cubicBezTo>
                      <a:pt x="72" y="14"/>
                      <a:pt x="71" y="14"/>
                      <a:pt x="72" y="14"/>
                    </a:cubicBezTo>
                    <a:cubicBezTo>
                      <a:pt x="72" y="13"/>
                      <a:pt x="72" y="13"/>
                      <a:pt x="72" y="12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3" y="11"/>
                      <a:pt x="73" y="11"/>
                      <a:pt x="74" y="11"/>
                    </a:cubicBezTo>
                    <a:cubicBezTo>
                      <a:pt x="74" y="11"/>
                      <a:pt x="74" y="11"/>
                      <a:pt x="74" y="11"/>
                    </a:cubicBezTo>
                    <a:cubicBezTo>
                      <a:pt x="74" y="11"/>
                      <a:pt x="74" y="11"/>
                      <a:pt x="74" y="11"/>
                    </a:cubicBezTo>
                    <a:cubicBezTo>
                      <a:pt x="75" y="11"/>
                      <a:pt x="75" y="11"/>
                      <a:pt x="76" y="11"/>
                    </a:cubicBezTo>
                    <a:cubicBezTo>
                      <a:pt x="76" y="11"/>
                      <a:pt x="77" y="11"/>
                      <a:pt x="77" y="11"/>
                    </a:cubicBezTo>
                    <a:cubicBezTo>
                      <a:pt x="77" y="11"/>
                      <a:pt x="78" y="12"/>
                      <a:pt x="78" y="12"/>
                    </a:cubicBezTo>
                    <a:cubicBezTo>
                      <a:pt x="78" y="12"/>
                      <a:pt x="79" y="12"/>
                      <a:pt x="79" y="12"/>
                    </a:cubicBezTo>
                    <a:cubicBezTo>
                      <a:pt x="79" y="13"/>
                      <a:pt x="78" y="13"/>
                      <a:pt x="78" y="14"/>
                    </a:cubicBezTo>
                    <a:cubicBezTo>
                      <a:pt x="78" y="14"/>
                      <a:pt x="78" y="14"/>
                      <a:pt x="78" y="14"/>
                    </a:cubicBezTo>
                    <a:cubicBezTo>
                      <a:pt x="78" y="14"/>
                      <a:pt x="79" y="15"/>
                      <a:pt x="79" y="15"/>
                    </a:cubicBezTo>
                    <a:cubicBezTo>
                      <a:pt x="80" y="15"/>
                      <a:pt x="80" y="14"/>
                      <a:pt x="81" y="14"/>
                    </a:cubicBezTo>
                    <a:cubicBezTo>
                      <a:pt x="81" y="14"/>
                      <a:pt x="82" y="14"/>
                      <a:pt x="82" y="13"/>
                    </a:cubicBezTo>
                    <a:cubicBezTo>
                      <a:pt x="82" y="14"/>
                      <a:pt x="83" y="14"/>
                      <a:pt x="84" y="15"/>
                    </a:cubicBezTo>
                    <a:cubicBezTo>
                      <a:pt x="84" y="15"/>
                      <a:pt x="84" y="15"/>
                      <a:pt x="84" y="15"/>
                    </a:cubicBezTo>
                    <a:cubicBezTo>
                      <a:pt x="84" y="16"/>
                      <a:pt x="84" y="16"/>
                      <a:pt x="84" y="17"/>
                    </a:cubicBezTo>
                    <a:cubicBezTo>
                      <a:pt x="84" y="18"/>
                      <a:pt x="85" y="18"/>
                      <a:pt x="85" y="18"/>
                    </a:cubicBezTo>
                    <a:cubicBezTo>
                      <a:pt x="86" y="18"/>
                      <a:pt x="86" y="19"/>
                      <a:pt x="86" y="19"/>
                    </a:cubicBezTo>
                    <a:cubicBezTo>
                      <a:pt x="86" y="19"/>
                      <a:pt x="86" y="19"/>
                      <a:pt x="86" y="20"/>
                    </a:cubicBezTo>
                    <a:cubicBezTo>
                      <a:pt x="87" y="21"/>
                      <a:pt x="86" y="21"/>
                      <a:pt x="86" y="22"/>
                    </a:cubicBezTo>
                    <a:cubicBezTo>
                      <a:pt x="86" y="22"/>
                      <a:pt x="85" y="22"/>
                      <a:pt x="85" y="23"/>
                    </a:cubicBezTo>
                    <a:cubicBezTo>
                      <a:pt x="85" y="24"/>
                      <a:pt x="86" y="23"/>
                      <a:pt x="87" y="24"/>
                    </a:cubicBezTo>
                    <a:cubicBezTo>
                      <a:pt x="87" y="24"/>
                      <a:pt x="87" y="24"/>
                      <a:pt x="87" y="25"/>
                    </a:cubicBezTo>
                    <a:cubicBezTo>
                      <a:pt x="87" y="25"/>
                      <a:pt x="87" y="26"/>
                      <a:pt x="86" y="26"/>
                    </a:cubicBezTo>
                    <a:cubicBezTo>
                      <a:pt x="86" y="26"/>
                      <a:pt x="86" y="26"/>
                      <a:pt x="85" y="26"/>
                    </a:cubicBezTo>
                    <a:cubicBezTo>
                      <a:pt x="85" y="26"/>
                      <a:pt x="85" y="26"/>
                      <a:pt x="84" y="25"/>
                    </a:cubicBezTo>
                    <a:cubicBezTo>
                      <a:pt x="84" y="25"/>
                      <a:pt x="84" y="25"/>
                      <a:pt x="83" y="25"/>
                    </a:cubicBezTo>
                    <a:cubicBezTo>
                      <a:pt x="83" y="25"/>
                      <a:pt x="82" y="25"/>
                      <a:pt x="81" y="25"/>
                    </a:cubicBezTo>
                    <a:cubicBezTo>
                      <a:pt x="82" y="24"/>
                      <a:pt x="83" y="23"/>
                      <a:pt x="84" y="23"/>
                    </a:cubicBezTo>
                    <a:cubicBezTo>
                      <a:pt x="84" y="22"/>
                      <a:pt x="85" y="22"/>
                      <a:pt x="85" y="22"/>
                    </a:cubicBezTo>
                    <a:cubicBezTo>
                      <a:pt x="84" y="21"/>
                      <a:pt x="83" y="22"/>
                      <a:pt x="83" y="22"/>
                    </a:cubicBezTo>
                    <a:cubicBezTo>
                      <a:pt x="83" y="22"/>
                      <a:pt x="82" y="23"/>
                      <a:pt x="81" y="23"/>
                    </a:cubicBezTo>
                    <a:cubicBezTo>
                      <a:pt x="81" y="23"/>
                      <a:pt x="79" y="22"/>
                      <a:pt x="79" y="23"/>
                    </a:cubicBezTo>
                    <a:cubicBezTo>
                      <a:pt x="78" y="23"/>
                      <a:pt x="79" y="23"/>
                      <a:pt x="79" y="24"/>
                    </a:cubicBezTo>
                    <a:cubicBezTo>
                      <a:pt x="79" y="24"/>
                      <a:pt x="79" y="24"/>
                      <a:pt x="78" y="24"/>
                    </a:cubicBezTo>
                    <a:cubicBezTo>
                      <a:pt x="78" y="23"/>
                      <a:pt x="78" y="23"/>
                      <a:pt x="78" y="23"/>
                    </a:cubicBezTo>
                    <a:cubicBezTo>
                      <a:pt x="78" y="23"/>
                      <a:pt x="77" y="23"/>
                      <a:pt x="76" y="23"/>
                    </a:cubicBezTo>
                    <a:cubicBezTo>
                      <a:pt x="76" y="23"/>
                      <a:pt x="75" y="23"/>
                      <a:pt x="75" y="24"/>
                    </a:cubicBezTo>
                    <a:cubicBezTo>
                      <a:pt x="76" y="24"/>
                      <a:pt x="77" y="23"/>
                      <a:pt x="77" y="24"/>
                    </a:cubicBezTo>
                    <a:cubicBezTo>
                      <a:pt x="77" y="25"/>
                      <a:pt x="76" y="25"/>
                      <a:pt x="76" y="26"/>
                    </a:cubicBezTo>
                    <a:cubicBezTo>
                      <a:pt x="76" y="26"/>
                      <a:pt x="76" y="27"/>
                      <a:pt x="77" y="27"/>
                    </a:cubicBezTo>
                    <a:cubicBezTo>
                      <a:pt x="77" y="27"/>
                      <a:pt x="77" y="27"/>
                      <a:pt x="77" y="27"/>
                    </a:cubicBezTo>
                    <a:cubicBezTo>
                      <a:pt x="78" y="27"/>
                      <a:pt x="78" y="27"/>
                      <a:pt x="78" y="27"/>
                    </a:cubicBezTo>
                    <a:cubicBezTo>
                      <a:pt x="79" y="27"/>
                      <a:pt x="79" y="26"/>
                      <a:pt x="80" y="26"/>
                    </a:cubicBezTo>
                    <a:cubicBezTo>
                      <a:pt x="80" y="27"/>
                      <a:pt x="79" y="28"/>
                      <a:pt x="78" y="28"/>
                    </a:cubicBezTo>
                    <a:cubicBezTo>
                      <a:pt x="77" y="28"/>
                      <a:pt x="76" y="28"/>
                      <a:pt x="75" y="29"/>
                    </a:cubicBezTo>
                    <a:cubicBezTo>
                      <a:pt x="75" y="29"/>
                      <a:pt x="74" y="30"/>
                      <a:pt x="73" y="29"/>
                    </a:cubicBezTo>
                    <a:cubicBezTo>
                      <a:pt x="73" y="28"/>
                      <a:pt x="74" y="29"/>
                      <a:pt x="74" y="28"/>
                    </a:cubicBezTo>
                    <a:cubicBezTo>
                      <a:pt x="73" y="28"/>
                      <a:pt x="73" y="28"/>
                      <a:pt x="72" y="29"/>
                    </a:cubicBezTo>
                    <a:cubicBezTo>
                      <a:pt x="71" y="29"/>
                      <a:pt x="69" y="29"/>
                      <a:pt x="69" y="31"/>
                    </a:cubicBezTo>
                    <a:cubicBezTo>
                      <a:pt x="68" y="31"/>
                      <a:pt x="69" y="31"/>
                      <a:pt x="68" y="31"/>
                    </a:cubicBezTo>
                    <a:cubicBezTo>
                      <a:pt x="68" y="32"/>
                      <a:pt x="68" y="32"/>
                      <a:pt x="67" y="32"/>
                    </a:cubicBezTo>
                    <a:cubicBezTo>
                      <a:pt x="67" y="32"/>
                      <a:pt x="66" y="32"/>
                      <a:pt x="66" y="32"/>
                    </a:cubicBezTo>
                    <a:cubicBezTo>
                      <a:pt x="66" y="32"/>
                      <a:pt x="65" y="32"/>
                      <a:pt x="65" y="33"/>
                    </a:cubicBezTo>
                    <a:cubicBezTo>
                      <a:pt x="65" y="33"/>
                      <a:pt x="64" y="33"/>
                      <a:pt x="64" y="34"/>
                    </a:cubicBezTo>
                    <a:cubicBezTo>
                      <a:pt x="64" y="34"/>
                      <a:pt x="63" y="34"/>
                      <a:pt x="63" y="34"/>
                    </a:cubicBezTo>
                    <a:cubicBezTo>
                      <a:pt x="63" y="34"/>
                      <a:pt x="63" y="35"/>
                      <a:pt x="62" y="35"/>
                    </a:cubicBezTo>
                    <a:cubicBezTo>
                      <a:pt x="62" y="35"/>
                      <a:pt x="62" y="35"/>
                      <a:pt x="61" y="35"/>
                    </a:cubicBezTo>
                    <a:cubicBezTo>
                      <a:pt x="61" y="36"/>
                      <a:pt x="62" y="37"/>
                      <a:pt x="61" y="38"/>
                    </a:cubicBezTo>
                    <a:cubicBezTo>
                      <a:pt x="61" y="38"/>
                      <a:pt x="60" y="39"/>
                      <a:pt x="59" y="39"/>
                    </a:cubicBezTo>
                    <a:cubicBezTo>
                      <a:pt x="59" y="39"/>
                      <a:pt x="58" y="39"/>
                      <a:pt x="58" y="40"/>
                    </a:cubicBezTo>
                    <a:cubicBezTo>
                      <a:pt x="57" y="40"/>
                      <a:pt x="57" y="40"/>
                      <a:pt x="56" y="41"/>
                    </a:cubicBezTo>
                    <a:cubicBezTo>
                      <a:pt x="56" y="41"/>
                      <a:pt x="56" y="41"/>
                      <a:pt x="56" y="41"/>
                    </a:cubicBezTo>
                    <a:cubicBezTo>
                      <a:pt x="56" y="65"/>
                      <a:pt x="56" y="65"/>
                      <a:pt x="56" y="65"/>
                    </a:cubicBezTo>
                    <a:cubicBezTo>
                      <a:pt x="56" y="65"/>
                      <a:pt x="56" y="65"/>
                      <a:pt x="56" y="65"/>
                    </a:cubicBezTo>
                    <a:cubicBezTo>
                      <a:pt x="57" y="64"/>
                      <a:pt x="57" y="63"/>
                      <a:pt x="57" y="63"/>
                    </a:cubicBezTo>
                    <a:cubicBezTo>
                      <a:pt x="58" y="63"/>
                      <a:pt x="58" y="63"/>
                      <a:pt x="59" y="63"/>
                    </a:cubicBezTo>
                    <a:cubicBezTo>
                      <a:pt x="59" y="63"/>
                      <a:pt x="60" y="62"/>
                      <a:pt x="60" y="62"/>
                    </a:cubicBezTo>
                    <a:cubicBezTo>
                      <a:pt x="60" y="62"/>
                      <a:pt x="61" y="61"/>
                      <a:pt x="61" y="62"/>
                    </a:cubicBezTo>
                    <a:cubicBezTo>
                      <a:pt x="61" y="62"/>
                      <a:pt x="60" y="63"/>
                      <a:pt x="61" y="63"/>
                    </a:cubicBezTo>
                    <a:cubicBezTo>
                      <a:pt x="61" y="63"/>
                      <a:pt x="62" y="62"/>
                      <a:pt x="62" y="62"/>
                    </a:cubicBezTo>
                    <a:cubicBezTo>
                      <a:pt x="63" y="62"/>
                      <a:pt x="63" y="63"/>
                      <a:pt x="64" y="63"/>
                    </a:cubicBezTo>
                    <a:cubicBezTo>
                      <a:pt x="64" y="63"/>
                      <a:pt x="64" y="63"/>
                      <a:pt x="65" y="64"/>
                    </a:cubicBezTo>
                    <a:cubicBezTo>
                      <a:pt x="65" y="64"/>
                      <a:pt x="65" y="63"/>
                      <a:pt x="66" y="64"/>
                    </a:cubicBezTo>
                    <a:cubicBezTo>
                      <a:pt x="66" y="64"/>
                      <a:pt x="67" y="64"/>
                      <a:pt x="67" y="64"/>
                    </a:cubicBezTo>
                    <a:cubicBezTo>
                      <a:pt x="68" y="64"/>
                      <a:pt x="68" y="63"/>
                      <a:pt x="68" y="63"/>
                    </a:cubicBezTo>
                    <a:cubicBezTo>
                      <a:pt x="69" y="63"/>
                      <a:pt x="70" y="64"/>
                      <a:pt x="70" y="64"/>
                    </a:cubicBezTo>
                    <a:cubicBezTo>
                      <a:pt x="71" y="64"/>
                      <a:pt x="71" y="64"/>
                      <a:pt x="71" y="64"/>
                    </a:cubicBezTo>
                    <a:cubicBezTo>
                      <a:pt x="71" y="64"/>
                      <a:pt x="71" y="65"/>
                      <a:pt x="71" y="65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6"/>
                      <a:pt x="72" y="66"/>
                      <a:pt x="73" y="66"/>
                    </a:cubicBezTo>
                    <a:cubicBezTo>
                      <a:pt x="73" y="66"/>
                      <a:pt x="73" y="67"/>
                      <a:pt x="74" y="67"/>
                    </a:cubicBezTo>
                    <a:cubicBezTo>
                      <a:pt x="74" y="68"/>
                      <a:pt x="75" y="68"/>
                      <a:pt x="76" y="68"/>
                    </a:cubicBezTo>
                    <a:cubicBezTo>
                      <a:pt x="77" y="68"/>
                      <a:pt x="77" y="68"/>
                      <a:pt x="78" y="68"/>
                    </a:cubicBezTo>
                    <a:cubicBezTo>
                      <a:pt x="79" y="68"/>
                      <a:pt x="79" y="69"/>
                      <a:pt x="80" y="70"/>
                    </a:cubicBezTo>
                    <a:cubicBezTo>
                      <a:pt x="81" y="70"/>
                      <a:pt x="81" y="70"/>
                      <a:pt x="81" y="71"/>
                    </a:cubicBezTo>
                    <a:cubicBezTo>
                      <a:pt x="81" y="71"/>
                      <a:pt x="81" y="71"/>
                      <a:pt x="81" y="72"/>
                    </a:cubicBezTo>
                    <a:cubicBezTo>
                      <a:pt x="82" y="72"/>
                      <a:pt x="83" y="73"/>
                      <a:pt x="82" y="74"/>
                    </a:cubicBezTo>
                    <a:cubicBezTo>
                      <a:pt x="82" y="74"/>
                      <a:pt x="83" y="74"/>
                      <a:pt x="83" y="75"/>
                    </a:cubicBezTo>
                    <a:cubicBezTo>
                      <a:pt x="84" y="75"/>
                      <a:pt x="84" y="75"/>
                      <a:pt x="84" y="75"/>
                    </a:cubicBezTo>
                    <a:cubicBezTo>
                      <a:pt x="84" y="75"/>
                      <a:pt x="85" y="75"/>
                      <a:pt x="85" y="75"/>
                    </a:cubicBezTo>
                    <a:cubicBezTo>
                      <a:pt x="86" y="75"/>
                      <a:pt x="86" y="76"/>
                      <a:pt x="86" y="76"/>
                    </a:cubicBezTo>
                    <a:cubicBezTo>
                      <a:pt x="87" y="76"/>
                      <a:pt x="87" y="76"/>
                      <a:pt x="87" y="76"/>
                    </a:cubicBezTo>
                    <a:cubicBezTo>
                      <a:pt x="88" y="76"/>
                      <a:pt x="88" y="77"/>
                      <a:pt x="88" y="77"/>
                    </a:cubicBezTo>
                    <a:cubicBezTo>
                      <a:pt x="88" y="77"/>
                      <a:pt x="89" y="77"/>
                      <a:pt x="89" y="77"/>
                    </a:cubicBezTo>
                    <a:cubicBezTo>
                      <a:pt x="90" y="77"/>
                      <a:pt x="91" y="78"/>
                      <a:pt x="91" y="78"/>
                    </a:cubicBezTo>
                    <a:cubicBezTo>
                      <a:pt x="92" y="78"/>
                      <a:pt x="92" y="77"/>
                      <a:pt x="92" y="77"/>
                    </a:cubicBezTo>
                    <a:cubicBezTo>
                      <a:pt x="93" y="77"/>
                      <a:pt x="93" y="78"/>
                      <a:pt x="94" y="78"/>
                    </a:cubicBezTo>
                    <a:cubicBezTo>
                      <a:pt x="87" y="89"/>
                      <a:pt x="76" y="97"/>
                      <a:pt x="64" y="100"/>
                    </a:cubicBezTo>
                    <a:cubicBezTo>
                      <a:pt x="63" y="100"/>
                      <a:pt x="63" y="99"/>
                      <a:pt x="63" y="99"/>
                    </a:cubicBezTo>
                    <a:cubicBezTo>
                      <a:pt x="63" y="98"/>
                      <a:pt x="63" y="97"/>
                      <a:pt x="63" y="96"/>
                    </a:cubicBezTo>
                    <a:cubicBezTo>
                      <a:pt x="63" y="95"/>
                      <a:pt x="63" y="94"/>
                      <a:pt x="63" y="94"/>
                    </a:cubicBezTo>
                    <a:cubicBezTo>
                      <a:pt x="62" y="93"/>
                      <a:pt x="61" y="92"/>
                      <a:pt x="61" y="92"/>
                    </a:cubicBezTo>
                    <a:cubicBezTo>
                      <a:pt x="60" y="92"/>
                      <a:pt x="60" y="92"/>
                      <a:pt x="59" y="92"/>
                    </a:cubicBezTo>
                    <a:cubicBezTo>
                      <a:pt x="58" y="91"/>
                      <a:pt x="57" y="90"/>
                      <a:pt x="56" y="89"/>
                    </a:cubicBezTo>
                    <a:cubicBezTo>
                      <a:pt x="56" y="89"/>
                      <a:pt x="56" y="89"/>
                      <a:pt x="56" y="88"/>
                    </a:cubicBezTo>
                    <a:cubicBezTo>
                      <a:pt x="56" y="88"/>
                      <a:pt x="56" y="88"/>
                      <a:pt x="56" y="88"/>
                    </a:cubicBezTo>
                    <a:lnTo>
                      <a:pt x="56" y="104"/>
                    </a:lnTo>
                    <a:close/>
                  </a:path>
                </a:pathLst>
              </a:custGeom>
              <a:solidFill>
                <a:srgbClr val="E8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10" name="Freeform 286"/>
              <p:cNvSpPr>
                <a:spLocks/>
              </p:cNvSpPr>
              <p:nvPr userDrawn="1"/>
            </p:nvSpPr>
            <p:spPr bwMode="auto">
              <a:xfrm>
                <a:off x="4822" y="144"/>
                <a:ext cx="136" cy="127"/>
              </a:xfrm>
              <a:custGeom>
                <a:avLst/>
                <a:gdLst/>
                <a:ahLst/>
                <a:cxnLst>
                  <a:cxn ang="0">
                    <a:pos x="16" y="92"/>
                  </a:cxn>
                  <a:cxn ang="0">
                    <a:pos x="33" y="75"/>
                  </a:cxn>
                  <a:cxn ang="0">
                    <a:pos x="33" y="75"/>
                  </a:cxn>
                  <a:cxn ang="0">
                    <a:pos x="33" y="21"/>
                  </a:cxn>
                  <a:cxn ang="0">
                    <a:pos x="87" y="21"/>
                  </a:cxn>
                  <a:cxn ang="0">
                    <a:pos x="87" y="60"/>
                  </a:cxn>
                  <a:cxn ang="0">
                    <a:pos x="81" y="59"/>
                  </a:cxn>
                  <a:cxn ang="0">
                    <a:pos x="64" y="75"/>
                  </a:cxn>
                  <a:cxn ang="0">
                    <a:pos x="81" y="92"/>
                  </a:cxn>
                  <a:cxn ang="0">
                    <a:pos x="98" y="75"/>
                  </a:cxn>
                  <a:cxn ang="0">
                    <a:pos x="98" y="75"/>
                  </a:cxn>
                  <a:cxn ang="0">
                    <a:pos x="98" y="75"/>
                  </a:cxn>
                  <a:cxn ang="0">
                    <a:pos x="98" y="21"/>
                  </a:cxn>
                  <a:cxn ang="0">
                    <a:pos x="98" y="0"/>
                  </a:cxn>
                  <a:cxn ang="0">
                    <a:pos x="87" y="0"/>
                  </a:cxn>
                  <a:cxn ang="0">
                    <a:pos x="33" y="0"/>
                  </a:cxn>
                  <a:cxn ang="0">
                    <a:pos x="23" y="0"/>
                  </a:cxn>
                  <a:cxn ang="0">
                    <a:pos x="23" y="21"/>
                  </a:cxn>
                  <a:cxn ang="0">
                    <a:pos x="23" y="60"/>
                  </a:cxn>
                  <a:cxn ang="0">
                    <a:pos x="16" y="59"/>
                  </a:cxn>
                  <a:cxn ang="0">
                    <a:pos x="0" y="75"/>
                  </a:cxn>
                  <a:cxn ang="0">
                    <a:pos x="16" y="92"/>
                  </a:cxn>
                </a:cxnLst>
                <a:rect l="0" t="0" r="r" b="b"/>
                <a:pathLst>
                  <a:path w="98" h="92">
                    <a:moveTo>
                      <a:pt x="16" y="92"/>
                    </a:moveTo>
                    <a:cubicBezTo>
                      <a:pt x="26" y="92"/>
                      <a:pt x="33" y="8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87" y="60"/>
                      <a:pt x="87" y="60"/>
                      <a:pt x="87" y="60"/>
                    </a:cubicBezTo>
                    <a:cubicBezTo>
                      <a:pt x="85" y="59"/>
                      <a:pt x="83" y="59"/>
                      <a:pt x="81" y="59"/>
                    </a:cubicBezTo>
                    <a:cubicBezTo>
                      <a:pt x="72" y="59"/>
                      <a:pt x="64" y="66"/>
                      <a:pt x="64" y="75"/>
                    </a:cubicBezTo>
                    <a:cubicBezTo>
                      <a:pt x="64" y="85"/>
                      <a:pt x="72" y="92"/>
                      <a:pt x="81" y="92"/>
                    </a:cubicBezTo>
                    <a:cubicBezTo>
                      <a:pt x="90" y="92"/>
                      <a:pt x="98" y="8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21"/>
                      <a:pt x="98" y="21"/>
                      <a:pt x="98" y="21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1" y="59"/>
                      <a:pt x="19" y="59"/>
                      <a:pt x="16" y="59"/>
                    </a:cubicBezTo>
                    <a:cubicBezTo>
                      <a:pt x="7" y="59"/>
                      <a:pt x="0" y="66"/>
                      <a:pt x="0" y="75"/>
                    </a:cubicBezTo>
                    <a:cubicBezTo>
                      <a:pt x="0" y="85"/>
                      <a:pt x="7" y="92"/>
                      <a:pt x="16" y="92"/>
                    </a:cubicBezTo>
                  </a:path>
                </a:pathLst>
              </a:custGeom>
              <a:solidFill>
                <a:srgbClr val="E8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12" name="Freeform 288"/>
              <p:cNvSpPr>
                <a:spLocks/>
              </p:cNvSpPr>
              <p:nvPr userDrawn="1"/>
            </p:nvSpPr>
            <p:spPr bwMode="auto">
              <a:xfrm>
                <a:off x="3319" y="4134"/>
                <a:ext cx="61" cy="101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61"/>
                  </a:cxn>
                  <a:cxn ang="0">
                    <a:pos x="12" y="73"/>
                  </a:cxn>
                  <a:cxn ang="0">
                    <a:pos x="31" y="73"/>
                  </a:cxn>
                  <a:cxn ang="0">
                    <a:pos x="44" y="61"/>
                  </a:cxn>
                  <a:cxn ang="0">
                    <a:pos x="44" y="51"/>
                  </a:cxn>
                  <a:cxn ang="0">
                    <a:pos x="28" y="51"/>
                  </a:cxn>
                  <a:cxn ang="0">
                    <a:pos x="28" y="42"/>
                  </a:cxn>
                  <a:cxn ang="0">
                    <a:pos x="44" y="42"/>
                  </a:cxn>
                  <a:cxn ang="0">
                    <a:pos x="44" y="28"/>
                  </a:cxn>
                  <a:cxn ang="0">
                    <a:pos x="28" y="28"/>
                  </a:cxn>
                  <a:cxn ang="0">
                    <a:pos x="28" y="19"/>
                  </a:cxn>
                  <a:cxn ang="0">
                    <a:pos x="44" y="19"/>
                  </a:cxn>
                  <a:cxn ang="0">
                    <a:pos x="44" y="13"/>
                  </a:cxn>
                  <a:cxn ang="0">
                    <a:pos x="31" y="0"/>
                  </a:cxn>
                  <a:cxn ang="0">
                    <a:pos x="12" y="0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16" y="19"/>
                  </a:cxn>
                  <a:cxn ang="0">
                    <a:pos x="16" y="28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16" y="42"/>
                  </a:cxn>
                  <a:cxn ang="0">
                    <a:pos x="16" y="51"/>
                  </a:cxn>
                  <a:cxn ang="0">
                    <a:pos x="0" y="51"/>
                  </a:cxn>
                </a:cxnLst>
                <a:rect l="0" t="0" r="r" b="b"/>
                <a:pathLst>
                  <a:path w="44" h="73">
                    <a:moveTo>
                      <a:pt x="0" y="51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8"/>
                      <a:pt x="6" y="73"/>
                      <a:pt x="12" y="73"/>
                    </a:cubicBezTo>
                    <a:cubicBezTo>
                      <a:pt x="31" y="73"/>
                      <a:pt x="31" y="73"/>
                      <a:pt x="31" y="73"/>
                    </a:cubicBezTo>
                    <a:cubicBezTo>
                      <a:pt x="38" y="73"/>
                      <a:pt x="44" y="68"/>
                      <a:pt x="44" y="61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6"/>
                      <a:pt x="38" y="0"/>
                      <a:pt x="3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6" y="51"/>
                      <a:pt x="16" y="51"/>
                      <a:pt x="16" y="51"/>
                    </a:cubicBez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8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13" name="Freeform 289"/>
              <p:cNvSpPr>
                <a:spLocks/>
              </p:cNvSpPr>
              <p:nvPr userDrawn="1"/>
            </p:nvSpPr>
            <p:spPr bwMode="auto">
              <a:xfrm>
                <a:off x="3301" y="4224"/>
                <a:ext cx="97" cy="6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3" y="21"/>
                  </a:cxn>
                  <a:cxn ang="0">
                    <a:pos x="30" y="21"/>
                  </a:cxn>
                  <a:cxn ang="0">
                    <a:pos x="30" y="36"/>
                  </a:cxn>
                  <a:cxn ang="0">
                    <a:pos x="21" y="36"/>
                  </a:cxn>
                  <a:cxn ang="0">
                    <a:pos x="21" y="45"/>
                  </a:cxn>
                  <a:cxn ang="0">
                    <a:pos x="49" y="45"/>
                  </a:cxn>
                  <a:cxn ang="0">
                    <a:pos x="49" y="36"/>
                  </a:cxn>
                  <a:cxn ang="0">
                    <a:pos x="40" y="36"/>
                  </a:cxn>
                  <a:cxn ang="0">
                    <a:pos x="40" y="21"/>
                  </a:cxn>
                  <a:cxn ang="0">
                    <a:pos x="47" y="21"/>
                  </a:cxn>
                  <a:cxn ang="0">
                    <a:pos x="70" y="2"/>
                  </a:cxn>
                  <a:cxn ang="0">
                    <a:pos x="61" y="0"/>
                  </a:cxn>
                  <a:cxn ang="0">
                    <a:pos x="47" y="12"/>
                  </a:cxn>
                  <a:cxn ang="0">
                    <a:pos x="23" y="12"/>
                  </a:cxn>
                  <a:cxn ang="0">
                    <a:pos x="9" y="0"/>
                  </a:cxn>
                  <a:cxn ang="0">
                    <a:pos x="0" y="2"/>
                  </a:cxn>
                </a:cxnLst>
                <a:rect l="0" t="0" r="r" b="b"/>
                <a:pathLst>
                  <a:path w="70" h="45">
                    <a:moveTo>
                      <a:pt x="0" y="2"/>
                    </a:moveTo>
                    <a:cubicBezTo>
                      <a:pt x="2" y="13"/>
                      <a:pt x="12" y="21"/>
                      <a:pt x="23" y="21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8" y="21"/>
                      <a:pt x="67" y="12"/>
                      <a:pt x="70" y="2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9" y="6"/>
                      <a:pt x="53" y="12"/>
                      <a:pt x="47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7" y="12"/>
                      <a:pt x="10" y="7"/>
                      <a:pt x="9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8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14" name="Freeform 290"/>
              <p:cNvSpPr>
                <a:spLocks/>
              </p:cNvSpPr>
              <p:nvPr userDrawn="1"/>
            </p:nvSpPr>
            <p:spPr bwMode="auto">
              <a:xfrm>
                <a:off x="8056" y="336"/>
                <a:ext cx="70" cy="41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5"/>
                  </a:cxn>
                  <a:cxn ang="0">
                    <a:pos x="0" y="30"/>
                  </a:cxn>
                  <a:cxn ang="0">
                    <a:pos x="28" y="24"/>
                  </a:cxn>
                  <a:cxn ang="0">
                    <a:pos x="28" y="29"/>
                  </a:cxn>
                  <a:cxn ang="0">
                    <a:pos x="50" y="15"/>
                  </a:cxn>
                  <a:cxn ang="0">
                    <a:pos x="28" y="0"/>
                  </a:cxn>
                </a:cxnLst>
                <a:rect l="0" t="0" r="r" b="b"/>
                <a:pathLst>
                  <a:path w="50" h="30">
                    <a:moveTo>
                      <a:pt x="28" y="0"/>
                    </a:moveTo>
                    <a:cubicBezTo>
                      <a:pt x="28" y="5"/>
                      <a:pt x="28" y="5"/>
                      <a:pt x="28" y="5"/>
                    </a:cubicBezTo>
                    <a:cubicBezTo>
                      <a:pt x="3" y="5"/>
                      <a:pt x="0" y="30"/>
                      <a:pt x="0" y="30"/>
                    </a:cubicBezTo>
                    <a:cubicBezTo>
                      <a:pt x="0" y="30"/>
                      <a:pt x="8" y="24"/>
                      <a:pt x="28" y="24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50" y="15"/>
                      <a:pt x="50" y="15"/>
                      <a:pt x="50" y="15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E8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15" name="Freeform 291"/>
              <p:cNvSpPr>
                <a:spLocks/>
              </p:cNvSpPr>
              <p:nvPr userDrawn="1"/>
            </p:nvSpPr>
            <p:spPr bwMode="auto">
              <a:xfrm>
                <a:off x="8049" y="373"/>
                <a:ext cx="68" cy="40"/>
              </a:xfrm>
              <a:custGeom>
                <a:avLst/>
                <a:gdLst/>
                <a:ahLst/>
                <a:cxnLst>
                  <a:cxn ang="0">
                    <a:pos x="22" y="29"/>
                  </a:cxn>
                  <a:cxn ang="0">
                    <a:pos x="22" y="24"/>
                  </a:cxn>
                  <a:cxn ang="0">
                    <a:pos x="49" y="0"/>
                  </a:cxn>
                  <a:cxn ang="0">
                    <a:pos x="22" y="5"/>
                  </a:cxn>
                  <a:cxn ang="0">
                    <a:pos x="22" y="0"/>
                  </a:cxn>
                  <a:cxn ang="0">
                    <a:pos x="0" y="15"/>
                  </a:cxn>
                  <a:cxn ang="0">
                    <a:pos x="22" y="29"/>
                  </a:cxn>
                </a:cxnLst>
                <a:rect l="0" t="0" r="r" b="b"/>
                <a:pathLst>
                  <a:path w="49" h="29">
                    <a:moveTo>
                      <a:pt x="22" y="29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47" y="24"/>
                      <a:pt x="49" y="0"/>
                      <a:pt x="49" y="0"/>
                    </a:cubicBezTo>
                    <a:cubicBezTo>
                      <a:pt x="49" y="0"/>
                      <a:pt x="42" y="5"/>
                      <a:pt x="22" y="5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0" y="15"/>
                      <a:pt x="0" y="15"/>
                      <a:pt x="0" y="15"/>
                    </a:cubicBezTo>
                    <a:lnTo>
                      <a:pt x="22" y="29"/>
                    </a:lnTo>
                    <a:close/>
                  </a:path>
                </a:pathLst>
              </a:custGeom>
              <a:solidFill>
                <a:srgbClr val="E8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16" name="Freeform 292"/>
              <p:cNvSpPr>
                <a:spLocks/>
              </p:cNvSpPr>
              <p:nvPr userDrawn="1"/>
            </p:nvSpPr>
            <p:spPr bwMode="auto">
              <a:xfrm>
                <a:off x="6709" y="240"/>
                <a:ext cx="69" cy="42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5"/>
                  </a:cxn>
                  <a:cxn ang="0">
                    <a:pos x="0" y="30"/>
                  </a:cxn>
                  <a:cxn ang="0">
                    <a:pos x="28" y="24"/>
                  </a:cxn>
                  <a:cxn ang="0">
                    <a:pos x="28" y="29"/>
                  </a:cxn>
                  <a:cxn ang="0">
                    <a:pos x="50" y="15"/>
                  </a:cxn>
                  <a:cxn ang="0">
                    <a:pos x="28" y="0"/>
                  </a:cxn>
                </a:cxnLst>
                <a:rect l="0" t="0" r="r" b="b"/>
                <a:pathLst>
                  <a:path w="50" h="30">
                    <a:moveTo>
                      <a:pt x="28" y="0"/>
                    </a:moveTo>
                    <a:cubicBezTo>
                      <a:pt x="28" y="5"/>
                      <a:pt x="28" y="5"/>
                      <a:pt x="28" y="5"/>
                    </a:cubicBezTo>
                    <a:cubicBezTo>
                      <a:pt x="3" y="5"/>
                      <a:pt x="0" y="30"/>
                      <a:pt x="0" y="30"/>
                    </a:cubicBezTo>
                    <a:cubicBezTo>
                      <a:pt x="0" y="30"/>
                      <a:pt x="7" y="24"/>
                      <a:pt x="28" y="24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50" y="15"/>
                      <a:pt x="50" y="15"/>
                      <a:pt x="50" y="15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E8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17" name="Freeform 293"/>
              <p:cNvSpPr>
                <a:spLocks/>
              </p:cNvSpPr>
              <p:nvPr userDrawn="1"/>
            </p:nvSpPr>
            <p:spPr bwMode="auto">
              <a:xfrm>
                <a:off x="6702" y="276"/>
                <a:ext cx="68" cy="41"/>
              </a:xfrm>
              <a:custGeom>
                <a:avLst/>
                <a:gdLst/>
                <a:ahLst/>
                <a:cxnLst>
                  <a:cxn ang="0">
                    <a:pos x="22" y="30"/>
                  </a:cxn>
                  <a:cxn ang="0">
                    <a:pos x="22" y="25"/>
                  </a:cxn>
                  <a:cxn ang="0">
                    <a:pos x="49" y="0"/>
                  </a:cxn>
                  <a:cxn ang="0">
                    <a:pos x="22" y="6"/>
                  </a:cxn>
                  <a:cxn ang="0">
                    <a:pos x="22" y="1"/>
                  </a:cxn>
                  <a:cxn ang="0">
                    <a:pos x="0" y="15"/>
                  </a:cxn>
                  <a:cxn ang="0">
                    <a:pos x="22" y="30"/>
                  </a:cxn>
                </a:cxnLst>
                <a:rect l="0" t="0" r="r" b="b"/>
                <a:pathLst>
                  <a:path w="49" h="30">
                    <a:moveTo>
                      <a:pt x="22" y="30"/>
                    </a:moveTo>
                    <a:cubicBezTo>
                      <a:pt x="22" y="25"/>
                      <a:pt x="22" y="25"/>
                      <a:pt x="22" y="25"/>
                    </a:cubicBezTo>
                    <a:cubicBezTo>
                      <a:pt x="47" y="25"/>
                      <a:pt x="49" y="0"/>
                      <a:pt x="49" y="0"/>
                    </a:cubicBezTo>
                    <a:cubicBezTo>
                      <a:pt x="49" y="0"/>
                      <a:pt x="42" y="6"/>
                      <a:pt x="22" y="6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0" y="15"/>
                      <a:pt x="0" y="15"/>
                      <a:pt x="0" y="15"/>
                    </a:cubicBezTo>
                    <a:lnTo>
                      <a:pt x="22" y="30"/>
                    </a:lnTo>
                    <a:close/>
                  </a:path>
                </a:pathLst>
              </a:custGeom>
              <a:solidFill>
                <a:srgbClr val="E8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300" name="Freeform 13"/>
            <p:cNvSpPr>
              <a:spLocks noEditPoints="1"/>
            </p:cNvSpPr>
            <p:nvPr/>
          </p:nvSpPr>
          <p:spPr bwMode="auto">
            <a:xfrm>
              <a:off x="3505203" y="221457"/>
              <a:ext cx="163513" cy="121444"/>
            </a:xfrm>
            <a:custGeom>
              <a:avLst/>
              <a:gdLst/>
              <a:ahLst/>
              <a:cxnLst>
                <a:cxn ang="0">
                  <a:pos x="53" y="37"/>
                </a:cxn>
                <a:cxn ang="0">
                  <a:pos x="27" y="52"/>
                </a:cxn>
                <a:cxn ang="0">
                  <a:pos x="27" y="22"/>
                </a:cxn>
                <a:cxn ang="0">
                  <a:pos x="53" y="37"/>
                </a:cxn>
                <a:cxn ang="0">
                  <a:pos x="74" y="37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37" y="74"/>
                </a:cxn>
                <a:cxn ang="0">
                  <a:pos x="74" y="37"/>
                </a:cxn>
              </a:cxnLst>
              <a:rect l="0" t="0" r="r" b="b"/>
              <a:pathLst>
                <a:path w="74" h="74">
                  <a:moveTo>
                    <a:pt x="53" y="37"/>
                  </a:moveTo>
                  <a:cubicBezTo>
                    <a:pt x="27" y="52"/>
                    <a:pt x="27" y="52"/>
                    <a:pt x="27" y="5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53" y="37"/>
                  </a:lnTo>
                  <a:close/>
                  <a:moveTo>
                    <a:pt x="74" y="37"/>
                  </a:moveTo>
                  <a:cubicBezTo>
                    <a:pt x="74" y="17"/>
                    <a:pt x="58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4"/>
                    <a:pt x="37" y="74"/>
                  </a:cubicBezTo>
                  <a:cubicBezTo>
                    <a:pt x="58" y="74"/>
                    <a:pt x="74" y="58"/>
                    <a:pt x="74" y="37"/>
                  </a:cubicBezTo>
                </a:path>
              </a:pathLst>
            </a:custGeom>
            <a:solidFill>
              <a:srgbClr val="E2ECF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1" name="Freeform 61"/>
            <p:cNvSpPr>
              <a:spLocks noEditPoints="1"/>
            </p:cNvSpPr>
            <p:nvPr/>
          </p:nvSpPr>
          <p:spPr bwMode="auto">
            <a:xfrm>
              <a:off x="3030540" y="273844"/>
              <a:ext cx="246063" cy="183356"/>
            </a:xfrm>
            <a:custGeom>
              <a:avLst/>
              <a:gdLst/>
              <a:ahLst/>
              <a:cxnLst>
                <a:cxn ang="0">
                  <a:pos x="90" y="34"/>
                </a:cxn>
                <a:cxn ang="0">
                  <a:pos x="22" y="34"/>
                </a:cxn>
                <a:cxn ang="0">
                  <a:pos x="22" y="22"/>
                </a:cxn>
                <a:cxn ang="0">
                  <a:pos x="90" y="22"/>
                </a:cxn>
                <a:cxn ang="0">
                  <a:pos x="90" y="34"/>
                </a:cxn>
                <a:cxn ang="0">
                  <a:pos x="67" y="67"/>
                </a:cxn>
                <a:cxn ang="0">
                  <a:pos x="22" y="67"/>
                </a:cxn>
                <a:cxn ang="0">
                  <a:pos x="22" y="56"/>
                </a:cxn>
                <a:cxn ang="0">
                  <a:pos x="67" y="56"/>
                </a:cxn>
                <a:cxn ang="0">
                  <a:pos x="67" y="67"/>
                </a:cxn>
                <a:cxn ang="0">
                  <a:pos x="22" y="39"/>
                </a:cxn>
                <a:cxn ang="0">
                  <a:pos x="90" y="39"/>
                </a:cxn>
                <a:cxn ang="0">
                  <a:pos x="90" y="50"/>
                </a:cxn>
                <a:cxn ang="0">
                  <a:pos x="22" y="50"/>
                </a:cxn>
                <a:cxn ang="0">
                  <a:pos x="22" y="39"/>
                </a:cxn>
                <a:cxn ang="0">
                  <a:pos x="101" y="0"/>
                </a:cxn>
                <a:cxn ang="0">
                  <a:pos x="11" y="0"/>
                </a:cxn>
                <a:cxn ang="0">
                  <a:pos x="0" y="11"/>
                </a:cxn>
                <a:cxn ang="0">
                  <a:pos x="0" y="112"/>
                </a:cxn>
                <a:cxn ang="0">
                  <a:pos x="22" y="90"/>
                </a:cxn>
                <a:cxn ang="0">
                  <a:pos x="101" y="90"/>
                </a:cxn>
                <a:cxn ang="0">
                  <a:pos x="112" y="78"/>
                </a:cxn>
                <a:cxn ang="0">
                  <a:pos x="112" y="11"/>
                </a:cxn>
                <a:cxn ang="0">
                  <a:pos x="101" y="0"/>
                </a:cxn>
              </a:cxnLst>
              <a:rect l="0" t="0" r="r" b="b"/>
              <a:pathLst>
                <a:path w="112" h="112">
                  <a:moveTo>
                    <a:pt x="90" y="34"/>
                  </a:moveTo>
                  <a:cubicBezTo>
                    <a:pt x="22" y="34"/>
                    <a:pt x="22" y="34"/>
                    <a:pt x="22" y="34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90" y="22"/>
                    <a:pt x="90" y="22"/>
                    <a:pt x="90" y="22"/>
                  </a:cubicBezTo>
                  <a:lnTo>
                    <a:pt x="90" y="34"/>
                  </a:lnTo>
                  <a:close/>
                  <a:moveTo>
                    <a:pt x="67" y="67"/>
                  </a:moveTo>
                  <a:cubicBezTo>
                    <a:pt x="22" y="67"/>
                    <a:pt x="22" y="67"/>
                    <a:pt x="22" y="67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67" y="56"/>
                    <a:pt x="67" y="56"/>
                    <a:pt x="67" y="56"/>
                  </a:cubicBezTo>
                  <a:lnTo>
                    <a:pt x="67" y="67"/>
                  </a:lnTo>
                  <a:close/>
                  <a:moveTo>
                    <a:pt x="22" y="39"/>
                  </a:moveTo>
                  <a:cubicBezTo>
                    <a:pt x="90" y="39"/>
                    <a:pt x="90" y="39"/>
                    <a:pt x="90" y="39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22" y="50"/>
                    <a:pt x="22" y="50"/>
                    <a:pt x="22" y="50"/>
                  </a:cubicBezTo>
                  <a:lnTo>
                    <a:pt x="22" y="39"/>
                  </a:lnTo>
                  <a:close/>
                  <a:moveTo>
                    <a:pt x="10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107" y="90"/>
                    <a:pt x="112" y="85"/>
                    <a:pt x="112" y="78"/>
                  </a:cubicBezTo>
                  <a:cubicBezTo>
                    <a:pt x="112" y="11"/>
                    <a:pt x="112" y="11"/>
                    <a:pt x="112" y="11"/>
                  </a:cubicBezTo>
                  <a:cubicBezTo>
                    <a:pt x="112" y="5"/>
                    <a:pt x="107" y="0"/>
                    <a:pt x="101" y="0"/>
                  </a:cubicBezTo>
                </a:path>
              </a:pathLst>
            </a:custGeom>
            <a:solidFill>
              <a:srgbClr val="EDECE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2" name="Freeform 66"/>
            <p:cNvSpPr>
              <a:spLocks noEditPoints="1"/>
            </p:cNvSpPr>
            <p:nvPr/>
          </p:nvSpPr>
          <p:spPr bwMode="auto">
            <a:xfrm>
              <a:off x="8688390" y="116683"/>
              <a:ext cx="150813" cy="111919"/>
            </a:xfrm>
            <a:custGeom>
              <a:avLst/>
              <a:gdLst/>
              <a:ahLst/>
              <a:cxnLst>
                <a:cxn ang="0">
                  <a:pos x="55" y="20"/>
                </a:cxn>
                <a:cxn ang="0">
                  <a:pos x="14" y="20"/>
                </a:cxn>
                <a:cxn ang="0">
                  <a:pos x="14" y="13"/>
                </a:cxn>
                <a:cxn ang="0">
                  <a:pos x="55" y="13"/>
                </a:cxn>
                <a:cxn ang="0">
                  <a:pos x="55" y="20"/>
                </a:cxn>
                <a:cxn ang="0">
                  <a:pos x="41" y="41"/>
                </a:cxn>
                <a:cxn ang="0">
                  <a:pos x="14" y="41"/>
                </a:cxn>
                <a:cxn ang="0">
                  <a:pos x="14" y="34"/>
                </a:cxn>
                <a:cxn ang="0">
                  <a:pos x="41" y="34"/>
                </a:cxn>
                <a:cxn ang="0">
                  <a:pos x="41" y="41"/>
                </a:cxn>
                <a:cxn ang="0">
                  <a:pos x="14" y="24"/>
                </a:cxn>
                <a:cxn ang="0">
                  <a:pos x="55" y="24"/>
                </a:cxn>
                <a:cxn ang="0">
                  <a:pos x="55" y="30"/>
                </a:cxn>
                <a:cxn ang="0">
                  <a:pos x="14" y="30"/>
                </a:cxn>
                <a:cxn ang="0">
                  <a:pos x="14" y="24"/>
                </a:cxn>
                <a:cxn ang="0">
                  <a:pos x="61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68"/>
                </a:cxn>
                <a:cxn ang="0">
                  <a:pos x="14" y="54"/>
                </a:cxn>
                <a:cxn ang="0">
                  <a:pos x="61" y="54"/>
                </a:cxn>
                <a:cxn ang="0">
                  <a:pos x="68" y="48"/>
                </a:cxn>
                <a:cxn ang="0">
                  <a:pos x="68" y="7"/>
                </a:cxn>
                <a:cxn ang="0">
                  <a:pos x="61" y="0"/>
                </a:cxn>
              </a:cxnLst>
              <a:rect l="0" t="0" r="r" b="b"/>
              <a:pathLst>
                <a:path w="68" h="68">
                  <a:moveTo>
                    <a:pt x="55" y="20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5" y="13"/>
                    <a:pt x="55" y="13"/>
                    <a:pt x="55" y="13"/>
                  </a:cubicBezTo>
                  <a:lnTo>
                    <a:pt x="55" y="20"/>
                  </a:lnTo>
                  <a:close/>
                  <a:moveTo>
                    <a:pt x="41" y="41"/>
                  </a:moveTo>
                  <a:cubicBezTo>
                    <a:pt x="14" y="41"/>
                    <a:pt x="14" y="41"/>
                    <a:pt x="14" y="4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41" y="34"/>
                    <a:pt x="41" y="34"/>
                    <a:pt x="41" y="34"/>
                  </a:cubicBezTo>
                  <a:lnTo>
                    <a:pt x="41" y="41"/>
                  </a:lnTo>
                  <a:close/>
                  <a:moveTo>
                    <a:pt x="14" y="24"/>
                  </a:moveTo>
                  <a:cubicBezTo>
                    <a:pt x="55" y="24"/>
                    <a:pt x="55" y="24"/>
                    <a:pt x="55" y="24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14" y="30"/>
                    <a:pt x="14" y="30"/>
                    <a:pt x="14" y="30"/>
                  </a:cubicBezTo>
                  <a:lnTo>
                    <a:pt x="14" y="24"/>
                  </a:lnTo>
                  <a:close/>
                  <a:moveTo>
                    <a:pt x="6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5" y="54"/>
                    <a:pt x="68" y="51"/>
                    <a:pt x="68" y="48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3"/>
                    <a:pt x="65" y="0"/>
                    <a:pt x="61" y="0"/>
                  </a:cubicBezTo>
                </a:path>
              </a:pathLst>
            </a:custGeom>
            <a:solidFill>
              <a:srgbClr val="EDECE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3" name="Freeform 86"/>
            <p:cNvSpPr>
              <a:spLocks noEditPoints="1"/>
            </p:cNvSpPr>
            <p:nvPr/>
          </p:nvSpPr>
          <p:spPr bwMode="auto">
            <a:xfrm>
              <a:off x="5029200" y="285750"/>
              <a:ext cx="200025" cy="151210"/>
            </a:xfrm>
            <a:custGeom>
              <a:avLst/>
              <a:gdLst/>
              <a:ahLst/>
              <a:cxnLst>
                <a:cxn ang="0">
                  <a:pos x="38" y="69"/>
                </a:cxn>
                <a:cxn ang="0">
                  <a:pos x="30" y="78"/>
                </a:cxn>
                <a:cxn ang="0">
                  <a:pos x="22" y="78"/>
                </a:cxn>
                <a:cxn ang="0">
                  <a:pos x="14" y="70"/>
                </a:cxn>
                <a:cxn ang="0">
                  <a:pos x="14" y="62"/>
                </a:cxn>
                <a:cxn ang="0">
                  <a:pos x="38" y="38"/>
                </a:cxn>
                <a:cxn ang="0">
                  <a:pos x="46" y="38"/>
                </a:cxn>
                <a:cxn ang="0">
                  <a:pos x="54" y="46"/>
                </a:cxn>
                <a:cxn ang="0">
                  <a:pos x="61" y="38"/>
                </a:cxn>
                <a:cxn ang="0">
                  <a:pos x="54" y="30"/>
                </a:cxn>
                <a:cxn ang="0">
                  <a:pos x="30" y="30"/>
                </a:cxn>
                <a:cxn ang="0">
                  <a:pos x="7" y="54"/>
                </a:cxn>
                <a:cxn ang="0">
                  <a:pos x="7" y="78"/>
                </a:cxn>
                <a:cxn ang="0">
                  <a:pos x="14" y="85"/>
                </a:cxn>
                <a:cxn ang="0">
                  <a:pos x="38" y="85"/>
                </a:cxn>
                <a:cxn ang="0">
                  <a:pos x="51" y="72"/>
                </a:cxn>
                <a:cxn ang="0">
                  <a:pos x="38" y="69"/>
                </a:cxn>
                <a:cxn ang="0">
                  <a:pos x="85" y="38"/>
                </a:cxn>
                <a:cxn ang="0">
                  <a:pos x="61" y="62"/>
                </a:cxn>
                <a:cxn ang="0">
                  <a:pos x="38" y="62"/>
                </a:cxn>
                <a:cxn ang="0">
                  <a:pos x="30" y="54"/>
                </a:cxn>
                <a:cxn ang="0">
                  <a:pos x="38" y="46"/>
                </a:cxn>
                <a:cxn ang="0">
                  <a:pos x="46" y="54"/>
                </a:cxn>
                <a:cxn ang="0">
                  <a:pos x="54" y="54"/>
                </a:cxn>
                <a:cxn ang="0">
                  <a:pos x="77" y="30"/>
                </a:cxn>
                <a:cxn ang="0">
                  <a:pos x="77" y="23"/>
                </a:cxn>
                <a:cxn ang="0">
                  <a:pos x="69" y="15"/>
                </a:cxn>
                <a:cxn ang="0">
                  <a:pos x="61" y="15"/>
                </a:cxn>
                <a:cxn ang="0">
                  <a:pos x="53" y="23"/>
                </a:cxn>
                <a:cxn ang="0">
                  <a:pos x="40" y="20"/>
                </a:cxn>
                <a:cxn ang="0">
                  <a:pos x="54" y="7"/>
                </a:cxn>
                <a:cxn ang="0">
                  <a:pos x="77" y="7"/>
                </a:cxn>
                <a:cxn ang="0">
                  <a:pos x="85" y="15"/>
                </a:cxn>
                <a:cxn ang="0">
                  <a:pos x="85" y="38"/>
                </a:cxn>
              </a:cxnLst>
              <a:rect l="0" t="0" r="r" b="b"/>
              <a:pathLst>
                <a:path w="91" h="92">
                  <a:moveTo>
                    <a:pt x="38" y="69"/>
                  </a:moveTo>
                  <a:cubicBezTo>
                    <a:pt x="30" y="78"/>
                    <a:pt x="30" y="78"/>
                    <a:pt x="30" y="78"/>
                  </a:cubicBezTo>
                  <a:cubicBezTo>
                    <a:pt x="28" y="80"/>
                    <a:pt x="24" y="80"/>
                    <a:pt x="22" y="78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2" y="68"/>
                    <a:pt x="12" y="64"/>
                    <a:pt x="14" y="62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40" y="36"/>
                    <a:pt x="44" y="36"/>
                    <a:pt x="46" y="38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47" y="24"/>
                    <a:pt x="37" y="24"/>
                    <a:pt x="30" y="3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61"/>
                    <a:pt x="0" y="71"/>
                    <a:pt x="7" y="78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21" y="92"/>
                    <a:pt x="31" y="92"/>
                    <a:pt x="38" y="85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47" y="72"/>
                    <a:pt x="42" y="71"/>
                    <a:pt x="38" y="69"/>
                  </a:cubicBezTo>
                  <a:moveTo>
                    <a:pt x="85" y="38"/>
                  </a:moveTo>
                  <a:cubicBezTo>
                    <a:pt x="61" y="62"/>
                    <a:pt x="61" y="62"/>
                    <a:pt x="61" y="62"/>
                  </a:cubicBezTo>
                  <a:cubicBezTo>
                    <a:pt x="55" y="68"/>
                    <a:pt x="44" y="68"/>
                    <a:pt x="38" y="62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8" y="56"/>
                    <a:pt x="51" y="56"/>
                    <a:pt x="54" y="54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9" y="28"/>
                    <a:pt x="79" y="25"/>
                    <a:pt x="77" y="23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7" y="13"/>
                    <a:pt x="64" y="13"/>
                    <a:pt x="61" y="15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49" y="21"/>
                    <a:pt x="45" y="20"/>
                    <a:pt x="40" y="20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60" y="0"/>
                    <a:pt x="71" y="0"/>
                    <a:pt x="77" y="7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91" y="21"/>
                    <a:pt x="91" y="32"/>
                    <a:pt x="85" y="38"/>
                  </a:cubicBezTo>
                </a:path>
              </a:pathLst>
            </a:custGeom>
            <a:solidFill>
              <a:srgbClr val="E2ECF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4" name="Freeform 87"/>
            <p:cNvSpPr>
              <a:spLocks noEditPoints="1"/>
            </p:cNvSpPr>
            <p:nvPr/>
          </p:nvSpPr>
          <p:spPr bwMode="auto">
            <a:xfrm>
              <a:off x="6100762" y="342286"/>
              <a:ext cx="223838" cy="169683"/>
            </a:xfrm>
            <a:custGeom>
              <a:avLst/>
              <a:gdLst/>
              <a:ahLst/>
              <a:cxnLst>
                <a:cxn ang="0">
                  <a:pos x="28" y="51"/>
                </a:cxn>
                <a:cxn ang="0">
                  <a:pos x="22" y="57"/>
                </a:cxn>
                <a:cxn ang="0">
                  <a:pos x="16" y="57"/>
                </a:cxn>
                <a:cxn ang="0">
                  <a:pos x="10" y="51"/>
                </a:cxn>
                <a:cxn ang="0">
                  <a:pos x="10" y="46"/>
                </a:cxn>
                <a:cxn ang="0">
                  <a:pos x="28" y="28"/>
                </a:cxn>
                <a:cxn ang="0">
                  <a:pos x="33" y="28"/>
                </a:cxn>
                <a:cxn ang="0">
                  <a:pos x="39" y="34"/>
                </a:cxn>
                <a:cxn ang="0">
                  <a:pos x="45" y="28"/>
                </a:cxn>
                <a:cxn ang="0">
                  <a:pos x="39" y="22"/>
                </a:cxn>
                <a:cxn ang="0">
                  <a:pos x="22" y="22"/>
                </a:cxn>
                <a:cxn ang="0">
                  <a:pos x="4" y="40"/>
                </a:cxn>
                <a:cxn ang="0">
                  <a:pos x="4" y="57"/>
                </a:cxn>
                <a:cxn ang="0">
                  <a:pos x="10" y="63"/>
                </a:cxn>
                <a:cxn ang="0">
                  <a:pos x="28" y="63"/>
                </a:cxn>
                <a:cxn ang="0">
                  <a:pos x="37" y="53"/>
                </a:cxn>
                <a:cxn ang="0">
                  <a:pos x="28" y="51"/>
                </a:cxn>
                <a:cxn ang="0">
                  <a:pos x="63" y="28"/>
                </a:cxn>
                <a:cxn ang="0">
                  <a:pos x="45" y="46"/>
                </a:cxn>
                <a:cxn ang="0">
                  <a:pos x="28" y="46"/>
                </a:cxn>
                <a:cxn ang="0">
                  <a:pos x="22" y="40"/>
                </a:cxn>
                <a:cxn ang="0">
                  <a:pos x="28" y="34"/>
                </a:cxn>
                <a:cxn ang="0">
                  <a:pos x="33" y="40"/>
                </a:cxn>
                <a:cxn ang="0">
                  <a:pos x="39" y="40"/>
                </a:cxn>
                <a:cxn ang="0">
                  <a:pos x="57" y="22"/>
                </a:cxn>
                <a:cxn ang="0">
                  <a:pos x="57" y="17"/>
                </a:cxn>
                <a:cxn ang="0">
                  <a:pos x="51" y="11"/>
                </a:cxn>
                <a:cxn ang="0">
                  <a:pos x="45" y="11"/>
                </a:cxn>
                <a:cxn ang="0">
                  <a:pos x="39" y="17"/>
                </a:cxn>
                <a:cxn ang="0">
                  <a:pos x="29" y="15"/>
                </a:cxn>
                <a:cxn ang="0">
                  <a:pos x="39" y="5"/>
                </a:cxn>
                <a:cxn ang="0">
                  <a:pos x="57" y="5"/>
                </a:cxn>
                <a:cxn ang="0">
                  <a:pos x="63" y="11"/>
                </a:cxn>
                <a:cxn ang="0">
                  <a:pos x="63" y="28"/>
                </a:cxn>
              </a:cxnLst>
              <a:rect l="0" t="0" r="r" b="b"/>
              <a:pathLst>
                <a:path w="67" h="68">
                  <a:moveTo>
                    <a:pt x="28" y="51"/>
                  </a:moveTo>
                  <a:cubicBezTo>
                    <a:pt x="22" y="57"/>
                    <a:pt x="22" y="57"/>
                    <a:pt x="22" y="57"/>
                  </a:cubicBezTo>
                  <a:cubicBezTo>
                    <a:pt x="20" y="59"/>
                    <a:pt x="18" y="59"/>
                    <a:pt x="16" y="57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9" y="50"/>
                    <a:pt x="9" y="47"/>
                    <a:pt x="10" y="46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9" y="27"/>
                    <a:pt x="32" y="27"/>
                    <a:pt x="33" y="28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4" y="18"/>
                    <a:pt x="27" y="18"/>
                    <a:pt x="22" y="2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5"/>
                    <a:pt x="0" y="52"/>
                    <a:pt x="4" y="57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5" y="68"/>
                    <a:pt x="23" y="68"/>
                    <a:pt x="28" y="6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4" y="53"/>
                    <a:pt x="31" y="53"/>
                    <a:pt x="28" y="51"/>
                  </a:cubicBezTo>
                  <a:moveTo>
                    <a:pt x="63" y="28"/>
                  </a:moveTo>
                  <a:cubicBezTo>
                    <a:pt x="45" y="46"/>
                    <a:pt x="45" y="46"/>
                    <a:pt x="45" y="46"/>
                  </a:cubicBezTo>
                  <a:cubicBezTo>
                    <a:pt x="40" y="50"/>
                    <a:pt x="32" y="50"/>
                    <a:pt x="28" y="46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5" y="41"/>
                    <a:pt x="38" y="41"/>
                    <a:pt x="39" y="40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8" y="21"/>
                    <a:pt x="58" y="18"/>
                    <a:pt x="57" y="17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49" y="9"/>
                    <a:pt x="47" y="9"/>
                    <a:pt x="45" y="11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6" y="15"/>
                    <a:pt x="33" y="15"/>
                    <a:pt x="29" y="1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4" y="0"/>
                    <a:pt x="52" y="0"/>
                    <a:pt x="57" y="5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7" y="16"/>
                    <a:pt x="67" y="23"/>
                    <a:pt x="63" y="28"/>
                  </a:cubicBezTo>
                </a:path>
              </a:pathLst>
            </a:custGeom>
            <a:solidFill>
              <a:srgbClr val="EDECE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5" name="Freeform 99"/>
            <p:cNvSpPr>
              <a:spLocks noEditPoints="1"/>
            </p:cNvSpPr>
            <p:nvPr/>
          </p:nvSpPr>
          <p:spPr bwMode="auto">
            <a:xfrm>
              <a:off x="7696200" y="285751"/>
              <a:ext cx="190500" cy="142875"/>
            </a:xfrm>
            <a:custGeom>
              <a:avLst/>
              <a:gdLst/>
              <a:ahLst/>
              <a:cxnLst>
                <a:cxn ang="0">
                  <a:pos x="43" y="68"/>
                </a:cxn>
                <a:cxn ang="0">
                  <a:pos x="68" y="44"/>
                </a:cxn>
                <a:cxn ang="0">
                  <a:pos x="43" y="19"/>
                </a:cxn>
                <a:cxn ang="0">
                  <a:pos x="19" y="44"/>
                </a:cxn>
                <a:cxn ang="0">
                  <a:pos x="43" y="68"/>
                </a:cxn>
                <a:cxn ang="0">
                  <a:pos x="0" y="49"/>
                </a:cxn>
                <a:cxn ang="0">
                  <a:pos x="0" y="38"/>
                </a:cxn>
                <a:cxn ang="0">
                  <a:pos x="8" y="38"/>
                </a:cxn>
                <a:cxn ang="0">
                  <a:pos x="10" y="31"/>
                </a:cxn>
                <a:cxn ang="0">
                  <a:pos x="3" y="27"/>
                </a:cxn>
                <a:cxn ang="0">
                  <a:pos x="8" y="17"/>
                </a:cxn>
                <a:cxn ang="0">
                  <a:pos x="16" y="22"/>
                </a:cxn>
                <a:cxn ang="0">
                  <a:pos x="21" y="16"/>
                </a:cxn>
                <a:cxn ang="0">
                  <a:pos x="17" y="9"/>
                </a:cxn>
                <a:cxn ang="0">
                  <a:pos x="26" y="3"/>
                </a:cxn>
                <a:cxn ang="0">
                  <a:pos x="31" y="11"/>
                </a:cxn>
                <a:cxn ang="0">
                  <a:pos x="38" y="9"/>
                </a:cxn>
                <a:cxn ang="0">
                  <a:pos x="38" y="0"/>
                </a:cxn>
                <a:cxn ang="0">
                  <a:pos x="49" y="0"/>
                </a:cxn>
                <a:cxn ang="0">
                  <a:pos x="49" y="9"/>
                </a:cxn>
                <a:cxn ang="0">
                  <a:pos x="56" y="11"/>
                </a:cxn>
                <a:cxn ang="0">
                  <a:pos x="60" y="3"/>
                </a:cxn>
                <a:cxn ang="0">
                  <a:pos x="70" y="9"/>
                </a:cxn>
                <a:cxn ang="0">
                  <a:pos x="65" y="16"/>
                </a:cxn>
                <a:cxn ang="0">
                  <a:pos x="71" y="22"/>
                </a:cxn>
                <a:cxn ang="0">
                  <a:pos x="78" y="17"/>
                </a:cxn>
                <a:cxn ang="0">
                  <a:pos x="84" y="27"/>
                </a:cxn>
                <a:cxn ang="0">
                  <a:pos x="76" y="31"/>
                </a:cxn>
                <a:cxn ang="0">
                  <a:pos x="78" y="38"/>
                </a:cxn>
                <a:cxn ang="0">
                  <a:pos x="87" y="38"/>
                </a:cxn>
                <a:cxn ang="0">
                  <a:pos x="87" y="49"/>
                </a:cxn>
                <a:cxn ang="0">
                  <a:pos x="78" y="49"/>
                </a:cxn>
                <a:cxn ang="0">
                  <a:pos x="76" y="56"/>
                </a:cxn>
                <a:cxn ang="0">
                  <a:pos x="84" y="61"/>
                </a:cxn>
                <a:cxn ang="0">
                  <a:pos x="78" y="70"/>
                </a:cxn>
                <a:cxn ang="0">
                  <a:pos x="71" y="66"/>
                </a:cxn>
                <a:cxn ang="0">
                  <a:pos x="65" y="71"/>
                </a:cxn>
                <a:cxn ang="0">
                  <a:pos x="70" y="79"/>
                </a:cxn>
                <a:cxn ang="0">
                  <a:pos x="60" y="84"/>
                </a:cxn>
                <a:cxn ang="0">
                  <a:pos x="56" y="77"/>
                </a:cxn>
                <a:cxn ang="0">
                  <a:pos x="49" y="79"/>
                </a:cxn>
                <a:cxn ang="0">
                  <a:pos x="49" y="87"/>
                </a:cxn>
                <a:cxn ang="0">
                  <a:pos x="38" y="87"/>
                </a:cxn>
                <a:cxn ang="0">
                  <a:pos x="38" y="79"/>
                </a:cxn>
                <a:cxn ang="0">
                  <a:pos x="31" y="77"/>
                </a:cxn>
                <a:cxn ang="0">
                  <a:pos x="26" y="84"/>
                </a:cxn>
                <a:cxn ang="0">
                  <a:pos x="17" y="79"/>
                </a:cxn>
                <a:cxn ang="0">
                  <a:pos x="21" y="71"/>
                </a:cxn>
                <a:cxn ang="0">
                  <a:pos x="16" y="66"/>
                </a:cxn>
                <a:cxn ang="0">
                  <a:pos x="8" y="70"/>
                </a:cxn>
                <a:cxn ang="0">
                  <a:pos x="3" y="61"/>
                </a:cxn>
                <a:cxn ang="0">
                  <a:pos x="10" y="56"/>
                </a:cxn>
                <a:cxn ang="0">
                  <a:pos x="8" y="49"/>
                </a:cxn>
                <a:cxn ang="0">
                  <a:pos x="0" y="49"/>
                </a:cxn>
              </a:cxnLst>
              <a:rect l="0" t="0" r="r" b="b"/>
              <a:pathLst>
                <a:path w="87" h="87">
                  <a:moveTo>
                    <a:pt x="43" y="68"/>
                  </a:moveTo>
                  <a:cubicBezTo>
                    <a:pt x="57" y="68"/>
                    <a:pt x="68" y="57"/>
                    <a:pt x="68" y="44"/>
                  </a:cubicBezTo>
                  <a:cubicBezTo>
                    <a:pt x="68" y="30"/>
                    <a:pt x="57" y="19"/>
                    <a:pt x="43" y="19"/>
                  </a:cubicBezTo>
                  <a:cubicBezTo>
                    <a:pt x="30" y="19"/>
                    <a:pt x="19" y="30"/>
                    <a:pt x="19" y="44"/>
                  </a:cubicBezTo>
                  <a:cubicBezTo>
                    <a:pt x="19" y="57"/>
                    <a:pt x="30" y="68"/>
                    <a:pt x="43" y="68"/>
                  </a:cubicBezTo>
                  <a:moveTo>
                    <a:pt x="0" y="49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6"/>
                    <a:pt x="10" y="33"/>
                    <a:pt x="10" y="31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3" y="10"/>
                    <a:pt x="35" y="9"/>
                    <a:pt x="38" y="9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51" y="9"/>
                    <a:pt x="54" y="10"/>
                    <a:pt x="56" y="1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7" y="18"/>
                    <a:pt x="69" y="20"/>
                    <a:pt x="71" y="22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84" y="27"/>
                    <a:pt x="84" y="27"/>
                    <a:pt x="84" y="27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7" y="33"/>
                    <a:pt x="78" y="36"/>
                    <a:pt x="78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8" y="52"/>
                    <a:pt x="77" y="54"/>
                    <a:pt x="76" y="56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69" y="68"/>
                    <a:pt x="67" y="70"/>
                    <a:pt x="65" y="71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4" y="78"/>
                    <a:pt x="51" y="78"/>
                    <a:pt x="49" y="79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5" y="78"/>
                    <a:pt x="33" y="78"/>
                    <a:pt x="31" y="77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19" y="70"/>
                    <a:pt x="17" y="68"/>
                    <a:pt x="16" y="66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4"/>
                    <a:pt x="9" y="52"/>
                    <a:pt x="8" y="49"/>
                  </a:cubicBezTo>
                  <a:lnTo>
                    <a:pt x="0" y="49"/>
                  </a:lnTo>
                  <a:close/>
                </a:path>
              </a:pathLst>
            </a:custGeom>
            <a:solidFill>
              <a:srgbClr val="EDECE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6" name="Freeform 133"/>
            <p:cNvSpPr>
              <a:spLocks/>
            </p:cNvSpPr>
            <p:nvPr/>
          </p:nvSpPr>
          <p:spPr bwMode="auto">
            <a:xfrm>
              <a:off x="4419600" y="234554"/>
              <a:ext cx="90488" cy="191691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1" y="28"/>
                </a:cxn>
                <a:cxn ang="0">
                  <a:pos x="4" y="40"/>
                </a:cxn>
                <a:cxn ang="0">
                  <a:pos x="15" y="53"/>
                </a:cxn>
                <a:cxn ang="0">
                  <a:pos x="15" y="117"/>
                </a:cxn>
                <a:cxn ang="0">
                  <a:pos x="26" y="117"/>
                </a:cxn>
                <a:cxn ang="0">
                  <a:pos x="26" y="53"/>
                </a:cxn>
                <a:cxn ang="0">
                  <a:pos x="38" y="40"/>
                </a:cxn>
                <a:cxn ang="0">
                  <a:pos x="41" y="28"/>
                </a:cxn>
                <a:cxn ang="0">
                  <a:pos x="36" y="14"/>
                </a:cxn>
                <a:cxn ang="0">
                  <a:pos x="27" y="0"/>
                </a:cxn>
                <a:cxn ang="0">
                  <a:pos x="30" y="27"/>
                </a:cxn>
                <a:cxn ang="0">
                  <a:pos x="27" y="27"/>
                </a:cxn>
                <a:cxn ang="0">
                  <a:pos x="24" y="0"/>
                </a:cxn>
                <a:cxn ang="0">
                  <a:pos x="21" y="0"/>
                </a:cxn>
                <a:cxn ang="0">
                  <a:pos x="18" y="0"/>
                </a:cxn>
                <a:cxn ang="0">
                  <a:pos x="15" y="27"/>
                </a:cxn>
                <a:cxn ang="0">
                  <a:pos x="11" y="27"/>
                </a:cxn>
                <a:cxn ang="0">
                  <a:pos x="14" y="0"/>
                </a:cxn>
                <a:cxn ang="0">
                  <a:pos x="5" y="14"/>
                </a:cxn>
              </a:cxnLst>
              <a:rect l="0" t="0" r="r" b="b"/>
              <a:pathLst>
                <a:path w="41" h="117">
                  <a:moveTo>
                    <a:pt x="5" y="14"/>
                  </a:moveTo>
                  <a:cubicBezTo>
                    <a:pt x="4" y="18"/>
                    <a:pt x="2" y="23"/>
                    <a:pt x="1" y="28"/>
                  </a:cubicBezTo>
                  <a:cubicBezTo>
                    <a:pt x="0" y="33"/>
                    <a:pt x="2" y="36"/>
                    <a:pt x="4" y="40"/>
                  </a:cubicBezTo>
                  <a:cubicBezTo>
                    <a:pt x="6" y="45"/>
                    <a:pt x="10" y="50"/>
                    <a:pt x="15" y="53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26" y="117"/>
                    <a:pt x="26" y="117"/>
                    <a:pt x="26" y="117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31" y="51"/>
                    <a:pt x="35" y="45"/>
                    <a:pt x="38" y="40"/>
                  </a:cubicBezTo>
                  <a:cubicBezTo>
                    <a:pt x="40" y="36"/>
                    <a:pt x="41" y="33"/>
                    <a:pt x="41" y="28"/>
                  </a:cubicBezTo>
                  <a:cubicBezTo>
                    <a:pt x="40" y="23"/>
                    <a:pt x="38" y="18"/>
                    <a:pt x="36" y="14"/>
                  </a:cubicBezTo>
                  <a:cubicBezTo>
                    <a:pt x="35" y="10"/>
                    <a:pt x="32" y="0"/>
                    <a:pt x="27" y="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0"/>
                    <a:pt x="7" y="10"/>
                    <a:pt x="5" y="14"/>
                  </a:cubicBezTo>
                </a:path>
              </a:pathLst>
            </a:custGeom>
            <a:solidFill>
              <a:srgbClr val="EDECE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7" name="Freeform 134"/>
            <p:cNvSpPr>
              <a:spLocks/>
            </p:cNvSpPr>
            <p:nvPr/>
          </p:nvSpPr>
          <p:spPr bwMode="auto">
            <a:xfrm>
              <a:off x="4538666" y="228600"/>
              <a:ext cx="93663" cy="197644"/>
            </a:xfrm>
            <a:custGeom>
              <a:avLst/>
              <a:gdLst/>
              <a:ahLst/>
              <a:cxnLst>
                <a:cxn ang="0">
                  <a:pos x="27" y="120"/>
                </a:cxn>
                <a:cxn ang="0">
                  <a:pos x="27" y="57"/>
                </a:cxn>
                <a:cxn ang="0">
                  <a:pos x="43" y="32"/>
                </a:cxn>
                <a:cxn ang="0">
                  <a:pos x="21" y="0"/>
                </a:cxn>
                <a:cxn ang="0">
                  <a:pos x="0" y="32"/>
                </a:cxn>
                <a:cxn ang="0">
                  <a:pos x="16" y="57"/>
                </a:cxn>
                <a:cxn ang="0">
                  <a:pos x="16" y="120"/>
                </a:cxn>
                <a:cxn ang="0">
                  <a:pos x="27" y="120"/>
                </a:cxn>
              </a:cxnLst>
              <a:rect l="0" t="0" r="r" b="b"/>
              <a:pathLst>
                <a:path w="43" h="120">
                  <a:moveTo>
                    <a:pt x="27" y="120"/>
                  </a:moveTo>
                  <a:cubicBezTo>
                    <a:pt x="27" y="57"/>
                    <a:pt x="27" y="57"/>
                    <a:pt x="27" y="57"/>
                  </a:cubicBezTo>
                  <a:cubicBezTo>
                    <a:pt x="36" y="54"/>
                    <a:pt x="43" y="44"/>
                    <a:pt x="43" y="32"/>
                  </a:cubicBezTo>
                  <a:cubicBezTo>
                    <a:pt x="43" y="18"/>
                    <a:pt x="33" y="0"/>
                    <a:pt x="21" y="0"/>
                  </a:cubicBezTo>
                  <a:cubicBezTo>
                    <a:pt x="9" y="0"/>
                    <a:pt x="0" y="18"/>
                    <a:pt x="0" y="32"/>
                  </a:cubicBezTo>
                  <a:cubicBezTo>
                    <a:pt x="0" y="44"/>
                    <a:pt x="6" y="54"/>
                    <a:pt x="16" y="57"/>
                  </a:cubicBezTo>
                  <a:cubicBezTo>
                    <a:pt x="16" y="120"/>
                    <a:pt x="16" y="120"/>
                    <a:pt x="16" y="120"/>
                  </a:cubicBezTo>
                  <a:lnTo>
                    <a:pt x="27" y="120"/>
                  </a:lnTo>
                  <a:close/>
                </a:path>
              </a:pathLst>
            </a:custGeom>
            <a:solidFill>
              <a:srgbClr val="EDECE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8" name="Freeform 135"/>
            <p:cNvSpPr>
              <a:spLocks noEditPoints="1"/>
            </p:cNvSpPr>
            <p:nvPr/>
          </p:nvSpPr>
          <p:spPr bwMode="auto">
            <a:xfrm>
              <a:off x="5616578" y="285750"/>
              <a:ext cx="174625" cy="94060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22" y="57"/>
                </a:cxn>
                <a:cxn ang="0">
                  <a:pos x="22" y="51"/>
                </a:cxn>
                <a:cxn ang="0">
                  <a:pos x="7" y="51"/>
                </a:cxn>
                <a:cxn ang="0">
                  <a:pos x="22" y="29"/>
                </a:cxn>
                <a:cxn ang="0">
                  <a:pos x="22" y="18"/>
                </a:cxn>
                <a:cxn ang="0">
                  <a:pos x="17" y="20"/>
                </a:cxn>
                <a:cxn ang="0">
                  <a:pos x="11" y="14"/>
                </a:cxn>
                <a:cxn ang="0">
                  <a:pos x="17" y="7"/>
                </a:cxn>
                <a:cxn ang="0">
                  <a:pos x="22" y="10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57"/>
                </a:cxn>
                <a:cxn ang="0">
                  <a:pos x="36" y="0"/>
                </a:cxn>
                <a:cxn ang="0">
                  <a:pos x="22" y="0"/>
                </a:cxn>
                <a:cxn ang="0">
                  <a:pos x="22" y="10"/>
                </a:cxn>
                <a:cxn ang="0">
                  <a:pos x="24" y="14"/>
                </a:cxn>
                <a:cxn ang="0">
                  <a:pos x="22" y="18"/>
                </a:cxn>
                <a:cxn ang="0">
                  <a:pos x="22" y="29"/>
                </a:cxn>
                <a:cxn ang="0">
                  <a:pos x="32" y="42"/>
                </a:cxn>
                <a:cxn ang="0">
                  <a:pos x="36" y="47"/>
                </a:cxn>
                <a:cxn ang="0">
                  <a:pos x="36" y="43"/>
                </a:cxn>
                <a:cxn ang="0">
                  <a:pos x="33" y="40"/>
                </a:cxn>
                <a:cxn ang="0">
                  <a:pos x="36" y="37"/>
                </a:cxn>
                <a:cxn ang="0">
                  <a:pos x="36" y="0"/>
                </a:cxn>
                <a:cxn ang="0">
                  <a:pos x="22" y="57"/>
                </a:cxn>
                <a:cxn ang="0">
                  <a:pos x="36" y="57"/>
                </a:cxn>
                <a:cxn ang="0">
                  <a:pos x="36" y="51"/>
                </a:cxn>
                <a:cxn ang="0">
                  <a:pos x="26" y="51"/>
                </a:cxn>
                <a:cxn ang="0">
                  <a:pos x="22" y="51"/>
                </a:cxn>
                <a:cxn ang="0">
                  <a:pos x="22" y="57"/>
                </a:cxn>
                <a:cxn ang="0">
                  <a:pos x="53" y="0"/>
                </a:cxn>
                <a:cxn ang="0">
                  <a:pos x="36" y="0"/>
                </a:cxn>
                <a:cxn ang="0">
                  <a:pos x="36" y="37"/>
                </a:cxn>
                <a:cxn ang="0">
                  <a:pos x="49" y="19"/>
                </a:cxn>
                <a:cxn ang="0">
                  <a:pos x="53" y="24"/>
                </a:cxn>
                <a:cxn ang="0">
                  <a:pos x="53" y="0"/>
                </a:cxn>
                <a:cxn ang="0">
                  <a:pos x="36" y="57"/>
                </a:cxn>
                <a:cxn ang="0">
                  <a:pos x="53" y="57"/>
                </a:cxn>
                <a:cxn ang="0">
                  <a:pos x="53" y="51"/>
                </a:cxn>
                <a:cxn ang="0">
                  <a:pos x="41" y="51"/>
                </a:cxn>
                <a:cxn ang="0">
                  <a:pos x="40" y="49"/>
                </a:cxn>
                <a:cxn ang="0">
                  <a:pos x="36" y="43"/>
                </a:cxn>
                <a:cxn ang="0">
                  <a:pos x="36" y="47"/>
                </a:cxn>
                <a:cxn ang="0">
                  <a:pos x="38" y="51"/>
                </a:cxn>
                <a:cxn ang="0">
                  <a:pos x="36" y="51"/>
                </a:cxn>
                <a:cxn ang="0">
                  <a:pos x="36" y="57"/>
                </a:cxn>
                <a:cxn ang="0">
                  <a:pos x="53" y="57"/>
                </a:cxn>
                <a:cxn ang="0">
                  <a:pos x="79" y="57"/>
                </a:cxn>
                <a:cxn ang="0">
                  <a:pos x="79" y="0"/>
                </a:cxn>
                <a:cxn ang="0">
                  <a:pos x="53" y="0"/>
                </a:cxn>
                <a:cxn ang="0">
                  <a:pos x="53" y="24"/>
                </a:cxn>
                <a:cxn ang="0">
                  <a:pos x="72" y="51"/>
                </a:cxn>
                <a:cxn ang="0">
                  <a:pos x="53" y="51"/>
                </a:cxn>
                <a:cxn ang="0">
                  <a:pos x="53" y="57"/>
                </a:cxn>
              </a:cxnLst>
              <a:rect l="0" t="0" r="r" b="b"/>
              <a:pathLst>
                <a:path w="79" h="57">
                  <a:moveTo>
                    <a:pt x="0" y="57"/>
                  </a:moveTo>
                  <a:cubicBezTo>
                    <a:pt x="22" y="57"/>
                    <a:pt x="22" y="57"/>
                    <a:pt x="22" y="57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9"/>
                    <a:pt x="19" y="20"/>
                    <a:pt x="17" y="20"/>
                  </a:cubicBezTo>
                  <a:cubicBezTo>
                    <a:pt x="14" y="20"/>
                    <a:pt x="11" y="17"/>
                    <a:pt x="11" y="14"/>
                  </a:cubicBezTo>
                  <a:cubicBezTo>
                    <a:pt x="11" y="10"/>
                    <a:pt x="14" y="7"/>
                    <a:pt x="17" y="7"/>
                  </a:cubicBezTo>
                  <a:cubicBezTo>
                    <a:pt x="19" y="7"/>
                    <a:pt x="21" y="8"/>
                    <a:pt x="22" y="1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7"/>
                  </a:lnTo>
                  <a:close/>
                  <a:moveTo>
                    <a:pt x="36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4" y="12"/>
                    <a:pt x="24" y="14"/>
                  </a:cubicBezTo>
                  <a:cubicBezTo>
                    <a:pt x="24" y="15"/>
                    <a:pt x="23" y="16"/>
                    <a:pt x="22" y="18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6" y="37"/>
                    <a:pt x="36" y="37"/>
                    <a:pt x="36" y="37"/>
                  </a:cubicBezTo>
                  <a:lnTo>
                    <a:pt x="36" y="0"/>
                  </a:lnTo>
                  <a:close/>
                  <a:moveTo>
                    <a:pt x="22" y="57"/>
                  </a:moveTo>
                  <a:cubicBezTo>
                    <a:pt x="36" y="57"/>
                    <a:pt x="36" y="57"/>
                    <a:pt x="36" y="57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2" y="51"/>
                    <a:pt x="22" y="51"/>
                    <a:pt x="22" y="51"/>
                  </a:cubicBezTo>
                  <a:lnTo>
                    <a:pt x="22" y="57"/>
                  </a:lnTo>
                  <a:close/>
                  <a:moveTo>
                    <a:pt x="53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3" y="24"/>
                    <a:pt x="53" y="24"/>
                    <a:pt x="53" y="24"/>
                  </a:cubicBezTo>
                  <a:lnTo>
                    <a:pt x="53" y="0"/>
                  </a:lnTo>
                  <a:close/>
                  <a:moveTo>
                    <a:pt x="36" y="57"/>
                  </a:moveTo>
                  <a:cubicBezTo>
                    <a:pt x="53" y="57"/>
                    <a:pt x="53" y="57"/>
                    <a:pt x="53" y="57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6" y="51"/>
                    <a:pt x="36" y="51"/>
                    <a:pt x="36" y="51"/>
                  </a:cubicBezTo>
                  <a:lnTo>
                    <a:pt x="36" y="57"/>
                  </a:lnTo>
                  <a:close/>
                  <a:moveTo>
                    <a:pt x="53" y="57"/>
                  </a:moveTo>
                  <a:cubicBezTo>
                    <a:pt x="79" y="57"/>
                    <a:pt x="79" y="57"/>
                    <a:pt x="79" y="57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53" y="51"/>
                    <a:pt x="53" y="51"/>
                    <a:pt x="53" y="51"/>
                  </a:cubicBezTo>
                  <a:lnTo>
                    <a:pt x="53" y="57"/>
                  </a:lnTo>
                  <a:close/>
                </a:path>
              </a:pathLst>
            </a:custGeom>
            <a:solidFill>
              <a:srgbClr val="EDECE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9" name="Freeform 142"/>
            <p:cNvSpPr>
              <a:spLocks noEditPoints="1"/>
            </p:cNvSpPr>
            <p:nvPr/>
          </p:nvSpPr>
          <p:spPr bwMode="auto">
            <a:xfrm>
              <a:off x="2438400" y="285751"/>
              <a:ext cx="217488" cy="120254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28" y="73"/>
                </a:cxn>
                <a:cxn ang="0">
                  <a:pos x="28" y="65"/>
                </a:cxn>
                <a:cxn ang="0">
                  <a:pos x="8" y="65"/>
                </a:cxn>
                <a:cxn ang="0">
                  <a:pos x="28" y="37"/>
                </a:cxn>
                <a:cxn ang="0">
                  <a:pos x="28" y="23"/>
                </a:cxn>
                <a:cxn ang="0">
                  <a:pos x="22" y="26"/>
                </a:cxn>
                <a:cxn ang="0">
                  <a:pos x="14" y="18"/>
                </a:cxn>
                <a:cxn ang="0">
                  <a:pos x="22" y="10"/>
                </a:cxn>
                <a:cxn ang="0">
                  <a:pos x="28" y="13"/>
                </a:cxn>
                <a:cxn ang="0">
                  <a:pos x="28" y="0"/>
                </a:cxn>
                <a:cxn ang="0">
                  <a:pos x="0" y="0"/>
                </a:cxn>
                <a:cxn ang="0">
                  <a:pos x="0" y="73"/>
                </a:cxn>
                <a:cxn ang="0">
                  <a:pos x="45" y="0"/>
                </a:cxn>
                <a:cxn ang="0">
                  <a:pos x="28" y="0"/>
                </a:cxn>
                <a:cxn ang="0">
                  <a:pos x="28" y="13"/>
                </a:cxn>
                <a:cxn ang="0">
                  <a:pos x="30" y="18"/>
                </a:cxn>
                <a:cxn ang="0">
                  <a:pos x="28" y="23"/>
                </a:cxn>
                <a:cxn ang="0">
                  <a:pos x="28" y="37"/>
                </a:cxn>
                <a:cxn ang="0">
                  <a:pos x="40" y="54"/>
                </a:cxn>
                <a:cxn ang="0">
                  <a:pos x="45" y="61"/>
                </a:cxn>
                <a:cxn ang="0">
                  <a:pos x="45" y="56"/>
                </a:cxn>
                <a:cxn ang="0">
                  <a:pos x="42" y="51"/>
                </a:cxn>
                <a:cxn ang="0">
                  <a:pos x="45" y="47"/>
                </a:cxn>
                <a:cxn ang="0">
                  <a:pos x="45" y="0"/>
                </a:cxn>
                <a:cxn ang="0">
                  <a:pos x="28" y="73"/>
                </a:cxn>
                <a:cxn ang="0">
                  <a:pos x="45" y="73"/>
                </a:cxn>
                <a:cxn ang="0">
                  <a:pos x="45" y="65"/>
                </a:cxn>
                <a:cxn ang="0">
                  <a:pos x="32" y="65"/>
                </a:cxn>
                <a:cxn ang="0">
                  <a:pos x="28" y="65"/>
                </a:cxn>
                <a:cxn ang="0">
                  <a:pos x="28" y="73"/>
                </a:cxn>
                <a:cxn ang="0">
                  <a:pos x="66" y="0"/>
                </a:cxn>
                <a:cxn ang="0">
                  <a:pos x="45" y="0"/>
                </a:cxn>
                <a:cxn ang="0">
                  <a:pos x="45" y="47"/>
                </a:cxn>
                <a:cxn ang="0">
                  <a:pos x="61" y="24"/>
                </a:cxn>
                <a:cxn ang="0">
                  <a:pos x="66" y="31"/>
                </a:cxn>
                <a:cxn ang="0">
                  <a:pos x="66" y="0"/>
                </a:cxn>
                <a:cxn ang="0">
                  <a:pos x="45" y="73"/>
                </a:cxn>
                <a:cxn ang="0">
                  <a:pos x="66" y="73"/>
                </a:cxn>
                <a:cxn ang="0">
                  <a:pos x="66" y="65"/>
                </a:cxn>
                <a:cxn ang="0">
                  <a:pos x="51" y="65"/>
                </a:cxn>
                <a:cxn ang="0">
                  <a:pos x="50" y="63"/>
                </a:cxn>
                <a:cxn ang="0">
                  <a:pos x="45" y="56"/>
                </a:cxn>
                <a:cxn ang="0">
                  <a:pos x="45" y="61"/>
                </a:cxn>
                <a:cxn ang="0">
                  <a:pos x="48" y="65"/>
                </a:cxn>
                <a:cxn ang="0">
                  <a:pos x="45" y="65"/>
                </a:cxn>
                <a:cxn ang="0">
                  <a:pos x="45" y="73"/>
                </a:cxn>
                <a:cxn ang="0">
                  <a:pos x="66" y="73"/>
                </a:cxn>
                <a:cxn ang="0">
                  <a:pos x="99" y="73"/>
                </a:cxn>
                <a:cxn ang="0">
                  <a:pos x="99" y="0"/>
                </a:cxn>
                <a:cxn ang="0">
                  <a:pos x="66" y="0"/>
                </a:cxn>
                <a:cxn ang="0">
                  <a:pos x="66" y="31"/>
                </a:cxn>
                <a:cxn ang="0">
                  <a:pos x="90" y="65"/>
                </a:cxn>
                <a:cxn ang="0">
                  <a:pos x="66" y="65"/>
                </a:cxn>
                <a:cxn ang="0">
                  <a:pos x="66" y="73"/>
                </a:cxn>
              </a:cxnLst>
              <a:rect l="0" t="0" r="r" b="b"/>
              <a:pathLst>
                <a:path w="99" h="73">
                  <a:moveTo>
                    <a:pt x="0" y="73"/>
                  </a:moveTo>
                  <a:cubicBezTo>
                    <a:pt x="28" y="73"/>
                    <a:pt x="28" y="73"/>
                    <a:pt x="28" y="73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6" y="24"/>
                    <a:pt x="24" y="26"/>
                    <a:pt x="22" y="26"/>
                  </a:cubicBezTo>
                  <a:cubicBezTo>
                    <a:pt x="17" y="26"/>
                    <a:pt x="14" y="22"/>
                    <a:pt x="14" y="18"/>
                  </a:cubicBezTo>
                  <a:cubicBezTo>
                    <a:pt x="14" y="13"/>
                    <a:pt x="17" y="10"/>
                    <a:pt x="22" y="10"/>
                  </a:cubicBezTo>
                  <a:cubicBezTo>
                    <a:pt x="24" y="10"/>
                    <a:pt x="26" y="11"/>
                    <a:pt x="28" y="13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3"/>
                  </a:lnTo>
                  <a:close/>
                  <a:moveTo>
                    <a:pt x="4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4"/>
                    <a:pt x="30" y="16"/>
                    <a:pt x="30" y="18"/>
                  </a:cubicBezTo>
                  <a:cubicBezTo>
                    <a:pt x="30" y="20"/>
                    <a:pt x="29" y="21"/>
                    <a:pt x="28" y="23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5" y="47"/>
                    <a:pt x="45" y="47"/>
                    <a:pt x="45" y="47"/>
                  </a:cubicBezTo>
                  <a:lnTo>
                    <a:pt x="45" y="0"/>
                  </a:lnTo>
                  <a:close/>
                  <a:moveTo>
                    <a:pt x="28" y="73"/>
                  </a:moveTo>
                  <a:cubicBezTo>
                    <a:pt x="45" y="73"/>
                    <a:pt x="45" y="73"/>
                    <a:pt x="45" y="73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28" y="65"/>
                    <a:pt x="28" y="65"/>
                    <a:pt x="28" y="65"/>
                  </a:cubicBezTo>
                  <a:lnTo>
                    <a:pt x="28" y="73"/>
                  </a:lnTo>
                  <a:close/>
                  <a:moveTo>
                    <a:pt x="66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6" y="31"/>
                    <a:pt x="66" y="31"/>
                    <a:pt x="66" y="31"/>
                  </a:cubicBezTo>
                  <a:lnTo>
                    <a:pt x="66" y="0"/>
                  </a:lnTo>
                  <a:close/>
                  <a:moveTo>
                    <a:pt x="45" y="73"/>
                  </a:moveTo>
                  <a:cubicBezTo>
                    <a:pt x="66" y="73"/>
                    <a:pt x="66" y="73"/>
                    <a:pt x="66" y="73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5" y="65"/>
                    <a:pt x="45" y="65"/>
                    <a:pt x="45" y="65"/>
                  </a:cubicBezTo>
                  <a:lnTo>
                    <a:pt x="45" y="73"/>
                  </a:lnTo>
                  <a:close/>
                  <a:moveTo>
                    <a:pt x="66" y="73"/>
                  </a:moveTo>
                  <a:cubicBezTo>
                    <a:pt x="99" y="73"/>
                    <a:pt x="99" y="73"/>
                    <a:pt x="99" y="73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66" y="65"/>
                    <a:pt x="66" y="65"/>
                    <a:pt x="66" y="65"/>
                  </a:cubicBezTo>
                  <a:lnTo>
                    <a:pt x="66" y="73"/>
                  </a:lnTo>
                  <a:close/>
                </a:path>
              </a:pathLst>
            </a:custGeom>
            <a:solidFill>
              <a:srgbClr val="EDECE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0" name="Freeform 158"/>
            <p:cNvSpPr>
              <a:spLocks/>
            </p:cNvSpPr>
            <p:nvPr/>
          </p:nvSpPr>
          <p:spPr bwMode="auto">
            <a:xfrm>
              <a:off x="3276600" y="180976"/>
              <a:ext cx="166688" cy="104775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27" y="0"/>
                </a:cxn>
                <a:cxn ang="0">
                  <a:pos x="0" y="22"/>
                </a:cxn>
                <a:cxn ang="0">
                  <a:pos x="8" y="33"/>
                </a:cxn>
                <a:cxn ang="0">
                  <a:pos x="17" y="23"/>
                </a:cxn>
                <a:cxn ang="0">
                  <a:pos x="17" y="64"/>
                </a:cxn>
                <a:cxn ang="0">
                  <a:pos x="38" y="64"/>
                </a:cxn>
                <a:cxn ang="0">
                  <a:pos x="60" y="64"/>
                </a:cxn>
                <a:cxn ang="0">
                  <a:pos x="59" y="23"/>
                </a:cxn>
                <a:cxn ang="0">
                  <a:pos x="69" y="33"/>
                </a:cxn>
                <a:cxn ang="0">
                  <a:pos x="76" y="22"/>
                </a:cxn>
                <a:cxn ang="0">
                  <a:pos x="51" y="0"/>
                </a:cxn>
              </a:cxnLst>
              <a:rect l="0" t="0" r="r" b="b"/>
              <a:pathLst>
                <a:path w="76" h="64">
                  <a:moveTo>
                    <a:pt x="51" y="0"/>
                  </a:moveTo>
                  <a:cubicBezTo>
                    <a:pt x="47" y="6"/>
                    <a:pt x="31" y="6"/>
                    <a:pt x="27" y="0"/>
                  </a:cubicBezTo>
                  <a:cubicBezTo>
                    <a:pt x="27" y="0"/>
                    <a:pt x="4" y="13"/>
                    <a:pt x="0" y="2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14" y="26"/>
                    <a:pt x="17" y="23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63" y="26"/>
                    <a:pt x="69" y="33"/>
                    <a:pt x="69" y="33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3" y="13"/>
                    <a:pt x="51" y="0"/>
                    <a:pt x="51" y="0"/>
                  </a:cubicBezTo>
                </a:path>
              </a:pathLst>
            </a:custGeom>
            <a:solidFill>
              <a:srgbClr val="EDECE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1" name="Freeform 193"/>
            <p:cNvSpPr>
              <a:spLocks noEditPoints="1"/>
            </p:cNvSpPr>
            <p:nvPr/>
          </p:nvSpPr>
          <p:spPr bwMode="auto">
            <a:xfrm>
              <a:off x="6400800" y="260746"/>
              <a:ext cx="228600" cy="19645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5" y="74"/>
                </a:cxn>
                <a:cxn ang="0">
                  <a:pos x="14" y="80"/>
                </a:cxn>
                <a:cxn ang="0">
                  <a:pos x="34" y="74"/>
                </a:cxn>
                <a:cxn ang="0">
                  <a:pos x="6" y="56"/>
                </a:cxn>
                <a:cxn ang="0">
                  <a:pos x="34" y="21"/>
                </a:cxn>
                <a:cxn ang="0">
                  <a:pos x="34" y="74"/>
                </a:cxn>
                <a:cxn ang="0">
                  <a:pos x="44" y="69"/>
                </a:cxn>
                <a:cxn ang="0">
                  <a:pos x="44" y="61"/>
                </a:cxn>
                <a:cxn ang="0">
                  <a:pos x="34" y="56"/>
                </a:cxn>
                <a:cxn ang="0">
                  <a:pos x="44" y="14"/>
                </a:cxn>
                <a:cxn ang="0">
                  <a:pos x="34" y="21"/>
                </a:cxn>
                <a:cxn ang="0">
                  <a:pos x="44" y="14"/>
                </a:cxn>
                <a:cxn ang="0">
                  <a:pos x="40" y="1"/>
                </a:cxn>
                <a:cxn ang="0">
                  <a:pos x="37" y="4"/>
                </a:cxn>
                <a:cxn ang="0">
                  <a:pos x="44" y="4"/>
                </a:cxn>
                <a:cxn ang="0">
                  <a:pos x="55" y="74"/>
                </a:cxn>
                <a:cxn ang="0">
                  <a:pos x="57" y="80"/>
                </a:cxn>
                <a:cxn ang="0">
                  <a:pos x="53" y="65"/>
                </a:cxn>
                <a:cxn ang="0">
                  <a:pos x="57" y="56"/>
                </a:cxn>
                <a:cxn ang="0">
                  <a:pos x="44" y="61"/>
                </a:cxn>
                <a:cxn ang="0">
                  <a:pos x="48" y="65"/>
                </a:cxn>
                <a:cxn ang="0">
                  <a:pos x="44" y="69"/>
                </a:cxn>
                <a:cxn ang="0">
                  <a:pos x="57" y="6"/>
                </a:cxn>
                <a:cxn ang="0">
                  <a:pos x="52" y="8"/>
                </a:cxn>
                <a:cxn ang="0">
                  <a:pos x="44" y="4"/>
                </a:cxn>
                <a:cxn ang="0">
                  <a:pos x="46" y="11"/>
                </a:cxn>
                <a:cxn ang="0">
                  <a:pos x="44" y="14"/>
                </a:cxn>
                <a:cxn ang="0">
                  <a:pos x="57" y="21"/>
                </a:cxn>
                <a:cxn ang="0">
                  <a:pos x="64" y="80"/>
                </a:cxn>
                <a:cxn ang="0">
                  <a:pos x="69" y="74"/>
                </a:cxn>
                <a:cxn ang="0">
                  <a:pos x="59" y="14"/>
                </a:cxn>
                <a:cxn ang="0">
                  <a:pos x="67" y="4"/>
                </a:cxn>
                <a:cxn ang="0">
                  <a:pos x="65" y="1"/>
                </a:cxn>
                <a:cxn ang="0">
                  <a:pos x="57" y="21"/>
                </a:cxn>
                <a:cxn ang="0">
                  <a:pos x="63" y="56"/>
                </a:cxn>
                <a:cxn ang="0">
                  <a:pos x="57" y="61"/>
                </a:cxn>
                <a:cxn ang="0">
                  <a:pos x="57" y="69"/>
                </a:cxn>
                <a:cxn ang="0">
                  <a:pos x="64" y="80"/>
                </a:cxn>
              </a:cxnLst>
              <a:rect l="0" t="0" r="r" b="b"/>
              <a:pathLst>
                <a:path w="69" h="80">
                  <a:moveTo>
                    <a:pt x="34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34" y="21"/>
                    <a:pt x="34" y="21"/>
                    <a:pt x="34" y="21"/>
                  </a:cubicBezTo>
                  <a:lnTo>
                    <a:pt x="34" y="14"/>
                  </a:lnTo>
                  <a:close/>
                  <a:moveTo>
                    <a:pt x="34" y="74"/>
                  </a:moveTo>
                  <a:cubicBezTo>
                    <a:pt x="44" y="74"/>
                    <a:pt x="44" y="74"/>
                    <a:pt x="44" y="74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2" y="69"/>
                    <a:pt x="40" y="67"/>
                    <a:pt x="40" y="65"/>
                  </a:cubicBezTo>
                  <a:cubicBezTo>
                    <a:pt x="40" y="63"/>
                    <a:pt x="42" y="61"/>
                    <a:pt x="44" y="61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34" y="56"/>
                    <a:pt x="34" y="56"/>
                    <a:pt x="34" y="56"/>
                  </a:cubicBezTo>
                  <a:lnTo>
                    <a:pt x="34" y="74"/>
                  </a:lnTo>
                  <a:close/>
                  <a:moveTo>
                    <a:pt x="44" y="14"/>
                  </a:moveTo>
                  <a:cubicBezTo>
                    <a:pt x="34" y="14"/>
                    <a:pt x="34" y="14"/>
                    <a:pt x="34" y="14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44" y="21"/>
                    <a:pt x="44" y="21"/>
                    <a:pt x="44" y="21"/>
                  </a:cubicBezTo>
                  <a:lnTo>
                    <a:pt x="44" y="14"/>
                  </a:lnTo>
                  <a:close/>
                  <a:moveTo>
                    <a:pt x="44" y="4"/>
                  </a:moveTo>
                  <a:cubicBezTo>
                    <a:pt x="40" y="1"/>
                    <a:pt x="40" y="1"/>
                    <a:pt x="40" y="1"/>
                  </a:cubicBezTo>
                  <a:cubicBezTo>
                    <a:pt x="39" y="0"/>
                    <a:pt x="38" y="0"/>
                    <a:pt x="37" y="1"/>
                  </a:cubicBezTo>
                  <a:cubicBezTo>
                    <a:pt x="36" y="2"/>
                    <a:pt x="37" y="3"/>
                    <a:pt x="37" y="4"/>
                  </a:cubicBezTo>
                  <a:cubicBezTo>
                    <a:pt x="44" y="9"/>
                    <a:pt x="44" y="9"/>
                    <a:pt x="44" y="9"/>
                  </a:cubicBezTo>
                  <a:lnTo>
                    <a:pt x="44" y="4"/>
                  </a:lnTo>
                  <a:close/>
                  <a:moveTo>
                    <a:pt x="44" y="74"/>
                  </a:moveTo>
                  <a:cubicBezTo>
                    <a:pt x="55" y="74"/>
                    <a:pt x="55" y="74"/>
                    <a:pt x="55" y="74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7" y="80"/>
                    <a:pt x="57" y="80"/>
                    <a:pt x="57" y="80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5" y="69"/>
                    <a:pt x="53" y="67"/>
                    <a:pt x="53" y="65"/>
                  </a:cubicBezTo>
                  <a:cubicBezTo>
                    <a:pt x="53" y="63"/>
                    <a:pt x="55" y="61"/>
                    <a:pt x="57" y="61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6" y="61"/>
                    <a:pt x="48" y="63"/>
                    <a:pt x="48" y="65"/>
                  </a:cubicBezTo>
                  <a:cubicBezTo>
                    <a:pt x="48" y="67"/>
                    <a:pt x="46" y="69"/>
                    <a:pt x="44" y="69"/>
                  </a:cubicBezTo>
                  <a:cubicBezTo>
                    <a:pt x="44" y="69"/>
                    <a:pt x="44" y="69"/>
                    <a:pt x="44" y="69"/>
                  </a:cubicBezTo>
                  <a:lnTo>
                    <a:pt x="44" y="74"/>
                  </a:lnTo>
                  <a:close/>
                  <a:moveTo>
                    <a:pt x="57" y="6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54" y="8"/>
                    <a:pt x="53" y="8"/>
                    <a:pt x="52" y="8"/>
                  </a:cubicBezTo>
                  <a:cubicBezTo>
                    <a:pt x="51" y="8"/>
                    <a:pt x="51" y="8"/>
                    <a:pt x="50" y="8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2"/>
                    <a:pt x="46" y="13"/>
                    <a:pt x="46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57" y="21"/>
                    <a:pt x="57" y="21"/>
                    <a:pt x="57" y="21"/>
                  </a:cubicBezTo>
                  <a:lnTo>
                    <a:pt x="57" y="6"/>
                  </a:lnTo>
                  <a:close/>
                  <a:moveTo>
                    <a:pt x="64" y="80"/>
                  </a:moveTo>
                  <a:cubicBezTo>
                    <a:pt x="64" y="74"/>
                    <a:pt x="64" y="74"/>
                    <a:pt x="64" y="74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3"/>
                    <a:pt x="59" y="12"/>
                    <a:pt x="58" y="11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8" y="3"/>
                    <a:pt x="68" y="2"/>
                    <a:pt x="68" y="1"/>
                  </a:cubicBezTo>
                  <a:cubicBezTo>
                    <a:pt x="67" y="0"/>
                    <a:pt x="66" y="0"/>
                    <a:pt x="65" y="1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60" y="61"/>
                    <a:pt x="61" y="63"/>
                    <a:pt x="61" y="65"/>
                  </a:cubicBezTo>
                  <a:cubicBezTo>
                    <a:pt x="61" y="67"/>
                    <a:pt x="60" y="69"/>
                    <a:pt x="57" y="69"/>
                  </a:cubicBezTo>
                  <a:cubicBezTo>
                    <a:pt x="57" y="80"/>
                    <a:pt x="57" y="80"/>
                    <a:pt x="57" y="80"/>
                  </a:cubicBezTo>
                  <a:lnTo>
                    <a:pt x="64" y="80"/>
                  </a:lnTo>
                  <a:close/>
                </a:path>
              </a:pathLst>
            </a:custGeom>
            <a:solidFill>
              <a:srgbClr val="EDECE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2" name="Freeform 243"/>
            <p:cNvSpPr>
              <a:spLocks noEditPoints="1"/>
            </p:cNvSpPr>
            <p:nvPr/>
          </p:nvSpPr>
          <p:spPr bwMode="auto">
            <a:xfrm>
              <a:off x="2743200" y="248356"/>
              <a:ext cx="204788" cy="151694"/>
            </a:xfrm>
            <a:custGeom>
              <a:avLst/>
              <a:gdLst/>
              <a:ahLst/>
              <a:cxnLst>
                <a:cxn ang="0">
                  <a:pos x="39" y="70"/>
                </a:cxn>
                <a:cxn ang="0">
                  <a:pos x="31" y="78"/>
                </a:cxn>
                <a:cxn ang="0">
                  <a:pos x="23" y="78"/>
                </a:cxn>
                <a:cxn ang="0">
                  <a:pos x="15" y="70"/>
                </a:cxn>
                <a:cxn ang="0">
                  <a:pos x="15" y="62"/>
                </a:cxn>
                <a:cxn ang="0">
                  <a:pos x="39" y="38"/>
                </a:cxn>
                <a:cxn ang="0">
                  <a:pos x="47" y="38"/>
                </a:cxn>
                <a:cxn ang="0">
                  <a:pos x="55" y="46"/>
                </a:cxn>
                <a:cxn ang="0">
                  <a:pos x="63" y="38"/>
                </a:cxn>
                <a:cxn ang="0">
                  <a:pos x="55" y="30"/>
                </a:cxn>
                <a:cxn ang="0">
                  <a:pos x="31" y="30"/>
                </a:cxn>
                <a:cxn ang="0">
                  <a:pos x="7" y="54"/>
                </a:cxn>
                <a:cxn ang="0">
                  <a:pos x="7" y="78"/>
                </a:cxn>
                <a:cxn ang="0">
                  <a:pos x="15" y="86"/>
                </a:cxn>
                <a:cxn ang="0">
                  <a:pos x="39" y="86"/>
                </a:cxn>
                <a:cxn ang="0">
                  <a:pos x="52" y="73"/>
                </a:cxn>
                <a:cxn ang="0">
                  <a:pos x="39" y="70"/>
                </a:cxn>
                <a:cxn ang="0">
                  <a:pos x="87" y="38"/>
                </a:cxn>
                <a:cxn ang="0">
                  <a:pos x="63" y="62"/>
                </a:cxn>
                <a:cxn ang="0">
                  <a:pos x="39" y="62"/>
                </a:cxn>
                <a:cxn ang="0">
                  <a:pos x="31" y="54"/>
                </a:cxn>
                <a:cxn ang="0">
                  <a:pos x="39" y="46"/>
                </a:cxn>
                <a:cxn ang="0">
                  <a:pos x="47" y="54"/>
                </a:cxn>
                <a:cxn ang="0">
                  <a:pos x="55" y="54"/>
                </a:cxn>
                <a:cxn ang="0">
                  <a:pos x="79" y="30"/>
                </a:cxn>
                <a:cxn ang="0">
                  <a:pos x="79" y="22"/>
                </a:cxn>
                <a:cxn ang="0">
                  <a:pos x="71" y="14"/>
                </a:cxn>
                <a:cxn ang="0">
                  <a:pos x="63" y="14"/>
                </a:cxn>
                <a:cxn ang="0">
                  <a:pos x="54" y="23"/>
                </a:cxn>
                <a:cxn ang="0">
                  <a:pos x="41" y="20"/>
                </a:cxn>
                <a:cxn ang="0">
                  <a:pos x="55" y="6"/>
                </a:cxn>
                <a:cxn ang="0">
                  <a:pos x="79" y="6"/>
                </a:cxn>
                <a:cxn ang="0">
                  <a:pos x="87" y="14"/>
                </a:cxn>
                <a:cxn ang="0">
                  <a:pos x="87" y="38"/>
                </a:cxn>
              </a:cxnLst>
              <a:rect l="0" t="0" r="r" b="b"/>
              <a:pathLst>
                <a:path w="93" h="93">
                  <a:moveTo>
                    <a:pt x="39" y="70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29" y="81"/>
                    <a:pt x="25" y="81"/>
                    <a:pt x="23" y="78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3" y="68"/>
                    <a:pt x="13" y="65"/>
                    <a:pt x="15" y="62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1" y="36"/>
                    <a:pt x="45" y="36"/>
                    <a:pt x="47" y="38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48" y="24"/>
                    <a:pt x="37" y="24"/>
                    <a:pt x="31" y="3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61"/>
                    <a:pt x="0" y="72"/>
                    <a:pt x="7" y="78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21" y="93"/>
                    <a:pt x="32" y="93"/>
                    <a:pt x="39" y="86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48" y="73"/>
                    <a:pt x="43" y="72"/>
                    <a:pt x="39" y="70"/>
                  </a:cubicBezTo>
                  <a:moveTo>
                    <a:pt x="87" y="38"/>
                  </a:moveTo>
                  <a:cubicBezTo>
                    <a:pt x="63" y="62"/>
                    <a:pt x="63" y="62"/>
                    <a:pt x="63" y="62"/>
                  </a:cubicBezTo>
                  <a:cubicBezTo>
                    <a:pt x="56" y="69"/>
                    <a:pt x="45" y="69"/>
                    <a:pt x="39" y="6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9" y="57"/>
                    <a:pt x="53" y="57"/>
                    <a:pt x="55" y="54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1" y="28"/>
                    <a:pt x="81" y="25"/>
                    <a:pt x="79" y="22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68" y="12"/>
                    <a:pt x="65" y="12"/>
                    <a:pt x="63" y="14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0" y="21"/>
                    <a:pt x="46" y="20"/>
                    <a:pt x="41" y="20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61" y="0"/>
                    <a:pt x="72" y="0"/>
                    <a:pt x="79" y="6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93" y="21"/>
                    <a:pt x="93" y="32"/>
                    <a:pt x="87" y="38"/>
                  </a:cubicBezTo>
                </a:path>
              </a:pathLst>
            </a:custGeom>
            <a:solidFill>
              <a:srgbClr val="E8E7E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3" name="Freeform 13"/>
            <p:cNvSpPr>
              <a:spLocks noEditPoints="1"/>
            </p:cNvSpPr>
            <p:nvPr/>
          </p:nvSpPr>
          <p:spPr bwMode="auto">
            <a:xfrm>
              <a:off x="7924803" y="228600"/>
              <a:ext cx="163513" cy="121444"/>
            </a:xfrm>
            <a:custGeom>
              <a:avLst/>
              <a:gdLst/>
              <a:ahLst/>
              <a:cxnLst>
                <a:cxn ang="0">
                  <a:pos x="53" y="37"/>
                </a:cxn>
                <a:cxn ang="0">
                  <a:pos x="27" y="52"/>
                </a:cxn>
                <a:cxn ang="0">
                  <a:pos x="27" y="22"/>
                </a:cxn>
                <a:cxn ang="0">
                  <a:pos x="53" y="37"/>
                </a:cxn>
                <a:cxn ang="0">
                  <a:pos x="74" y="37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37" y="74"/>
                </a:cxn>
                <a:cxn ang="0">
                  <a:pos x="74" y="37"/>
                </a:cxn>
              </a:cxnLst>
              <a:rect l="0" t="0" r="r" b="b"/>
              <a:pathLst>
                <a:path w="74" h="74">
                  <a:moveTo>
                    <a:pt x="53" y="37"/>
                  </a:moveTo>
                  <a:cubicBezTo>
                    <a:pt x="27" y="52"/>
                    <a:pt x="27" y="52"/>
                    <a:pt x="27" y="5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53" y="37"/>
                  </a:lnTo>
                  <a:close/>
                  <a:moveTo>
                    <a:pt x="74" y="37"/>
                  </a:moveTo>
                  <a:cubicBezTo>
                    <a:pt x="74" y="17"/>
                    <a:pt x="58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4"/>
                    <a:pt x="37" y="74"/>
                  </a:cubicBezTo>
                  <a:cubicBezTo>
                    <a:pt x="58" y="74"/>
                    <a:pt x="74" y="58"/>
                    <a:pt x="74" y="37"/>
                  </a:cubicBezTo>
                </a:path>
              </a:pathLst>
            </a:custGeom>
            <a:solidFill>
              <a:srgbClr val="E2ECF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4" name="Freeform 61"/>
            <p:cNvSpPr>
              <a:spLocks noEditPoints="1"/>
            </p:cNvSpPr>
            <p:nvPr/>
          </p:nvSpPr>
          <p:spPr bwMode="auto">
            <a:xfrm>
              <a:off x="5867400" y="400051"/>
              <a:ext cx="153390" cy="114300"/>
            </a:xfrm>
            <a:custGeom>
              <a:avLst/>
              <a:gdLst/>
              <a:ahLst/>
              <a:cxnLst>
                <a:cxn ang="0">
                  <a:pos x="90" y="34"/>
                </a:cxn>
                <a:cxn ang="0">
                  <a:pos x="22" y="34"/>
                </a:cxn>
                <a:cxn ang="0">
                  <a:pos x="22" y="22"/>
                </a:cxn>
                <a:cxn ang="0">
                  <a:pos x="90" y="22"/>
                </a:cxn>
                <a:cxn ang="0">
                  <a:pos x="90" y="34"/>
                </a:cxn>
                <a:cxn ang="0">
                  <a:pos x="67" y="67"/>
                </a:cxn>
                <a:cxn ang="0">
                  <a:pos x="22" y="67"/>
                </a:cxn>
                <a:cxn ang="0">
                  <a:pos x="22" y="56"/>
                </a:cxn>
                <a:cxn ang="0">
                  <a:pos x="67" y="56"/>
                </a:cxn>
                <a:cxn ang="0">
                  <a:pos x="67" y="67"/>
                </a:cxn>
                <a:cxn ang="0">
                  <a:pos x="22" y="39"/>
                </a:cxn>
                <a:cxn ang="0">
                  <a:pos x="90" y="39"/>
                </a:cxn>
                <a:cxn ang="0">
                  <a:pos x="90" y="50"/>
                </a:cxn>
                <a:cxn ang="0">
                  <a:pos x="22" y="50"/>
                </a:cxn>
                <a:cxn ang="0">
                  <a:pos x="22" y="39"/>
                </a:cxn>
                <a:cxn ang="0">
                  <a:pos x="101" y="0"/>
                </a:cxn>
                <a:cxn ang="0">
                  <a:pos x="11" y="0"/>
                </a:cxn>
                <a:cxn ang="0">
                  <a:pos x="0" y="11"/>
                </a:cxn>
                <a:cxn ang="0">
                  <a:pos x="0" y="112"/>
                </a:cxn>
                <a:cxn ang="0">
                  <a:pos x="22" y="90"/>
                </a:cxn>
                <a:cxn ang="0">
                  <a:pos x="101" y="90"/>
                </a:cxn>
                <a:cxn ang="0">
                  <a:pos x="112" y="78"/>
                </a:cxn>
                <a:cxn ang="0">
                  <a:pos x="112" y="11"/>
                </a:cxn>
                <a:cxn ang="0">
                  <a:pos x="101" y="0"/>
                </a:cxn>
              </a:cxnLst>
              <a:rect l="0" t="0" r="r" b="b"/>
              <a:pathLst>
                <a:path w="112" h="112">
                  <a:moveTo>
                    <a:pt x="90" y="34"/>
                  </a:moveTo>
                  <a:cubicBezTo>
                    <a:pt x="22" y="34"/>
                    <a:pt x="22" y="34"/>
                    <a:pt x="22" y="34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90" y="22"/>
                    <a:pt x="90" y="22"/>
                    <a:pt x="90" y="22"/>
                  </a:cubicBezTo>
                  <a:lnTo>
                    <a:pt x="90" y="34"/>
                  </a:lnTo>
                  <a:close/>
                  <a:moveTo>
                    <a:pt x="67" y="67"/>
                  </a:moveTo>
                  <a:cubicBezTo>
                    <a:pt x="22" y="67"/>
                    <a:pt x="22" y="67"/>
                    <a:pt x="22" y="67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67" y="56"/>
                    <a:pt x="67" y="56"/>
                    <a:pt x="67" y="56"/>
                  </a:cubicBezTo>
                  <a:lnTo>
                    <a:pt x="67" y="67"/>
                  </a:lnTo>
                  <a:close/>
                  <a:moveTo>
                    <a:pt x="22" y="39"/>
                  </a:moveTo>
                  <a:cubicBezTo>
                    <a:pt x="90" y="39"/>
                    <a:pt x="90" y="39"/>
                    <a:pt x="90" y="39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22" y="50"/>
                    <a:pt x="22" y="50"/>
                    <a:pt x="22" y="50"/>
                  </a:cubicBezTo>
                  <a:lnTo>
                    <a:pt x="22" y="39"/>
                  </a:lnTo>
                  <a:close/>
                  <a:moveTo>
                    <a:pt x="10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107" y="90"/>
                    <a:pt x="112" y="85"/>
                    <a:pt x="112" y="78"/>
                  </a:cubicBezTo>
                  <a:cubicBezTo>
                    <a:pt x="112" y="11"/>
                    <a:pt x="112" y="11"/>
                    <a:pt x="112" y="11"/>
                  </a:cubicBezTo>
                  <a:cubicBezTo>
                    <a:pt x="112" y="5"/>
                    <a:pt x="107" y="0"/>
                    <a:pt x="101" y="0"/>
                  </a:cubicBezTo>
                </a:path>
              </a:pathLst>
            </a:custGeom>
            <a:solidFill>
              <a:srgbClr val="EDECE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5" name="Freeform 66"/>
            <p:cNvSpPr>
              <a:spLocks noEditPoints="1"/>
            </p:cNvSpPr>
            <p:nvPr/>
          </p:nvSpPr>
          <p:spPr bwMode="auto">
            <a:xfrm>
              <a:off x="3810001" y="342901"/>
              <a:ext cx="150813" cy="111919"/>
            </a:xfrm>
            <a:custGeom>
              <a:avLst/>
              <a:gdLst/>
              <a:ahLst/>
              <a:cxnLst>
                <a:cxn ang="0">
                  <a:pos x="55" y="20"/>
                </a:cxn>
                <a:cxn ang="0">
                  <a:pos x="14" y="20"/>
                </a:cxn>
                <a:cxn ang="0">
                  <a:pos x="14" y="13"/>
                </a:cxn>
                <a:cxn ang="0">
                  <a:pos x="55" y="13"/>
                </a:cxn>
                <a:cxn ang="0">
                  <a:pos x="55" y="20"/>
                </a:cxn>
                <a:cxn ang="0">
                  <a:pos x="41" y="41"/>
                </a:cxn>
                <a:cxn ang="0">
                  <a:pos x="14" y="41"/>
                </a:cxn>
                <a:cxn ang="0">
                  <a:pos x="14" y="34"/>
                </a:cxn>
                <a:cxn ang="0">
                  <a:pos x="41" y="34"/>
                </a:cxn>
                <a:cxn ang="0">
                  <a:pos x="41" y="41"/>
                </a:cxn>
                <a:cxn ang="0">
                  <a:pos x="14" y="24"/>
                </a:cxn>
                <a:cxn ang="0">
                  <a:pos x="55" y="24"/>
                </a:cxn>
                <a:cxn ang="0">
                  <a:pos x="55" y="30"/>
                </a:cxn>
                <a:cxn ang="0">
                  <a:pos x="14" y="30"/>
                </a:cxn>
                <a:cxn ang="0">
                  <a:pos x="14" y="24"/>
                </a:cxn>
                <a:cxn ang="0">
                  <a:pos x="61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68"/>
                </a:cxn>
                <a:cxn ang="0">
                  <a:pos x="14" y="54"/>
                </a:cxn>
                <a:cxn ang="0">
                  <a:pos x="61" y="54"/>
                </a:cxn>
                <a:cxn ang="0">
                  <a:pos x="68" y="48"/>
                </a:cxn>
                <a:cxn ang="0">
                  <a:pos x="68" y="7"/>
                </a:cxn>
                <a:cxn ang="0">
                  <a:pos x="61" y="0"/>
                </a:cxn>
              </a:cxnLst>
              <a:rect l="0" t="0" r="r" b="b"/>
              <a:pathLst>
                <a:path w="68" h="68">
                  <a:moveTo>
                    <a:pt x="55" y="20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5" y="13"/>
                    <a:pt x="55" y="13"/>
                    <a:pt x="55" y="13"/>
                  </a:cubicBezTo>
                  <a:lnTo>
                    <a:pt x="55" y="20"/>
                  </a:lnTo>
                  <a:close/>
                  <a:moveTo>
                    <a:pt x="41" y="41"/>
                  </a:moveTo>
                  <a:cubicBezTo>
                    <a:pt x="14" y="41"/>
                    <a:pt x="14" y="41"/>
                    <a:pt x="14" y="4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41" y="34"/>
                    <a:pt x="41" y="34"/>
                    <a:pt x="41" y="34"/>
                  </a:cubicBezTo>
                  <a:lnTo>
                    <a:pt x="41" y="41"/>
                  </a:lnTo>
                  <a:close/>
                  <a:moveTo>
                    <a:pt x="14" y="24"/>
                  </a:moveTo>
                  <a:cubicBezTo>
                    <a:pt x="55" y="24"/>
                    <a:pt x="55" y="24"/>
                    <a:pt x="55" y="24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14" y="30"/>
                    <a:pt x="14" y="30"/>
                    <a:pt x="14" y="30"/>
                  </a:cubicBezTo>
                  <a:lnTo>
                    <a:pt x="14" y="24"/>
                  </a:lnTo>
                  <a:close/>
                  <a:moveTo>
                    <a:pt x="6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5" y="54"/>
                    <a:pt x="68" y="51"/>
                    <a:pt x="68" y="48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3"/>
                    <a:pt x="65" y="0"/>
                    <a:pt x="61" y="0"/>
                  </a:cubicBezTo>
                </a:path>
              </a:pathLst>
            </a:custGeom>
            <a:solidFill>
              <a:srgbClr val="EDECE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7" name="Freeform 87"/>
            <p:cNvSpPr>
              <a:spLocks noEditPoints="1"/>
            </p:cNvSpPr>
            <p:nvPr/>
          </p:nvSpPr>
          <p:spPr bwMode="auto">
            <a:xfrm>
              <a:off x="7772400" y="1"/>
              <a:ext cx="147638" cy="111919"/>
            </a:xfrm>
            <a:custGeom>
              <a:avLst/>
              <a:gdLst/>
              <a:ahLst/>
              <a:cxnLst>
                <a:cxn ang="0">
                  <a:pos x="28" y="51"/>
                </a:cxn>
                <a:cxn ang="0">
                  <a:pos x="22" y="57"/>
                </a:cxn>
                <a:cxn ang="0">
                  <a:pos x="16" y="57"/>
                </a:cxn>
                <a:cxn ang="0">
                  <a:pos x="10" y="51"/>
                </a:cxn>
                <a:cxn ang="0">
                  <a:pos x="10" y="46"/>
                </a:cxn>
                <a:cxn ang="0">
                  <a:pos x="28" y="28"/>
                </a:cxn>
                <a:cxn ang="0">
                  <a:pos x="33" y="28"/>
                </a:cxn>
                <a:cxn ang="0">
                  <a:pos x="39" y="34"/>
                </a:cxn>
                <a:cxn ang="0">
                  <a:pos x="45" y="28"/>
                </a:cxn>
                <a:cxn ang="0">
                  <a:pos x="39" y="22"/>
                </a:cxn>
                <a:cxn ang="0">
                  <a:pos x="22" y="22"/>
                </a:cxn>
                <a:cxn ang="0">
                  <a:pos x="4" y="40"/>
                </a:cxn>
                <a:cxn ang="0">
                  <a:pos x="4" y="57"/>
                </a:cxn>
                <a:cxn ang="0">
                  <a:pos x="10" y="63"/>
                </a:cxn>
                <a:cxn ang="0">
                  <a:pos x="28" y="63"/>
                </a:cxn>
                <a:cxn ang="0">
                  <a:pos x="37" y="53"/>
                </a:cxn>
                <a:cxn ang="0">
                  <a:pos x="28" y="51"/>
                </a:cxn>
                <a:cxn ang="0">
                  <a:pos x="63" y="28"/>
                </a:cxn>
                <a:cxn ang="0">
                  <a:pos x="45" y="46"/>
                </a:cxn>
                <a:cxn ang="0">
                  <a:pos x="28" y="46"/>
                </a:cxn>
                <a:cxn ang="0">
                  <a:pos x="22" y="40"/>
                </a:cxn>
                <a:cxn ang="0">
                  <a:pos x="28" y="34"/>
                </a:cxn>
                <a:cxn ang="0">
                  <a:pos x="33" y="40"/>
                </a:cxn>
                <a:cxn ang="0">
                  <a:pos x="39" y="40"/>
                </a:cxn>
                <a:cxn ang="0">
                  <a:pos x="57" y="22"/>
                </a:cxn>
                <a:cxn ang="0">
                  <a:pos x="57" y="17"/>
                </a:cxn>
                <a:cxn ang="0">
                  <a:pos x="51" y="11"/>
                </a:cxn>
                <a:cxn ang="0">
                  <a:pos x="45" y="11"/>
                </a:cxn>
                <a:cxn ang="0">
                  <a:pos x="39" y="17"/>
                </a:cxn>
                <a:cxn ang="0">
                  <a:pos x="29" y="15"/>
                </a:cxn>
                <a:cxn ang="0">
                  <a:pos x="39" y="5"/>
                </a:cxn>
                <a:cxn ang="0">
                  <a:pos x="57" y="5"/>
                </a:cxn>
                <a:cxn ang="0">
                  <a:pos x="63" y="11"/>
                </a:cxn>
                <a:cxn ang="0">
                  <a:pos x="63" y="28"/>
                </a:cxn>
              </a:cxnLst>
              <a:rect l="0" t="0" r="r" b="b"/>
              <a:pathLst>
                <a:path w="67" h="68">
                  <a:moveTo>
                    <a:pt x="28" y="51"/>
                  </a:moveTo>
                  <a:cubicBezTo>
                    <a:pt x="22" y="57"/>
                    <a:pt x="22" y="57"/>
                    <a:pt x="22" y="57"/>
                  </a:cubicBezTo>
                  <a:cubicBezTo>
                    <a:pt x="20" y="59"/>
                    <a:pt x="18" y="59"/>
                    <a:pt x="16" y="57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9" y="50"/>
                    <a:pt x="9" y="47"/>
                    <a:pt x="10" y="46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9" y="27"/>
                    <a:pt x="32" y="27"/>
                    <a:pt x="33" y="28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4" y="18"/>
                    <a:pt x="27" y="18"/>
                    <a:pt x="22" y="2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5"/>
                    <a:pt x="0" y="52"/>
                    <a:pt x="4" y="57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5" y="68"/>
                    <a:pt x="23" y="68"/>
                    <a:pt x="28" y="6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4" y="53"/>
                    <a:pt x="31" y="53"/>
                    <a:pt x="28" y="51"/>
                  </a:cubicBezTo>
                  <a:moveTo>
                    <a:pt x="63" y="28"/>
                  </a:moveTo>
                  <a:cubicBezTo>
                    <a:pt x="45" y="46"/>
                    <a:pt x="45" y="46"/>
                    <a:pt x="45" y="46"/>
                  </a:cubicBezTo>
                  <a:cubicBezTo>
                    <a:pt x="40" y="50"/>
                    <a:pt x="32" y="50"/>
                    <a:pt x="28" y="46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5" y="41"/>
                    <a:pt x="38" y="41"/>
                    <a:pt x="39" y="40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8" y="21"/>
                    <a:pt x="58" y="18"/>
                    <a:pt x="57" y="17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49" y="9"/>
                    <a:pt x="47" y="9"/>
                    <a:pt x="45" y="11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6" y="15"/>
                    <a:pt x="33" y="15"/>
                    <a:pt x="29" y="1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4" y="0"/>
                    <a:pt x="52" y="0"/>
                    <a:pt x="57" y="5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7" y="16"/>
                    <a:pt x="67" y="23"/>
                    <a:pt x="63" y="28"/>
                  </a:cubicBezTo>
                </a:path>
              </a:pathLst>
            </a:custGeom>
            <a:solidFill>
              <a:srgbClr val="EDECE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9" name="Freeform 133"/>
            <p:cNvSpPr>
              <a:spLocks/>
            </p:cNvSpPr>
            <p:nvPr/>
          </p:nvSpPr>
          <p:spPr bwMode="auto">
            <a:xfrm>
              <a:off x="8610600" y="285751"/>
              <a:ext cx="90488" cy="191691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1" y="28"/>
                </a:cxn>
                <a:cxn ang="0">
                  <a:pos x="4" y="40"/>
                </a:cxn>
                <a:cxn ang="0">
                  <a:pos x="15" y="53"/>
                </a:cxn>
                <a:cxn ang="0">
                  <a:pos x="15" y="117"/>
                </a:cxn>
                <a:cxn ang="0">
                  <a:pos x="26" y="117"/>
                </a:cxn>
                <a:cxn ang="0">
                  <a:pos x="26" y="53"/>
                </a:cxn>
                <a:cxn ang="0">
                  <a:pos x="38" y="40"/>
                </a:cxn>
                <a:cxn ang="0">
                  <a:pos x="41" y="28"/>
                </a:cxn>
                <a:cxn ang="0">
                  <a:pos x="36" y="14"/>
                </a:cxn>
                <a:cxn ang="0">
                  <a:pos x="27" y="0"/>
                </a:cxn>
                <a:cxn ang="0">
                  <a:pos x="30" y="27"/>
                </a:cxn>
                <a:cxn ang="0">
                  <a:pos x="27" y="27"/>
                </a:cxn>
                <a:cxn ang="0">
                  <a:pos x="24" y="0"/>
                </a:cxn>
                <a:cxn ang="0">
                  <a:pos x="21" y="0"/>
                </a:cxn>
                <a:cxn ang="0">
                  <a:pos x="18" y="0"/>
                </a:cxn>
                <a:cxn ang="0">
                  <a:pos x="15" y="27"/>
                </a:cxn>
                <a:cxn ang="0">
                  <a:pos x="11" y="27"/>
                </a:cxn>
                <a:cxn ang="0">
                  <a:pos x="14" y="0"/>
                </a:cxn>
                <a:cxn ang="0">
                  <a:pos x="5" y="14"/>
                </a:cxn>
              </a:cxnLst>
              <a:rect l="0" t="0" r="r" b="b"/>
              <a:pathLst>
                <a:path w="41" h="117">
                  <a:moveTo>
                    <a:pt x="5" y="14"/>
                  </a:moveTo>
                  <a:cubicBezTo>
                    <a:pt x="4" y="18"/>
                    <a:pt x="2" y="23"/>
                    <a:pt x="1" y="28"/>
                  </a:cubicBezTo>
                  <a:cubicBezTo>
                    <a:pt x="0" y="33"/>
                    <a:pt x="2" y="36"/>
                    <a:pt x="4" y="40"/>
                  </a:cubicBezTo>
                  <a:cubicBezTo>
                    <a:pt x="6" y="45"/>
                    <a:pt x="10" y="50"/>
                    <a:pt x="15" y="53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26" y="117"/>
                    <a:pt x="26" y="117"/>
                    <a:pt x="26" y="117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31" y="51"/>
                    <a:pt x="35" y="45"/>
                    <a:pt x="38" y="40"/>
                  </a:cubicBezTo>
                  <a:cubicBezTo>
                    <a:pt x="40" y="36"/>
                    <a:pt x="41" y="33"/>
                    <a:pt x="41" y="28"/>
                  </a:cubicBezTo>
                  <a:cubicBezTo>
                    <a:pt x="40" y="23"/>
                    <a:pt x="38" y="18"/>
                    <a:pt x="36" y="14"/>
                  </a:cubicBezTo>
                  <a:cubicBezTo>
                    <a:pt x="35" y="10"/>
                    <a:pt x="32" y="0"/>
                    <a:pt x="27" y="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0"/>
                    <a:pt x="7" y="10"/>
                    <a:pt x="5" y="14"/>
                  </a:cubicBezTo>
                </a:path>
              </a:pathLst>
            </a:custGeom>
            <a:solidFill>
              <a:srgbClr val="EDECE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0" name="Freeform 134"/>
            <p:cNvSpPr>
              <a:spLocks/>
            </p:cNvSpPr>
            <p:nvPr/>
          </p:nvSpPr>
          <p:spPr bwMode="auto">
            <a:xfrm>
              <a:off x="8729666" y="279798"/>
              <a:ext cx="93663" cy="197644"/>
            </a:xfrm>
            <a:custGeom>
              <a:avLst/>
              <a:gdLst/>
              <a:ahLst/>
              <a:cxnLst>
                <a:cxn ang="0">
                  <a:pos x="27" y="120"/>
                </a:cxn>
                <a:cxn ang="0">
                  <a:pos x="27" y="57"/>
                </a:cxn>
                <a:cxn ang="0">
                  <a:pos x="43" y="32"/>
                </a:cxn>
                <a:cxn ang="0">
                  <a:pos x="21" y="0"/>
                </a:cxn>
                <a:cxn ang="0">
                  <a:pos x="0" y="32"/>
                </a:cxn>
                <a:cxn ang="0">
                  <a:pos x="16" y="57"/>
                </a:cxn>
                <a:cxn ang="0">
                  <a:pos x="16" y="120"/>
                </a:cxn>
                <a:cxn ang="0">
                  <a:pos x="27" y="120"/>
                </a:cxn>
              </a:cxnLst>
              <a:rect l="0" t="0" r="r" b="b"/>
              <a:pathLst>
                <a:path w="43" h="120">
                  <a:moveTo>
                    <a:pt x="27" y="120"/>
                  </a:moveTo>
                  <a:cubicBezTo>
                    <a:pt x="27" y="57"/>
                    <a:pt x="27" y="57"/>
                    <a:pt x="27" y="57"/>
                  </a:cubicBezTo>
                  <a:cubicBezTo>
                    <a:pt x="36" y="54"/>
                    <a:pt x="43" y="44"/>
                    <a:pt x="43" y="32"/>
                  </a:cubicBezTo>
                  <a:cubicBezTo>
                    <a:pt x="43" y="18"/>
                    <a:pt x="33" y="0"/>
                    <a:pt x="21" y="0"/>
                  </a:cubicBezTo>
                  <a:cubicBezTo>
                    <a:pt x="9" y="0"/>
                    <a:pt x="0" y="18"/>
                    <a:pt x="0" y="32"/>
                  </a:cubicBezTo>
                  <a:cubicBezTo>
                    <a:pt x="0" y="44"/>
                    <a:pt x="6" y="54"/>
                    <a:pt x="16" y="57"/>
                  </a:cubicBezTo>
                  <a:cubicBezTo>
                    <a:pt x="16" y="120"/>
                    <a:pt x="16" y="120"/>
                    <a:pt x="16" y="120"/>
                  </a:cubicBezTo>
                  <a:lnTo>
                    <a:pt x="27" y="120"/>
                  </a:lnTo>
                  <a:close/>
                </a:path>
              </a:pathLst>
            </a:custGeom>
            <a:solidFill>
              <a:srgbClr val="EDECE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3" name="Freeform 158"/>
            <p:cNvSpPr>
              <a:spLocks/>
            </p:cNvSpPr>
            <p:nvPr/>
          </p:nvSpPr>
          <p:spPr bwMode="auto">
            <a:xfrm>
              <a:off x="8153400" y="238126"/>
              <a:ext cx="166688" cy="104775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27" y="0"/>
                </a:cxn>
                <a:cxn ang="0">
                  <a:pos x="0" y="22"/>
                </a:cxn>
                <a:cxn ang="0">
                  <a:pos x="8" y="33"/>
                </a:cxn>
                <a:cxn ang="0">
                  <a:pos x="17" y="23"/>
                </a:cxn>
                <a:cxn ang="0">
                  <a:pos x="17" y="64"/>
                </a:cxn>
                <a:cxn ang="0">
                  <a:pos x="38" y="64"/>
                </a:cxn>
                <a:cxn ang="0">
                  <a:pos x="60" y="64"/>
                </a:cxn>
                <a:cxn ang="0">
                  <a:pos x="59" y="23"/>
                </a:cxn>
                <a:cxn ang="0">
                  <a:pos x="69" y="33"/>
                </a:cxn>
                <a:cxn ang="0">
                  <a:pos x="76" y="22"/>
                </a:cxn>
                <a:cxn ang="0">
                  <a:pos x="51" y="0"/>
                </a:cxn>
              </a:cxnLst>
              <a:rect l="0" t="0" r="r" b="b"/>
              <a:pathLst>
                <a:path w="76" h="64">
                  <a:moveTo>
                    <a:pt x="51" y="0"/>
                  </a:moveTo>
                  <a:cubicBezTo>
                    <a:pt x="47" y="6"/>
                    <a:pt x="31" y="6"/>
                    <a:pt x="27" y="0"/>
                  </a:cubicBezTo>
                  <a:cubicBezTo>
                    <a:pt x="27" y="0"/>
                    <a:pt x="4" y="13"/>
                    <a:pt x="0" y="2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14" y="26"/>
                    <a:pt x="17" y="23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63" y="26"/>
                    <a:pt x="69" y="33"/>
                    <a:pt x="69" y="33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3" y="13"/>
                    <a:pt x="51" y="0"/>
                    <a:pt x="51" y="0"/>
                  </a:cubicBezTo>
                </a:path>
              </a:pathLst>
            </a:custGeom>
            <a:solidFill>
              <a:srgbClr val="EDECE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4" name="Freeform 193"/>
            <p:cNvSpPr>
              <a:spLocks noEditPoints="1"/>
            </p:cNvSpPr>
            <p:nvPr/>
          </p:nvSpPr>
          <p:spPr bwMode="auto">
            <a:xfrm>
              <a:off x="7010400" y="228601"/>
              <a:ext cx="152400" cy="13096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5" y="74"/>
                </a:cxn>
                <a:cxn ang="0">
                  <a:pos x="14" y="80"/>
                </a:cxn>
                <a:cxn ang="0">
                  <a:pos x="34" y="74"/>
                </a:cxn>
                <a:cxn ang="0">
                  <a:pos x="6" y="56"/>
                </a:cxn>
                <a:cxn ang="0">
                  <a:pos x="34" y="21"/>
                </a:cxn>
                <a:cxn ang="0">
                  <a:pos x="34" y="74"/>
                </a:cxn>
                <a:cxn ang="0">
                  <a:pos x="44" y="69"/>
                </a:cxn>
                <a:cxn ang="0">
                  <a:pos x="44" y="61"/>
                </a:cxn>
                <a:cxn ang="0">
                  <a:pos x="34" y="56"/>
                </a:cxn>
                <a:cxn ang="0">
                  <a:pos x="44" y="14"/>
                </a:cxn>
                <a:cxn ang="0">
                  <a:pos x="34" y="21"/>
                </a:cxn>
                <a:cxn ang="0">
                  <a:pos x="44" y="14"/>
                </a:cxn>
                <a:cxn ang="0">
                  <a:pos x="40" y="1"/>
                </a:cxn>
                <a:cxn ang="0">
                  <a:pos x="37" y="4"/>
                </a:cxn>
                <a:cxn ang="0">
                  <a:pos x="44" y="4"/>
                </a:cxn>
                <a:cxn ang="0">
                  <a:pos x="55" y="74"/>
                </a:cxn>
                <a:cxn ang="0">
                  <a:pos x="57" y="80"/>
                </a:cxn>
                <a:cxn ang="0">
                  <a:pos x="53" y="65"/>
                </a:cxn>
                <a:cxn ang="0">
                  <a:pos x="57" y="56"/>
                </a:cxn>
                <a:cxn ang="0">
                  <a:pos x="44" y="61"/>
                </a:cxn>
                <a:cxn ang="0">
                  <a:pos x="48" y="65"/>
                </a:cxn>
                <a:cxn ang="0">
                  <a:pos x="44" y="69"/>
                </a:cxn>
                <a:cxn ang="0">
                  <a:pos x="57" y="6"/>
                </a:cxn>
                <a:cxn ang="0">
                  <a:pos x="52" y="8"/>
                </a:cxn>
                <a:cxn ang="0">
                  <a:pos x="44" y="4"/>
                </a:cxn>
                <a:cxn ang="0">
                  <a:pos x="46" y="11"/>
                </a:cxn>
                <a:cxn ang="0">
                  <a:pos x="44" y="14"/>
                </a:cxn>
                <a:cxn ang="0">
                  <a:pos x="57" y="21"/>
                </a:cxn>
                <a:cxn ang="0">
                  <a:pos x="64" y="80"/>
                </a:cxn>
                <a:cxn ang="0">
                  <a:pos x="69" y="74"/>
                </a:cxn>
                <a:cxn ang="0">
                  <a:pos x="59" y="14"/>
                </a:cxn>
                <a:cxn ang="0">
                  <a:pos x="67" y="4"/>
                </a:cxn>
                <a:cxn ang="0">
                  <a:pos x="65" y="1"/>
                </a:cxn>
                <a:cxn ang="0">
                  <a:pos x="57" y="21"/>
                </a:cxn>
                <a:cxn ang="0">
                  <a:pos x="63" y="56"/>
                </a:cxn>
                <a:cxn ang="0">
                  <a:pos x="57" y="61"/>
                </a:cxn>
                <a:cxn ang="0">
                  <a:pos x="57" y="69"/>
                </a:cxn>
                <a:cxn ang="0">
                  <a:pos x="64" y="80"/>
                </a:cxn>
              </a:cxnLst>
              <a:rect l="0" t="0" r="r" b="b"/>
              <a:pathLst>
                <a:path w="69" h="80">
                  <a:moveTo>
                    <a:pt x="34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34" y="21"/>
                    <a:pt x="34" y="21"/>
                    <a:pt x="34" y="21"/>
                  </a:cubicBezTo>
                  <a:lnTo>
                    <a:pt x="34" y="14"/>
                  </a:lnTo>
                  <a:close/>
                  <a:moveTo>
                    <a:pt x="34" y="74"/>
                  </a:moveTo>
                  <a:cubicBezTo>
                    <a:pt x="44" y="74"/>
                    <a:pt x="44" y="74"/>
                    <a:pt x="44" y="74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2" y="69"/>
                    <a:pt x="40" y="67"/>
                    <a:pt x="40" y="65"/>
                  </a:cubicBezTo>
                  <a:cubicBezTo>
                    <a:pt x="40" y="63"/>
                    <a:pt x="42" y="61"/>
                    <a:pt x="44" y="61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34" y="56"/>
                    <a:pt x="34" y="56"/>
                    <a:pt x="34" y="56"/>
                  </a:cubicBezTo>
                  <a:lnTo>
                    <a:pt x="34" y="74"/>
                  </a:lnTo>
                  <a:close/>
                  <a:moveTo>
                    <a:pt x="44" y="14"/>
                  </a:moveTo>
                  <a:cubicBezTo>
                    <a:pt x="34" y="14"/>
                    <a:pt x="34" y="14"/>
                    <a:pt x="34" y="14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44" y="21"/>
                    <a:pt x="44" y="21"/>
                    <a:pt x="44" y="21"/>
                  </a:cubicBezTo>
                  <a:lnTo>
                    <a:pt x="44" y="14"/>
                  </a:lnTo>
                  <a:close/>
                  <a:moveTo>
                    <a:pt x="44" y="4"/>
                  </a:moveTo>
                  <a:cubicBezTo>
                    <a:pt x="40" y="1"/>
                    <a:pt x="40" y="1"/>
                    <a:pt x="40" y="1"/>
                  </a:cubicBezTo>
                  <a:cubicBezTo>
                    <a:pt x="39" y="0"/>
                    <a:pt x="38" y="0"/>
                    <a:pt x="37" y="1"/>
                  </a:cubicBezTo>
                  <a:cubicBezTo>
                    <a:pt x="36" y="2"/>
                    <a:pt x="37" y="3"/>
                    <a:pt x="37" y="4"/>
                  </a:cubicBezTo>
                  <a:cubicBezTo>
                    <a:pt x="44" y="9"/>
                    <a:pt x="44" y="9"/>
                    <a:pt x="44" y="9"/>
                  </a:cubicBezTo>
                  <a:lnTo>
                    <a:pt x="44" y="4"/>
                  </a:lnTo>
                  <a:close/>
                  <a:moveTo>
                    <a:pt x="44" y="74"/>
                  </a:moveTo>
                  <a:cubicBezTo>
                    <a:pt x="55" y="74"/>
                    <a:pt x="55" y="74"/>
                    <a:pt x="55" y="74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7" y="80"/>
                    <a:pt x="57" y="80"/>
                    <a:pt x="57" y="80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5" y="69"/>
                    <a:pt x="53" y="67"/>
                    <a:pt x="53" y="65"/>
                  </a:cubicBezTo>
                  <a:cubicBezTo>
                    <a:pt x="53" y="63"/>
                    <a:pt x="55" y="61"/>
                    <a:pt x="57" y="61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6" y="61"/>
                    <a:pt x="48" y="63"/>
                    <a:pt x="48" y="65"/>
                  </a:cubicBezTo>
                  <a:cubicBezTo>
                    <a:pt x="48" y="67"/>
                    <a:pt x="46" y="69"/>
                    <a:pt x="44" y="69"/>
                  </a:cubicBezTo>
                  <a:cubicBezTo>
                    <a:pt x="44" y="69"/>
                    <a:pt x="44" y="69"/>
                    <a:pt x="44" y="69"/>
                  </a:cubicBezTo>
                  <a:lnTo>
                    <a:pt x="44" y="74"/>
                  </a:lnTo>
                  <a:close/>
                  <a:moveTo>
                    <a:pt x="57" y="6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54" y="8"/>
                    <a:pt x="53" y="8"/>
                    <a:pt x="52" y="8"/>
                  </a:cubicBezTo>
                  <a:cubicBezTo>
                    <a:pt x="51" y="8"/>
                    <a:pt x="51" y="8"/>
                    <a:pt x="50" y="8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2"/>
                    <a:pt x="46" y="13"/>
                    <a:pt x="46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57" y="21"/>
                    <a:pt x="57" y="21"/>
                    <a:pt x="57" y="21"/>
                  </a:cubicBezTo>
                  <a:lnTo>
                    <a:pt x="57" y="6"/>
                  </a:lnTo>
                  <a:close/>
                  <a:moveTo>
                    <a:pt x="64" y="80"/>
                  </a:moveTo>
                  <a:cubicBezTo>
                    <a:pt x="64" y="74"/>
                    <a:pt x="64" y="74"/>
                    <a:pt x="64" y="74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3"/>
                    <a:pt x="59" y="12"/>
                    <a:pt x="58" y="11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8" y="3"/>
                    <a:pt x="68" y="2"/>
                    <a:pt x="68" y="1"/>
                  </a:cubicBezTo>
                  <a:cubicBezTo>
                    <a:pt x="67" y="0"/>
                    <a:pt x="66" y="0"/>
                    <a:pt x="65" y="1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60" y="61"/>
                    <a:pt x="61" y="63"/>
                    <a:pt x="61" y="65"/>
                  </a:cubicBezTo>
                  <a:cubicBezTo>
                    <a:pt x="61" y="67"/>
                    <a:pt x="60" y="69"/>
                    <a:pt x="57" y="69"/>
                  </a:cubicBezTo>
                  <a:cubicBezTo>
                    <a:pt x="57" y="80"/>
                    <a:pt x="57" y="80"/>
                    <a:pt x="57" y="80"/>
                  </a:cubicBezTo>
                  <a:lnTo>
                    <a:pt x="64" y="80"/>
                  </a:lnTo>
                  <a:close/>
                </a:path>
              </a:pathLst>
            </a:custGeom>
            <a:solidFill>
              <a:srgbClr val="EDECE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5" name="Freeform 243"/>
            <p:cNvSpPr>
              <a:spLocks noEditPoints="1"/>
            </p:cNvSpPr>
            <p:nvPr/>
          </p:nvSpPr>
          <p:spPr bwMode="auto">
            <a:xfrm>
              <a:off x="9015412" y="457200"/>
              <a:ext cx="128588" cy="95250"/>
            </a:xfrm>
            <a:custGeom>
              <a:avLst/>
              <a:gdLst/>
              <a:ahLst/>
              <a:cxnLst>
                <a:cxn ang="0">
                  <a:pos x="39" y="70"/>
                </a:cxn>
                <a:cxn ang="0">
                  <a:pos x="31" y="78"/>
                </a:cxn>
                <a:cxn ang="0">
                  <a:pos x="23" y="78"/>
                </a:cxn>
                <a:cxn ang="0">
                  <a:pos x="15" y="70"/>
                </a:cxn>
                <a:cxn ang="0">
                  <a:pos x="15" y="62"/>
                </a:cxn>
                <a:cxn ang="0">
                  <a:pos x="39" y="38"/>
                </a:cxn>
                <a:cxn ang="0">
                  <a:pos x="47" y="38"/>
                </a:cxn>
                <a:cxn ang="0">
                  <a:pos x="55" y="46"/>
                </a:cxn>
                <a:cxn ang="0">
                  <a:pos x="63" y="38"/>
                </a:cxn>
                <a:cxn ang="0">
                  <a:pos x="55" y="30"/>
                </a:cxn>
                <a:cxn ang="0">
                  <a:pos x="31" y="30"/>
                </a:cxn>
                <a:cxn ang="0">
                  <a:pos x="7" y="54"/>
                </a:cxn>
                <a:cxn ang="0">
                  <a:pos x="7" y="78"/>
                </a:cxn>
                <a:cxn ang="0">
                  <a:pos x="15" y="86"/>
                </a:cxn>
                <a:cxn ang="0">
                  <a:pos x="39" y="86"/>
                </a:cxn>
                <a:cxn ang="0">
                  <a:pos x="52" y="73"/>
                </a:cxn>
                <a:cxn ang="0">
                  <a:pos x="39" y="70"/>
                </a:cxn>
                <a:cxn ang="0">
                  <a:pos x="87" y="38"/>
                </a:cxn>
                <a:cxn ang="0">
                  <a:pos x="63" y="62"/>
                </a:cxn>
                <a:cxn ang="0">
                  <a:pos x="39" y="62"/>
                </a:cxn>
                <a:cxn ang="0">
                  <a:pos x="31" y="54"/>
                </a:cxn>
                <a:cxn ang="0">
                  <a:pos x="39" y="46"/>
                </a:cxn>
                <a:cxn ang="0">
                  <a:pos x="47" y="54"/>
                </a:cxn>
                <a:cxn ang="0">
                  <a:pos x="55" y="54"/>
                </a:cxn>
                <a:cxn ang="0">
                  <a:pos x="79" y="30"/>
                </a:cxn>
                <a:cxn ang="0">
                  <a:pos x="79" y="22"/>
                </a:cxn>
                <a:cxn ang="0">
                  <a:pos x="71" y="14"/>
                </a:cxn>
                <a:cxn ang="0">
                  <a:pos x="63" y="14"/>
                </a:cxn>
                <a:cxn ang="0">
                  <a:pos x="54" y="23"/>
                </a:cxn>
                <a:cxn ang="0">
                  <a:pos x="41" y="20"/>
                </a:cxn>
                <a:cxn ang="0">
                  <a:pos x="55" y="6"/>
                </a:cxn>
                <a:cxn ang="0">
                  <a:pos x="79" y="6"/>
                </a:cxn>
                <a:cxn ang="0">
                  <a:pos x="87" y="14"/>
                </a:cxn>
                <a:cxn ang="0">
                  <a:pos x="87" y="38"/>
                </a:cxn>
              </a:cxnLst>
              <a:rect l="0" t="0" r="r" b="b"/>
              <a:pathLst>
                <a:path w="93" h="93">
                  <a:moveTo>
                    <a:pt x="39" y="70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29" y="81"/>
                    <a:pt x="25" y="81"/>
                    <a:pt x="23" y="78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3" y="68"/>
                    <a:pt x="13" y="65"/>
                    <a:pt x="15" y="62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1" y="36"/>
                    <a:pt x="45" y="36"/>
                    <a:pt x="47" y="38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48" y="24"/>
                    <a:pt x="37" y="24"/>
                    <a:pt x="31" y="3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61"/>
                    <a:pt x="0" y="72"/>
                    <a:pt x="7" y="78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21" y="93"/>
                    <a:pt x="32" y="93"/>
                    <a:pt x="39" y="86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48" y="73"/>
                    <a:pt x="43" y="72"/>
                    <a:pt x="39" y="70"/>
                  </a:cubicBezTo>
                  <a:moveTo>
                    <a:pt x="87" y="38"/>
                  </a:moveTo>
                  <a:cubicBezTo>
                    <a:pt x="63" y="62"/>
                    <a:pt x="63" y="62"/>
                    <a:pt x="63" y="62"/>
                  </a:cubicBezTo>
                  <a:cubicBezTo>
                    <a:pt x="56" y="69"/>
                    <a:pt x="45" y="69"/>
                    <a:pt x="39" y="6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9" y="57"/>
                    <a:pt x="53" y="57"/>
                    <a:pt x="55" y="54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1" y="28"/>
                    <a:pt x="81" y="25"/>
                    <a:pt x="79" y="22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68" y="12"/>
                    <a:pt x="65" y="12"/>
                    <a:pt x="63" y="14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0" y="21"/>
                    <a:pt x="46" y="20"/>
                    <a:pt x="41" y="20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61" y="0"/>
                    <a:pt x="72" y="0"/>
                    <a:pt x="79" y="6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93" y="21"/>
                    <a:pt x="93" y="32"/>
                    <a:pt x="87" y="38"/>
                  </a:cubicBezTo>
                </a:path>
              </a:pathLst>
            </a:custGeom>
            <a:solidFill>
              <a:srgbClr val="E8E7E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37" name="AutoShape 3"/>
          <p:cNvSpPr>
            <a:spLocks noChangeAspect="1" noChangeArrowheads="1" noTextEdit="1"/>
          </p:cNvSpPr>
          <p:nvPr userDrawn="1"/>
        </p:nvSpPr>
        <p:spPr bwMode="auto">
          <a:xfrm>
            <a:off x="9347200" y="0"/>
            <a:ext cx="12664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03" name="Freeform 5"/>
          <p:cNvSpPr>
            <a:spLocks noEditPoints="1"/>
          </p:cNvSpPr>
          <p:nvPr userDrawn="1"/>
        </p:nvSpPr>
        <p:spPr bwMode="auto">
          <a:xfrm>
            <a:off x="11193962" y="304802"/>
            <a:ext cx="165119" cy="165100"/>
          </a:xfrm>
          <a:custGeom>
            <a:avLst/>
            <a:gdLst/>
            <a:ahLst/>
            <a:cxnLst>
              <a:cxn ang="0">
                <a:pos x="53" y="38"/>
              </a:cxn>
              <a:cxn ang="0">
                <a:pos x="27" y="53"/>
              </a:cxn>
              <a:cxn ang="0">
                <a:pos x="27" y="23"/>
              </a:cxn>
              <a:cxn ang="0">
                <a:pos x="53" y="38"/>
              </a:cxn>
              <a:cxn ang="0">
                <a:pos x="74" y="38"/>
              </a:cxn>
              <a:cxn ang="0">
                <a:pos x="37" y="0"/>
              </a:cxn>
              <a:cxn ang="0">
                <a:pos x="0" y="38"/>
              </a:cxn>
              <a:cxn ang="0">
                <a:pos x="37" y="75"/>
              </a:cxn>
              <a:cxn ang="0">
                <a:pos x="74" y="38"/>
              </a:cxn>
            </a:cxnLst>
            <a:rect l="0" t="0" r="r" b="b"/>
            <a:pathLst>
              <a:path w="74" h="75">
                <a:moveTo>
                  <a:pt x="53" y="38"/>
                </a:moveTo>
                <a:cubicBezTo>
                  <a:pt x="27" y="53"/>
                  <a:pt x="27" y="53"/>
                  <a:pt x="27" y="53"/>
                </a:cubicBezTo>
                <a:cubicBezTo>
                  <a:pt x="27" y="23"/>
                  <a:pt x="27" y="23"/>
                  <a:pt x="27" y="23"/>
                </a:cubicBezTo>
                <a:lnTo>
                  <a:pt x="53" y="38"/>
                </a:lnTo>
                <a:close/>
                <a:moveTo>
                  <a:pt x="74" y="38"/>
                </a:moveTo>
                <a:cubicBezTo>
                  <a:pt x="74" y="17"/>
                  <a:pt x="57" y="0"/>
                  <a:pt x="37" y="0"/>
                </a:cubicBezTo>
                <a:cubicBezTo>
                  <a:pt x="16" y="0"/>
                  <a:pt x="0" y="17"/>
                  <a:pt x="0" y="38"/>
                </a:cubicBezTo>
                <a:cubicBezTo>
                  <a:pt x="0" y="58"/>
                  <a:pt x="16" y="75"/>
                  <a:pt x="37" y="75"/>
                </a:cubicBezTo>
                <a:cubicBezTo>
                  <a:pt x="57" y="75"/>
                  <a:pt x="74" y="58"/>
                  <a:pt x="74" y="38"/>
                </a:cubicBezTo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04" name="Freeform 6"/>
          <p:cNvSpPr>
            <a:spLocks noEditPoints="1"/>
          </p:cNvSpPr>
          <p:nvPr userDrawn="1"/>
        </p:nvSpPr>
        <p:spPr bwMode="auto">
          <a:xfrm>
            <a:off x="11193962" y="6400800"/>
            <a:ext cx="165119" cy="161925"/>
          </a:xfrm>
          <a:custGeom>
            <a:avLst/>
            <a:gdLst/>
            <a:ahLst/>
            <a:cxnLst>
              <a:cxn ang="0">
                <a:pos x="53" y="37"/>
              </a:cxn>
              <a:cxn ang="0">
                <a:pos x="27" y="52"/>
              </a:cxn>
              <a:cxn ang="0">
                <a:pos x="27" y="22"/>
              </a:cxn>
              <a:cxn ang="0">
                <a:pos x="53" y="37"/>
              </a:cxn>
              <a:cxn ang="0">
                <a:pos x="74" y="37"/>
              </a:cxn>
              <a:cxn ang="0">
                <a:pos x="37" y="0"/>
              </a:cxn>
              <a:cxn ang="0">
                <a:pos x="0" y="37"/>
              </a:cxn>
              <a:cxn ang="0">
                <a:pos x="37" y="74"/>
              </a:cxn>
              <a:cxn ang="0">
                <a:pos x="74" y="37"/>
              </a:cxn>
            </a:cxnLst>
            <a:rect l="0" t="0" r="r" b="b"/>
            <a:pathLst>
              <a:path w="74" h="74">
                <a:moveTo>
                  <a:pt x="53" y="37"/>
                </a:moveTo>
                <a:cubicBezTo>
                  <a:pt x="27" y="52"/>
                  <a:pt x="27" y="52"/>
                  <a:pt x="27" y="52"/>
                </a:cubicBezTo>
                <a:cubicBezTo>
                  <a:pt x="27" y="22"/>
                  <a:pt x="27" y="22"/>
                  <a:pt x="27" y="22"/>
                </a:cubicBezTo>
                <a:lnTo>
                  <a:pt x="53" y="37"/>
                </a:lnTo>
                <a:close/>
                <a:moveTo>
                  <a:pt x="74" y="37"/>
                </a:moveTo>
                <a:cubicBezTo>
                  <a:pt x="74" y="17"/>
                  <a:pt x="58" y="0"/>
                  <a:pt x="37" y="0"/>
                </a:cubicBezTo>
                <a:cubicBezTo>
                  <a:pt x="17" y="0"/>
                  <a:pt x="0" y="17"/>
                  <a:pt x="0" y="37"/>
                </a:cubicBezTo>
                <a:cubicBezTo>
                  <a:pt x="0" y="58"/>
                  <a:pt x="17" y="74"/>
                  <a:pt x="37" y="74"/>
                </a:cubicBezTo>
                <a:cubicBezTo>
                  <a:pt x="58" y="74"/>
                  <a:pt x="74" y="58"/>
                  <a:pt x="74" y="37"/>
                </a:cubicBezTo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06" name="Freeform 8"/>
          <p:cNvSpPr>
            <a:spLocks noEditPoints="1"/>
          </p:cNvSpPr>
          <p:nvPr userDrawn="1"/>
        </p:nvSpPr>
        <p:spPr bwMode="auto">
          <a:xfrm>
            <a:off x="11933168" y="63502"/>
            <a:ext cx="242067" cy="241300"/>
          </a:xfrm>
          <a:custGeom>
            <a:avLst/>
            <a:gdLst/>
            <a:ahLst/>
            <a:cxnLst>
              <a:cxn ang="0">
                <a:pos x="53" y="37"/>
              </a:cxn>
              <a:cxn ang="0">
                <a:pos x="27" y="52"/>
              </a:cxn>
              <a:cxn ang="0">
                <a:pos x="27" y="22"/>
              </a:cxn>
              <a:cxn ang="0">
                <a:pos x="53" y="37"/>
              </a:cxn>
              <a:cxn ang="0">
                <a:pos x="74" y="37"/>
              </a:cxn>
              <a:cxn ang="0">
                <a:pos x="37" y="0"/>
              </a:cxn>
              <a:cxn ang="0">
                <a:pos x="0" y="37"/>
              </a:cxn>
              <a:cxn ang="0">
                <a:pos x="37" y="75"/>
              </a:cxn>
              <a:cxn ang="0">
                <a:pos x="74" y="37"/>
              </a:cxn>
            </a:cxnLst>
            <a:rect l="0" t="0" r="r" b="b"/>
            <a:pathLst>
              <a:path w="74" h="75">
                <a:moveTo>
                  <a:pt x="53" y="37"/>
                </a:moveTo>
                <a:cubicBezTo>
                  <a:pt x="27" y="52"/>
                  <a:pt x="27" y="52"/>
                  <a:pt x="27" y="52"/>
                </a:cubicBezTo>
                <a:cubicBezTo>
                  <a:pt x="27" y="22"/>
                  <a:pt x="27" y="22"/>
                  <a:pt x="27" y="22"/>
                </a:cubicBezTo>
                <a:lnTo>
                  <a:pt x="53" y="37"/>
                </a:lnTo>
                <a:close/>
                <a:moveTo>
                  <a:pt x="74" y="37"/>
                </a:moveTo>
                <a:cubicBezTo>
                  <a:pt x="74" y="17"/>
                  <a:pt x="58" y="0"/>
                  <a:pt x="37" y="0"/>
                </a:cubicBezTo>
                <a:cubicBezTo>
                  <a:pt x="17" y="0"/>
                  <a:pt x="0" y="17"/>
                  <a:pt x="0" y="37"/>
                </a:cubicBezTo>
                <a:cubicBezTo>
                  <a:pt x="0" y="58"/>
                  <a:pt x="17" y="75"/>
                  <a:pt x="37" y="75"/>
                </a:cubicBezTo>
                <a:cubicBezTo>
                  <a:pt x="58" y="75"/>
                  <a:pt x="74" y="58"/>
                  <a:pt x="74" y="37"/>
                </a:cubicBezTo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07" name="Freeform 9"/>
          <p:cNvSpPr>
            <a:spLocks noEditPoints="1"/>
          </p:cNvSpPr>
          <p:nvPr userDrawn="1"/>
        </p:nvSpPr>
        <p:spPr bwMode="auto">
          <a:xfrm>
            <a:off x="9956373" y="6346827"/>
            <a:ext cx="163515" cy="161925"/>
          </a:xfrm>
          <a:custGeom>
            <a:avLst/>
            <a:gdLst/>
            <a:ahLst/>
            <a:cxnLst>
              <a:cxn ang="0">
                <a:pos x="53" y="37"/>
              </a:cxn>
              <a:cxn ang="0">
                <a:pos x="27" y="52"/>
              </a:cxn>
              <a:cxn ang="0">
                <a:pos x="27" y="22"/>
              </a:cxn>
              <a:cxn ang="0">
                <a:pos x="53" y="37"/>
              </a:cxn>
              <a:cxn ang="0">
                <a:pos x="74" y="37"/>
              </a:cxn>
              <a:cxn ang="0">
                <a:pos x="37" y="0"/>
              </a:cxn>
              <a:cxn ang="0">
                <a:pos x="0" y="37"/>
              </a:cxn>
              <a:cxn ang="0">
                <a:pos x="37" y="74"/>
              </a:cxn>
              <a:cxn ang="0">
                <a:pos x="74" y="37"/>
              </a:cxn>
            </a:cxnLst>
            <a:rect l="0" t="0" r="r" b="b"/>
            <a:pathLst>
              <a:path w="74" h="74">
                <a:moveTo>
                  <a:pt x="53" y="37"/>
                </a:moveTo>
                <a:cubicBezTo>
                  <a:pt x="27" y="52"/>
                  <a:pt x="27" y="52"/>
                  <a:pt x="27" y="52"/>
                </a:cubicBezTo>
                <a:cubicBezTo>
                  <a:pt x="27" y="22"/>
                  <a:pt x="27" y="22"/>
                  <a:pt x="27" y="22"/>
                </a:cubicBezTo>
                <a:lnTo>
                  <a:pt x="53" y="37"/>
                </a:lnTo>
                <a:close/>
                <a:moveTo>
                  <a:pt x="74" y="37"/>
                </a:moveTo>
                <a:cubicBezTo>
                  <a:pt x="74" y="17"/>
                  <a:pt x="58" y="0"/>
                  <a:pt x="37" y="0"/>
                </a:cubicBezTo>
                <a:cubicBezTo>
                  <a:pt x="17" y="0"/>
                  <a:pt x="0" y="17"/>
                  <a:pt x="0" y="37"/>
                </a:cubicBezTo>
                <a:cubicBezTo>
                  <a:pt x="0" y="58"/>
                  <a:pt x="17" y="74"/>
                  <a:pt x="37" y="74"/>
                </a:cubicBezTo>
                <a:cubicBezTo>
                  <a:pt x="58" y="74"/>
                  <a:pt x="74" y="58"/>
                  <a:pt x="74" y="37"/>
                </a:cubicBezTo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10" name="Freeform 12"/>
          <p:cNvSpPr>
            <a:spLocks noEditPoints="1"/>
          </p:cNvSpPr>
          <p:nvPr userDrawn="1"/>
        </p:nvSpPr>
        <p:spPr bwMode="auto">
          <a:xfrm>
            <a:off x="9913094" y="228600"/>
            <a:ext cx="166721" cy="163512"/>
          </a:xfrm>
          <a:custGeom>
            <a:avLst/>
            <a:gdLst/>
            <a:ahLst/>
            <a:cxnLst>
              <a:cxn ang="0">
                <a:pos x="53" y="38"/>
              </a:cxn>
              <a:cxn ang="0">
                <a:pos x="27" y="52"/>
              </a:cxn>
              <a:cxn ang="0">
                <a:pos x="27" y="23"/>
              </a:cxn>
              <a:cxn ang="0">
                <a:pos x="53" y="38"/>
              </a:cxn>
              <a:cxn ang="0">
                <a:pos x="75" y="38"/>
              </a:cxn>
              <a:cxn ang="0">
                <a:pos x="37" y="0"/>
              </a:cxn>
              <a:cxn ang="0">
                <a:pos x="0" y="38"/>
              </a:cxn>
              <a:cxn ang="0">
                <a:pos x="37" y="75"/>
              </a:cxn>
              <a:cxn ang="0">
                <a:pos x="75" y="38"/>
              </a:cxn>
            </a:cxnLst>
            <a:rect l="0" t="0" r="r" b="b"/>
            <a:pathLst>
              <a:path w="75" h="75">
                <a:moveTo>
                  <a:pt x="53" y="38"/>
                </a:moveTo>
                <a:cubicBezTo>
                  <a:pt x="27" y="52"/>
                  <a:pt x="27" y="52"/>
                  <a:pt x="27" y="52"/>
                </a:cubicBezTo>
                <a:cubicBezTo>
                  <a:pt x="27" y="23"/>
                  <a:pt x="27" y="23"/>
                  <a:pt x="27" y="23"/>
                </a:cubicBezTo>
                <a:lnTo>
                  <a:pt x="53" y="38"/>
                </a:lnTo>
                <a:close/>
                <a:moveTo>
                  <a:pt x="75" y="38"/>
                </a:moveTo>
                <a:cubicBezTo>
                  <a:pt x="75" y="17"/>
                  <a:pt x="58" y="0"/>
                  <a:pt x="37" y="0"/>
                </a:cubicBezTo>
                <a:cubicBezTo>
                  <a:pt x="17" y="0"/>
                  <a:pt x="0" y="17"/>
                  <a:pt x="0" y="38"/>
                </a:cubicBezTo>
                <a:cubicBezTo>
                  <a:pt x="0" y="58"/>
                  <a:pt x="17" y="75"/>
                  <a:pt x="37" y="75"/>
                </a:cubicBezTo>
                <a:cubicBezTo>
                  <a:pt x="58" y="75"/>
                  <a:pt x="75" y="58"/>
                  <a:pt x="75" y="38"/>
                </a:cubicBezTo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12" name="Freeform 14"/>
          <p:cNvSpPr>
            <a:spLocks noEditPoints="1"/>
          </p:cNvSpPr>
          <p:nvPr userDrawn="1"/>
        </p:nvSpPr>
        <p:spPr bwMode="auto">
          <a:xfrm>
            <a:off x="9464225" y="6303964"/>
            <a:ext cx="91376" cy="92075"/>
          </a:xfrm>
          <a:custGeom>
            <a:avLst/>
            <a:gdLst/>
            <a:ahLst/>
            <a:cxnLst>
              <a:cxn ang="0">
                <a:pos x="20" y="8"/>
              </a:cxn>
              <a:cxn ang="0">
                <a:pos x="34" y="8"/>
              </a:cxn>
              <a:cxn ang="0">
                <a:pos x="34" y="21"/>
              </a:cxn>
              <a:cxn ang="0">
                <a:pos x="20" y="21"/>
              </a:cxn>
              <a:cxn ang="0">
                <a:pos x="20" y="8"/>
              </a:cxn>
              <a:cxn ang="0">
                <a:pos x="6" y="40"/>
              </a:cxn>
              <a:cxn ang="0">
                <a:pos x="16" y="31"/>
              </a:cxn>
              <a:cxn ang="0">
                <a:pos x="17" y="28"/>
              </a:cxn>
              <a:cxn ang="0">
                <a:pos x="19" y="25"/>
              </a:cxn>
              <a:cxn ang="0">
                <a:pos x="36" y="24"/>
              </a:cxn>
              <a:cxn ang="0">
                <a:pos x="36" y="6"/>
              </a:cxn>
              <a:cxn ang="0">
                <a:pos x="18" y="6"/>
              </a:cxn>
              <a:cxn ang="0">
                <a:pos x="16" y="23"/>
              </a:cxn>
              <a:cxn ang="0">
                <a:pos x="14" y="25"/>
              </a:cxn>
              <a:cxn ang="0">
                <a:pos x="11" y="26"/>
              </a:cxn>
              <a:cxn ang="0">
                <a:pos x="1" y="36"/>
              </a:cxn>
              <a:cxn ang="0">
                <a:pos x="1" y="40"/>
              </a:cxn>
              <a:cxn ang="0">
                <a:pos x="6" y="40"/>
              </a:cxn>
            </a:cxnLst>
            <a:rect l="0" t="0" r="r" b="b"/>
            <a:pathLst>
              <a:path w="41" h="42">
                <a:moveTo>
                  <a:pt x="20" y="8"/>
                </a:moveTo>
                <a:cubicBezTo>
                  <a:pt x="24" y="5"/>
                  <a:pt x="30" y="5"/>
                  <a:pt x="34" y="8"/>
                </a:cubicBezTo>
                <a:cubicBezTo>
                  <a:pt x="37" y="12"/>
                  <a:pt x="37" y="18"/>
                  <a:pt x="34" y="21"/>
                </a:cubicBezTo>
                <a:cubicBezTo>
                  <a:pt x="30" y="25"/>
                  <a:pt x="24" y="25"/>
                  <a:pt x="20" y="21"/>
                </a:cubicBezTo>
                <a:cubicBezTo>
                  <a:pt x="17" y="18"/>
                  <a:pt x="17" y="12"/>
                  <a:pt x="20" y="8"/>
                </a:cubicBezTo>
                <a:moveTo>
                  <a:pt x="6" y="40"/>
                </a:moveTo>
                <a:cubicBezTo>
                  <a:pt x="16" y="31"/>
                  <a:pt x="16" y="31"/>
                  <a:pt x="16" y="31"/>
                </a:cubicBezTo>
                <a:cubicBezTo>
                  <a:pt x="17" y="30"/>
                  <a:pt x="17" y="29"/>
                  <a:pt x="17" y="28"/>
                </a:cubicBezTo>
                <a:cubicBezTo>
                  <a:pt x="19" y="25"/>
                  <a:pt x="19" y="25"/>
                  <a:pt x="19" y="25"/>
                </a:cubicBezTo>
                <a:cubicBezTo>
                  <a:pt x="24" y="29"/>
                  <a:pt x="32" y="29"/>
                  <a:pt x="36" y="24"/>
                </a:cubicBezTo>
                <a:cubicBezTo>
                  <a:pt x="41" y="19"/>
                  <a:pt x="41" y="11"/>
                  <a:pt x="36" y="6"/>
                </a:cubicBezTo>
                <a:cubicBezTo>
                  <a:pt x="31" y="0"/>
                  <a:pt x="23" y="0"/>
                  <a:pt x="18" y="6"/>
                </a:cubicBezTo>
                <a:cubicBezTo>
                  <a:pt x="13" y="10"/>
                  <a:pt x="13" y="18"/>
                  <a:pt x="16" y="23"/>
                </a:cubicBezTo>
                <a:cubicBezTo>
                  <a:pt x="14" y="25"/>
                  <a:pt x="14" y="25"/>
                  <a:pt x="14" y="25"/>
                </a:cubicBezTo>
                <a:cubicBezTo>
                  <a:pt x="13" y="25"/>
                  <a:pt x="12" y="25"/>
                  <a:pt x="11" y="26"/>
                </a:cubicBezTo>
                <a:cubicBezTo>
                  <a:pt x="1" y="36"/>
                  <a:pt x="1" y="36"/>
                  <a:pt x="1" y="36"/>
                </a:cubicBezTo>
                <a:cubicBezTo>
                  <a:pt x="0" y="37"/>
                  <a:pt x="0" y="39"/>
                  <a:pt x="1" y="40"/>
                </a:cubicBezTo>
                <a:cubicBezTo>
                  <a:pt x="3" y="42"/>
                  <a:pt x="5" y="42"/>
                  <a:pt x="6" y="40"/>
                </a:cubicBezTo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13" name="Rectangle 15"/>
          <p:cNvSpPr>
            <a:spLocks noChangeArrowheads="1"/>
          </p:cNvSpPr>
          <p:nvPr userDrawn="1"/>
        </p:nvSpPr>
        <p:spPr bwMode="auto">
          <a:xfrm>
            <a:off x="9582855" y="6297613"/>
            <a:ext cx="11221" cy="106363"/>
          </a:xfrm>
          <a:prstGeom prst="rect">
            <a:avLst/>
          </a:prstGeom>
          <a:solidFill>
            <a:srgbClr val="EDECEC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14" name="Freeform 16"/>
          <p:cNvSpPr>
            <a:spLocks/>
          </p:cNvSpPr>
          <p:nvPr userDrawn="1"/>
        </p:nvSpPr>
        <p:spPr bwMode="auto">
          <a:xfrm>
            <a:off x="9558808" y="6315075"/>
            <a:ext cx="11221" cy="88900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0"/>
              </a:cxn>
              <a:cxn ang="0">
                <a:pos x="0" y="6"/>
              </a:cxn>
              <a:cxn ang="0">
                <a:pos x="1" y="10"/>
              </a:cxn>
              <a:cxn ang="0">
                <a:pos x="0" y="14"/>
              </a:cxn>
              <a:cxn ang="0">
                <a:pos x="0" y="41"/>
              </a:cxn>
              <a:cxn ang="0">
                <a:pos x="5" y="41"/>
              </a:cxn>
              <a:cxn ang="0">
                <a:pos x="5" y="0"/>
              </a:cxn>
            </a:cxnLst>
            <a:rect l="0" t="0" r="r" b="b"/>
            <a:pathLst>
              <a:path w="5" h="41">
                <a:moveTo>
                  <a:pt x="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1" y="7"/>
                  <a:pt x="1" y="9"/>
                  <a:pt x="1" y="10"/>
                </a:cubicBezTo>
                <a:cubicBezTo>
                  <a:pt x="1" y="11"/>
                  <a:pt x="1" y="13"/>
                  <a:pt x="0" y="14"/>
                </a:cubicBezTo>
                <a:cubicBezTo>
                  <a:pt x="0" y="41"/>
                  <a:pt x="0" y="41"/>
                  <a:pt x="0" y="41"/>
                </a:cubicBezTo>
                <a:cubicBezTo>
                  <a:pt x="5" y="41"/>
                  <a:pt x="5" y="41"/>
                  <a:pt x="5" y="41"/>
                </a:cubicBezTo>
                <a:lnTo>
                  <a:pt x="5" y="0"/>
                </a:lnTo>
                <a:close/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15" name="Freeform 17"/>
          <p:cNvSpPr>
            <a:spLocks/>
          </p:cNvSpPr>
          <p:nvPr userDrawn="1"/>
        </p:nvSpPr>
        <p:spPr bwMode="auto">
          <a:xfrm>
            <a:off x="9533159" y="6364288"/>
            <a:ext cx="11221" cy="39688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5" y="18"/>
              </a:cxn>
              <a:cxn ang="0">
                <a:pos x="5" y="0"/>
              </a:cxn>
              <a:cxn ang="0">
                <a:pos x="0" y="2"/>
              </a:cxn>
              <a:cxn ang="0">
                <a:pos x="0" y="18"/>
              </a:cxn>
            </a:cxnLst>
            <a:rect l="0" t="0" r="r" b="b"/>
            <a:pathLst>
              <a:path w="5" h="18">
                <a:moveTo>
                  <a:pt x="0" y="18"/>
                </a:moveTo>
                <a:cubicBezTo>
                  <a:pt x="5" y="18"/>
                  <a:pt x="5" y="18"/>
                  <a:pt x="5" y="18"/>
                </a:cubicBezTo>
                <a:cubicBezTo>
                  <a:pt x="5" y="0"/>
                  <a:pt x="5" y="0"/>
                  <a:pt x="5" y="0"/>
                </a:cubicBezTo>
                <a:cubicBezTo>
                  <a:pt x="4" y="1"/>
                  <a:pt x="2" y="2"/>
                  <a:pt x="0" y="2"/>
                </a:cubicBezTo>
                <a:lnTo>
                  <a:pt x="0" y="18"/>
                </a:lnTo>
                <a:close/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16" name="Freeform 18"/>
          <p:cNvSpPr>
            <a:spLocks/>
          </p:cNvSpPr>
          <p:nvPr userDrawn="1"/>
        </p:nvSpPr>
        <p:spPr bwMode="auto">
          <a:xfrm>
            <a:off x="9509112" y="6369052"/>
            <a:ext cx="11221" cy="34925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5" y="16"/>
              </a:cxn>
              <a:cxn ang="0">
                <a:pos x="5" y="1"/>
              </a:cxn>
              <a:cxn ang="0">
                <a:pos x="2" y="0"/>
              </a:cxn>
              <a:cxn ang="0">
                <a:pos x="0" y="0"/>
              </a:cxn>
              <a:cxn ang="0">
                <a:pos x="0" y="16"/>
              </a:cxn>
            </a:cxnLst>
            <a:rect l="0" t="0" r="r" b="b"/>
            <a:pathLst>
              <a:path w="5" h="16">
                <a:moveTo>
                  <a:pt x="0" y="16"/>
                </a:moveTo>
                <a:cubicBezTo>
                  <a:pt x="5" y="16"/>
                  <a:pt x="5" y="16"/>
                  <a:pt x="5" y="16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3" y="0"/>
                  <a:pt x="2" y="0"/>
                </a:cubicBezTo>
                <a:cubicBezTo>
                  <a:pt x="0" y="0"/>
                  <a:pt x="0" y="0"/>
                  <a:pt x="0" y="0"/>
                </a:cubicBezTo>
                <a:lnTo>
                  <a:pt x="0" y="16"/>
                </a:lnTo>
                <a:close/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17" name="Freeform 19"/>
          <p:cNvSpPr>
            <a:spLocks/>
          </p:cNvSpPr>
          <p:nvPr userDrawn="1"/>
        </p:nvSpPr>
        <p:spPr bwMode="auto">
          <a:xfrm>
            <a:off x="9485066" y="6386514"/>
            <a:ext cx="11221" cy="17463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7" y="11"/>
              </a:cxn>
              <a:cxn ang="0">
                <a:pos x="7" y="0"/>
              </a:cxn>
              <a:cxn ang="0">
                <a:pos x="5" y="0"/>
              </a:cxn>
              <a:cxn ang="0">
                <a:pos x="0" y="6"/>
              </a:cxn>
              <a:cxn ang="0">
                <a:pos x="0" y="11"/>
              </a:cxn>
            </a:cxnLst>
            <a:rect l="0" t="0" r="r" b="b"/>
            <a:pathLst>
              <a:path w="7" h="11">
                <a:moveTo>
                  <a:pt x="0" y="11"/>
                </a:moveTo>
                <a:lnTo>
                  <a:pt x="7" y="11"/>
                </a:lnTo>
                <a:lnTo>
                  <a:pt x="7" y="0"/>
                </a:lnTo>
                <a:lnTo>
                  <a:pt x="5" y="0"/>
                </a:lnTo>
                <a:lnTo>
                  <a:pt x="0" y="6"/>
                </a:lnTo>
                <a:lnTo>
                  <a:pt x="0" y="11"/>
                </a:lnTo>
                <a:close/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18" name="Freeform 20"/>
          <p:cNvSpPr>
            <a:spLocks noEditPoints="1"/>
          </p:cNvSpPr>
          <p:nvPr userDrawn="1"/>
        </p:nvSpPr>
        <p:spPr bwMode="auto">
          <a:xfrm>
            <a:off x="11379201" y="304800"/>
            <a:ext cx="155500" cy="152400"/>
          </a:xfrm>
          <a:custGeom>
            <a:avLst/>
            <a:gdLst/>
            <a:ahLst/>
            <a:cxnLst>
              <a:cxn ang="0">
                <a:pos x="34" y="13"/>
              </a:cxn>
              <a:cxn ang="0">
                <a:pos x="56" y="13"/>
              </a:cxn>
              <a:cxn ang="0">
                <a:pos x="56" y="36"/>
              </a:cxn>
              <a:cxn ang="0">
                <a:pos x="34" y="36"/>
              </a:cxn>
              <a:cxn ang="0">
                <a:pos x="34" y="13"/>
              </a:cxn>
              <a:cxn ang="0">
                <a:pos x="10" y="67"/>
              </a:cxn>
              <a:cxn ang="0">
                <a:pos x="27" y="51"/>
              </a:cxn>
              <a:cxn ang="0">
                <a:pos x="28" y="46"/>
              </a:cxn>
              <a:cxn ang="0">
                <a:pos x="32" y="42"/>
              </a:cxn>
              <a:cxn ang="0">
                <a:pos x="61" y="40"/>
              </a:cxn>
              <a:cxn ang="0">
                <a:pos x="61" y="9"/>
              </a:cxn>
              <a:cxn ang="0">
                <a:pos x="30" y="9"/>
              </a:cxn>
              <a:cxn ang="0">
                <a:pos x="28" y="38"/>
              </a:cxn>
              <a:cxn ang="0">
                <a:pos x="24" y="42"/>
              </a:cxn>
              <a:cxn ang="0">
                <a:pos x="19" y="43"/>
              </a:cxn>
              <a:cxn ang="0">
                <a:pos x="2" y="59"/>
              </a:cxn>
              <a:cxn ang="0">
                <a:pos x="2" y="67"/>
              </a:cxn>
              <a:cxn ang="0">
                <a:pos x="10" y="67"/>
              </a:cxn>
            </a:cxnLst>
            <a:rect l="0" t="0" r="r" b="b"/>
            <a:pathLst>
              <a:path w="70" h="70">
                <a:moveTo>
                  <a:pt x="34" y="13"/>
                </a:moveTo>
                <a:cubicBezTo>
                  <a:pt x="40" y="7"/>
                  <a:pt x="50" y="7"/>
                  <a:pt x="56" y="13"/>
                </a:cubicBezTo>
                <a:cubicBezTo>
                  <a:pt x="63" y="20"/>
                  <a:pt x="63" y="30"/>
                  <a:pt x="56" y="36"/>
                </a:cubicBezTo>
                <a:cubicBezTo>
                  <a:pt x="50" y="42"/>
                  <a:pt x="40" y="42"/>
                  <a:pt x="34" y="36"/>
                </a:cubicBezTo>
                <a:cubicBezTo>
                  <a:pt x="28" y="30"/>
                  <a:pt x="28" y="20"/>
                  <a:pt x="34" y="13"/>
                </a:cubicBezTo>
                <a:moveTo>
                  <a:pt x="10" y="67"/>
                </a:moveTo>
                <a:cubicBezTo>
                  <a:pt x="27" y="51"/>
                  <a:pt x="27" y="51"/>
                  <a:pt x="27" y="51"/>
                </a:cubicBezTo>
                <a:cubicBezTo>
                  <a:pt x="28" y="50"/>
                  <a:pt x="29" y="48"/>
                  <a:pt x="28" y="46"/>
                </a:cubicBezTo>
                <a:cubicBezTo>
                  <a:pt x="32" y="42"/>
                  <a:pt x="32" y="42"/>
                  <a:pt x="32" y="42"/>
                </a:cubicBezTo>
                <a:cubicBezTo>
                  <a:pt x="41" y="49"/>
                  <a:pt x="53" y="48"/>
                  <a:pt x="61" y="40"/>
                </a:cubicBezTo>
                <a:cubicBezTo>
                  <a:pt x="70" y="32"/>
                  <a:pt x="70" y="18"/>
                  <a:pt x="61" y="9"/>
                </a:cubicBezTo>
                <a:cubicBezTo>
                  <a:pt x="52" y="0"/>
                  <a:pt x="38" y="0"/>
                  <a:pt x="30" y="9"/>
                </a:cubicBezTo>
                <a:cubicBezTo>
                  <a:pt x="22" y="17"/>
                  <a:pt x="21" y="29"/>
                  <a:pt x="28" y="38"/>
                </a:cubicBezTo>
                <a:cubicBezTo>
                  <a:pt x="24" y="42"/>
                  <a:pt x="24" y="42"/>
                  <a:pt x="24" y="42"/>
                </a:cubicBezTo>
                <a:cubicBezTo>
                  <a:pt x="22" y="41"/>
                  <a:pt x="20" y="42"/>
                  <a:pt x="19" y="43"/>
                </a:cubicBezTo>
                <a:cubicBezTo>
                  <a:pt x="2" y="59"/>
                  <a:pt x="2" y="59"/>
                  <a:pt x="2" y="59"/>
                </a:cubicBezTo>
                <a:cubicBezTo>
                  <a:pt x="0" y="62"/>
                  <a:pt x="0" y="65"/>
                  <a:pt x="2" y="67"/>
                </a:cubicBezTo>
                <a:cubicBezTo>
                  <a:pt x="5" y="70"/>
                  <a:pt x="8" y="70"/>
                  <a:pt x="10" y="67"/>
                </a:cubicBezTo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19" name="Rectangle 21"/>
          <p:cNvSpPr>
            <a:spLocks noChangeArrowheads="1"/>
          </p:cNvSpPr>
          <p:nvPr userDrawn="1"/>
        </p:nvSpPr>
        <p:spPr bwMode="auto">
          <a:xfrm>
            <a:off x="11574775" y="293688"/>
            <a:ext cx="20840" cy="177800"/>
          </a:xfrm>
          <a:prstGeom prst="rect">
            <a:avLst/>
          </a:prstGeom>
          <a:solidFill>
            <a:srgbClr val="EDECEC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20" name="Freeform 22"/>
          <p:cNvSpPr>
            <a:spLocks/>
          </p:cNvSpPr>
          <p:nvPr userDrawn="1"/>
        </p:nvSpPr>
        <p:spPr bwMode="auto">
          <a:xfrm>
            <a:off x="11537906" y="323852"/>
            <a:ext cx="17633" cy="147637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0" y="0"/>
              </a:cxn>
              <a:cxn ang="0">
                <a:pos x="0" y="9"/>
              </a:cxn>
              <a:cxn ang="0">
                <a:pos x="1" y="16"/>
              </a:cxn>
              <a:cxn ang="0">
                <a:pos x="0" y="22"/>
              </a:cxn>
              <a:cxn ang="0">
                <a:pos x="0" y="67"/>
              </a:cxn>
              <a:cxn ang="0">
                <a:pos x="8" y="67"/>
              </a:cxn>
              <a:cxn ang="0">
                <a:pos x="8" y="0"/>
              </a:cxn>
            </a:cxnLst>
            <a:rect l="0" t="0" r="r" b="b"/>
            <a:pathLst>
              <a:path w="8" h="67">
                <a:moveTo>
                  <a:pt x="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9"/>
                  <a:pt x="0" y="9"/>
                  <a:pt x="0" y="9"/>
                </a:cubicBezTo>
                <a:cubicBezTo>
                  <a:pt x="1" y="11"/>
                  <a:pt x="1" y="14"/>
                  <a:pt x="1" y="16"/>
                </a:cubicBezTo>
                <a:cubicBezTo>
                  <a:pt x="1" y="18"/>
                  <a:pt x="1" y="20"/>
                  <a:pt x="0" y="22"/>
                </a:cubicBezTo>
                <a:cubicBezTo>
                  <a:pt x="0" y="67"/>
                  <a:pt x="0" y="67"/>
                  <a:pt x="0" y="67"/>
                </a:cubicBezTo>
                <a:cubicBezTo>
                  <a:pt x="8" y="67"/>
                  <a:pt x="8" y="67"/>
                  <a:pt x="8" y="67"/>
                </a:cubicBezTo>
                <a:lnTo>
                  <a:pt x="8" y="0"/>
                </a:lnTo>
                <a:close/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21" name="Freeform 23"/>
          <p:cNvSpPr>
            <a:spLocks/>
          </p:cNvSpPr>
          <p:nvPr userDrawn="1"/>
        </p:nvSpPr>
        <p:spPr bwMode="auto">
          <a:xfrm>
            <a:off x="11497829" y="404813"/>
            <a:ext cx="17633" cy="66675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8" y="30"/>
              </a:cxn>
              <a:cxn ang="0">
                <a:pos x="8" y="0"/>
              </a:cxn>
              <a:cxn ang="0">
                <a:pos x="0" y="4"/>
              </a:cxn>
              <a:cxn ang="0">
                <a:pos x="0" y="30"/>
              </a:cxn>
            </a:cxnLst>
            <a:rect l="0" t="0" r="r" b="b"/>
            <a:pathLst>
              <a:path w="8" h="30">
                <a:moveTo>
                  <a:pt x="0" y="30"/>
                </a:moveTo>
                <a:cubicBezTo>
                  <a:pt x="8" y="30"/>
                  <a:pt x="8" y="30"/>
                  <a:pt x="8" y="30"/>
                </a:cubicBezTo>
                <a:cubicBezTo>
                  <a:pt x="8" y="0"/>
                  <a:pt x="8" y="0"/>
                  <a:pt x="8" y="0"/>
                </a:cubicBezTo>
                <a:cubicBezTo>
                  <a:pt x="6" y="2"/>
                  <a:pt x="3" y="3"/>
                  <a:pt x="0" y="4"/>
                </a:cubicBezTo>
                <a:lnTo>
                  <a:pt x="0" y="30"/>
                </a:lnTo>
                <a:close/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22" name="Freeform 24"/>
          <p:cNvSpPr>
            <a:spLocks/>
          </p:cNvSpPr>
          <p:nvPr userDrawn="1"/>
        </p:nvSpPr>
        <p:spPr bwMode="auto">
          <a:xfrm>
            <a:off x="11456149" y="414339"/>
            <a:ext cx="17633" cy="57151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8" y="26"/>
              </a:cxn>
              <a:cxn ang="0">
                <a:pos x="8" y="1"/>
              </a:cxn>
              <a:cxn ang="0">
                <a:pos x="4" y="0"/>
              </a:cxn>
              <a:cxn ang="0">
                <a:pos x="0" y="0"/>
              </a:cxn>
              <a:cxn ang="0">
                <a:pos x="0" y="26"/>
              </a:cxn>
            </a:cxnLst>
            <a:rect l="0" t="0" r="r" b="b"/>
            <a:pathLst>
              <a:path w="8" h="26">
                <a:moveTo>
                  <a:pt x="0" y="26"/>
                </a:moveTo>
                <a:cubicBezTo>
                  <a:pt x="8" y="26"/>
                  <a:pt x="8" y="26"/>
                  <a:pt x="8" y="26"/>
                </a:cubicBezTo>
                <a:cubicBezTo>
                  <a:pt x="8" y="1"/>
                  <a:pt x="8" y="1"/>
                  <a:pt x="8" y="1"/>
                </a:cubicBezTo>
                <a:cubicBezTo>
                  <a:pt x="7" y="1"/>
                  <a:pt x="5" y="1"/>
                  <a:pt x="4" y="0"/>
                </a:cubicBezTo>
                <a:cubicBezTo>
                  <a:pt x="0" y="0"/>
                  <a:pt x="0" y="0"/>
                  <a:pt x="0" y="0"/>
                </a:cubicBezTo>
                <a:lnTo>
                  <a:pt x="0" y="26"/>
                </a:lnTo>
                <a:close/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23" name="Freeform 25"/>
          <p:cNvSpPr>
            <a:spLocks/>
          </p:cNvSpPr>
          <p:nvPr userDrawn="1"/>
        </p:nvSpPr>
        <p:spPr bwMode="auto">
          <a:xfrm>
            <a:off x="11412866" y="442914"/>
            <a:ext cx="17633" cy="28575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11" y="18"/>
              </a:cxn>
              <a:cxn ang="0">
                <a:pos x="11" y="0"/>
              </a:cxn>
              <a:cxn ang="0">
                <a:pos x="9" y="0"/>
              </a:cxn>
              <a:cxn ang="0">
                <a:pos x="0" y="9"/>
              </a:cxn>
              <a:cxn ang="0">
                <a:pos x="0" y="18"/>
              </a:cxn>
            </a:cxnLst>
            <a:rect l="0" t="0" r="r" b="b"/>
            <a:pathLst>
              <a:path w="11" h="18">
                <a:moveTo>
                  <a:pt x="0" y="18"/>
                </a:moveTo>
                <a:lnTo>
                  <a:pt x="11" y="18"/>
                </a:lnTo>
                <a:lnTo>
                  <a:pt x="11" y="0"/>
                </a:lnTo>
                <a:lnTo>
                  <a:pt x="9" y="0"/>
                </a:lnTo>
                <a:lnTo>
                  <a:pt x="0" y="9"/>
                </a:lnTo>
                <a:lnTo>
                  <a:pt x="0" y="18"/>
                </a:lnTo>
                <a:close/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30" name="Freeform 32"/>
          <p:cNvSpPr>
            <a:spLocks noEditPoints="1"/>
          </p:cNvSpPr>
          <p:nvPr userDrawn="1"/>
        </p:nvSpPr>
        <p:spPr bwMode="auto">
          <a:xfrm>
            <a:off x="9356822" y="455614"/>
            <a:ext cx="155500" cy="150812"/>
          </a:xfrm>
          <a:custGeom>
            <a:avLst/>
            <a:gdLst/>
            <a:ahLst/>
            <a:cxnLst>
              <a:cxn ang="0">
                <a:pos x="35" y="13"/>
              </a:cxn>
              <a:cxn ang="0">
                <a:pos x="57" y="13"/>
              </a:cxn>
              <a:cxn ang="0">
                <a:pos x="57" y="35"/>
              </a:cxn>
              <a:cxn ang="0">
                <a:pos x="35" y="35"/>
              </a:cxn>
              <a:cxn ang="0">
                <a:pos x="35" y="13"/>
              </a:cxn>
              <a:cxn ang="0">
                <a:pos x="11" y="67"/>
              </a:cxn>
              <a:cxn ang="0">
                <a:pos x="27" y="50"/>
              </a:cxn>
              <a:cxn ang="0">
                <a:pos x="29" y="45"/>
              </a:cxn>
              <a:cxn ang="0">
                <a:pos x="32" y="41"/>
              </a:cxn>
              <a:cxn ang="0">
                <a:pos x="61" y="39"/>
              </a:cxn>
              <a:cxn ang="0">
                <a:pos x="61" y="8"/>
              </a:cxn>
              <a:cxn ang="0">
                <a:pos x="30" y="8"/>
              </a:cxn>
              <a:cxn ang="0">
                <a:pos x="28" y="37"/>
              </a:cxn>
              <a:cxn ang="0">
                <a:pos x="24" y="41"/>
              </a:cxn>
              <a:cxn ang="0">
                <a:pos x="19" y="42"/>
              </a:cxn>
              <a:cxn ang="0">
                <a:pos x="3" y="59"/>
              </a:cxn>
              <a:cxn ang="0">
                <a:pos x="3" y="67"/>
              </a:cxn>
              <a:cxn ang="0">
                <a:pos x="11" y="67"/>
              </a:cxn>
            </a:cxnLst>
            <a:rect l="0" t="0" r="r" b="b"/>
            <a:pathLst>
              <a:path w="70" h="69">
                <a:moveTo>
                  <a:pt x="35" y="13"/>
                </a:moveTo>
                <a:cubicBezTo>
                  <a:pt x="41" y="6"/>
                  <a:pt x="51" y="6"/>
                  <a:pt x="57" y="13"/>
                </a:cubicBezTo>
                <a:cubicBezTo>
                  <a:pt x="63" y="19"/>
                  <a:pt x="63" y="29"/>
                  <a:pt x="57" y="35"/>
                </a:cubicBezTo>
                <a:cubicBezTo>
                  <a:pt x="51" y="41"/>
                  <a:pt x="41" y="41"/>
                  <a:pt x="35" y="35"/>
                </a:cubicBezTo>
                <a:cubicBezTo>
                  <a:pt x="28" y="29"/>
                  <a:pt x="28" y="19"/>
                  <a:pt x="35" y="13"/>
                </a:cubicBezTo>
                <a:moveTo>
                  <a:pt x="11" y="67"/>
                </a:moveTo>
                <a:cubicBezTo>
                  <a:pt x="27" y="50"/>
                  <a:pt x="27" y="50"/>
                  <a:pt x="27" y="50"/>
                </a:cubicBezTo>
                <a:cubicBezTo>
                  <a:pt x="28" y="49"/>
                  <a:pt x="29" y="47"/>
                  <a:pt x="29" y="45"/>
                </a:cubicBezTo>
                <a:cubicBezTo>
                  <a:pt x="32" y="41"/>
                  <a:pt x="32" y="41"/>
                  <a:pt x="32" y="41"/>
                </a:cubicBezTo>
                <a:cubicBezTo>
                  <a:pt x="41" y="48"/>
                  <a:pt x="53" y="47"/>
                  <a:pt x="61" y="39"/>
                </a:cubicBezTo>
                <a:cubicBezTo>
                  <a:pt x="70" y="31"/>
                  <a:pt x="70" y="17"/>
                  <a:pt x="61" y="8"/>
                </a:cubicBezTo>
                <a:cubicBezTo>
                  <a:pt x="53" y="0"/>
                  <a:pt x="39" y="0"/>
                  <a:pt x="30" y="8"/>
                </a:cubicBezTo>
                <a:cubicBezTo>
                  <a:pt x="22" y="16"/>
                  <a:pt x="22" y="28"/>
                  <a:pt x="28" y="37"/>
                </a:cubicBezTo>
                <a:cubicBezTo>
                  <a:pt x="24" y="41"/>
                  <a:pt x="24" y="41"/>
                  <a:pt x="24" y="41"/>
                </a:cubicBezTo>
                <a:cubicBezTo>
                  <a:pt x="22" y="40"/>
                  <a:pt x="20" y="41"/>
                  <a:pt x="19" y="42"/>
                </a:cubicBezTo>
                <a:cubicBezTo>
                  <a:pt x="3" y="59"/>
                  <a:pt x="3" y="59"/>
                  <a:pt x="3" y="59"/>
                </a:cubicBezTo>
                <a:cubicBezTo>
                  <a:pt x="0" y="61"/>
                  <a:pt x="0" y="64"/>
                  <a:pt x="3" y="67"/>
                </a:cubicBezTo>
                <a:cubicBezTo>
                  <a:pt x="5" y="69"/>
                  <a:pt x="8" y="69"/>
                  <a:pt x="11" y="67"/>
                </a:cubicBezTo>
              </a:path>
            </a:pathLst>
          </a:custGeom>
          <a:solidFill>
            <a:srgbClr val="E2ECF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31" name="Rectangle 33"/>
          <p:cNvSpPr>
            <a:spLocks noChangeArrowheads="1"/>
          </p:cNvSpPr>
          <p:nvPr userDrawn="1"/>
        </p:nvSpPr>
        <p:spPr bwMode="auto">
          <a:xfrm>
            <a:off x="9554002" y="444500"/>
            <a:ext cx="17633" cy="177800"/>
          </a:xfrm>
          <a:prstGeom prst="rect">
            <a:avLst/>
          </a:prstGeom>
          <a:solidFill>
            <a:srgbClr val="E2ECF6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32" name="Freeform 34"/>
          <p:cNvSpPr>
            <a:spLocks/>
          </p:cNvSpPr>
          <p:nvPr userDrawn="1"/>
        </p:nvSpPr>
        <p:spPr bwMode="auto">
          <a:xfrm>
            <a:off x="9513922" y="473077"/>
            <a:ext cx="19237" cy="14922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0" y="0"/>
              </a:cxn>
              <a:cxn ang="0">
                <a:pos x="0" y="9"/>
              </a:cxn>
              <a:cxn ang="0">
                <a:pos x="1" y="16"/>
              </a:cxn>
              <a:cxn ang="0">
                <a:pos x="0" y="23"/>
              </a:cxn>
              <a:cxn ang="0">
                <a:pos x="0" y="68"/>
              </a:cxn>
              <a:cxn ang="0">
                <a:pos x="9" y="68"/>
              </a:cxn>
              <a:cxn ang="0">
                <a:pos x="9" y="0"/>
              </a:cxn>
            </a:cxnLst>
            <a:rect l="0" t="0" r="r" b="b"/>
            <a:pathLst>
              <a:path w="9" h="68">
                <a:moveTo>
                  <a:pt x="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9"/>
                  <a:pt x="0" y="9"/>
                  <a:pt x="0" y="9"/>
                </a:cubicBezTo>
                <a:cubicBezTo>
                  <a:pt x="1" y="12"/>
                  <a:pt x="1" y="14"/>
                  <a:pt x="1" y="16"/>
                </a:cubicBezTo>
                <a:cubicBezTo>
                  <a:pt x="1" y="18"/>
                  <a:pt x="1" y="21"/>
                  <a:pt x="0" y="23"/>
                </a:cubicBezTo>
                <a:cubicBezTo>
                  <a:pt x="0" y="68"/>
                  <a:pt x="0" y="68"/>
                  <a:pt x="0" y="68"/>
                </a:cubicBezTo>
                <a:cubicBezTo>
                  <a:pt x="9" y="68"/>
                  <a:pt x="9" y="68"/>
                  <a:pt x="9" y="68"/>
                </a:cubicBezTo>
                <a:lnTo>
                  <a:pt x="9" y="0"/>
                </a:lnTo>
                <a:close/>
              </a:path>
            </a:pathLst>
          </a:custGeom>
          <a:solidFill>
            <a:srgbClr val="E2ECF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33" name="Freeform 35"/>
          <p:cNvSpPr>
            <a:spLocks/>
          </p:cNvSpPr>
          <p:nvPr userDrawn="1"/>
        </p:nvSpPr>
        <p:spPr bwMode="auto">
          <a:xfrm>
            <a:off x="9473848" y="554039"/>
            <a:ext cx="17633" cy="68263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8" y="31"/>
              </a:cxn>
              <a:cxn ang="0">
                <a:pos x="8" y="0"/>
              </a:cxn>
              <a:cxn ang="0">
                <a:pos x="0" y="4"/>
              </a:cxn>
              <a:cxn ang="0">
                <a:pos x="0" y="31"/>
              </a:cxn>
            </a:cxnLst>
            <a:rect l="0" t="0" r="r" b="b"/>
            <a:pathLst>
              <a:path w="8" h="31">
                <a:moveTo>
                  <a:pt x="0" y="31"/>
                </a:moveTo>
                <a:cubicBezTo>
                  <a:pt x="8" y="31"/>
                  <a:pt x="8" y="31"/>
                  <a:pt x="8" y="31"/>
                </a:cubicBezTo>
                <a:cubicBezTo>
                  <a:pt x="8" y="0"/>
                  <a:pt x="8" y="0"/>
                  <a:pt x="8" y="0"/>
                </a:cubicBezTo>
                <a:cubicBezTo>
                  <a:pt x="6" y="2"/>
                  <a:pt x="3" y="4"/>
                  <a:pt x="0" y="4"/>
                </a:cubicBezTo>
                <a:lnTo>
                  <a:pt x="0" y="31"/>
                </a:lnTo>
                <a:close/>
              </a:path>
            </a:pathLst>
          </a:custGeom>
          <a:solidFill>
            <a:srgbClr val="E2ECF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34" name="Freeform 36"/>
          <p:cNvSpPr>
            <a:spLocks/>
          </p:cNvSpPr>
          <p:nvPr userDrawn="1"/>
        </p:nvSpPr>
        <p:spPr bwMode="auto">
          <a:xfrm>
            <a:off x="9432164" y="563565"/>
            <a:ext cx="19237" cy="58737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9" y="27"/>
              </a:cxn>
              <a:cxn ang="0">
                <a:pos x="9" y="1"/>
              </a:cxn>
              <a:cxn ang="0">
                <a:pos x="4" y="0"/>
              </a:cxn>
              <a:cxn ang="0">
                <a:pos x="0" y="0"/>
              </a:cxn>
              <a:cxn ang="0">
                <a:pos x="0" y="27"/>
              </a:cxn>
            </a:cxnLst>
            <a:rect l="0" t="0" r="r" b="b"/>
            <a:pathLst>
              <a:path w="9" h="27">
                <a:moveTo>
                  <a:pt x="0" y="27"/>
                </a:moveTo>
                <a:cubicBezTo>
                  <a:pt x="9" y="27"/>
                  <a:pt x="9" y="27"/>
                  <a:pt x="9" y="27"/>
                </a:cubicBezTo>
                <a:cubicBezTo>
                  <a:pt x="9" y="1"/>
                  <a:pt x="9" y="1"/>
                  <a:pt x="9" y="1"/>
                </a:cubicBezTo>
                <a:cubicBezTo>
                  <a:pt x="7" y="1"/>
                  <a:pt x="6" y="1"/>
                  <a:pt x="4" y="0"/>
                </a:cubicBezTo>
                <a:cubicBezTo>
                  <a:pt x="0" y="0"/>
                  <a:pt x="0" y="0"/>
                  <a:pt x="0" y="0"/>
                </a:cubicBezTo>
                <a:lnTo>
                  <a:pt x="0" y="27"/>
                </a:lnTo>
                <a:close/>
              </a:path>
            </a:pathLst>
          </a:custGeom>
          <a:solidFill>
            <a:srgbClr val="E2ECF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35" name="Freeform 37"/>
          <p:cNvSpPr>
            <a:spLocks/>
          </p:cNvSpPr>
          <p:nvPr userDrawn="1"/>
        </p:nvSpPr>
        <p:spPr bwMode="auto">
          <a:xfrm>
            <a:off x="9388880" y="592137"/>
            <a:ext cx="20840" cy="30163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13" y="19"/>
              </a:cxn>
              <a:cxn ang="0">
                <a:pos x="13" y="0"/>
              </a:cxn>
              <a:cxn ang="0">
                <a:pos x="10" y="0"/>
              </a:cxn>
              <a:cxn ang="0">
                <a:pos x="0" y="9"/>
              </a:cxn>
              <a:cxn ang="0">
                <a:pos x="0" y="19"/>
              </a:cxn>
            </a:cxnLst>
            <a:rect l="0" t="0" r="r" b="b"/>
            <a:pathLst>
              <a:path w="13" h="19">
                <a:moveTo>
                  <a:pt x="0" y="19"/>
                </a:moveTo>
                <a:lnTo>
                  <a:pt x="13" y="19"/>
                </a:lnTo>
                <a:lnTo>
                  <a:pt x="13" y="0"/>
                </a:lnTo>
                <a:lnTo>
                  <a:pt x="10" y="0"/>
                </a:lnTo>
                <a:lnTo>
                  <a:pt x="0" y="9"/>
                </a:lnTo>
                <a:lnTo>
                  <a:pt x="0" y="19"/>
                </a:lnTo>
                <a:close/>
              </a:path>
            </a:pathLst>
          </a:custGeom>
          <a:solidFill>
            <a:srgbClr val="E2ECF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36" name="Freeform 38"/>
          <p:cNvSpPr>
            <a:spLocks noEditPoints="1"/>
          </p:cNvSpPr>
          <p:nvPr userDrawn="1"/>
        </p:nvSpPr>
        <p:spPr bwMode="auto">
          <a:xfrm>
            <a:off x="11988800" y="6400746"/>
            <a:ext cx="153896" cy="153988"/>
          </a:xfrm>
          <a:custGeom>
            <a:avLst/>
            <a:gdLst/>
            <a:ahLst/>
            <a:cxnLst>
              <a:cxn ang="0">
                <a:pos x="34" y="13"/>
              </a:cxn>
              <a:cxn ang="0">
                <a:pos x="56" y="13"/>
              </a:cxn>
              <a:cxn ang="0">
                <a:pos x="56" y="36"/>
              </a:cxn>
              <a:cxn ang="0">
                <a:pos x="34" y="36"/>
              </a:cxn>
              <a:cxn ang="0">
                <a:pos x="34" y="13"/>
              </a:cxn>
              <a:cxn ang="0">
                <a:pos x="10" y="67"/>
              </a:cxn>
              <a:cxn ang="0">
                <a:pos x="26" y="51"/>
              </a:cxn>
              <a:cxn ang="0">
                <a:pos x="28" y="46"/>
              </a:cxn>
              <a:cxn ang="0">
                <a:pos x="32" y="42"/>
              </a:cxn>
              <a:cxn ang="0">
                <a:pos x="60" y="40"/>
              </a:cxn>
              <a:cxn ang="0">
                <a:pos x="60" y="9"/>
              </a:cxn>
              <a:cxn ang="0">
                <a:pos x="29" y="9"/>
              </a:cxn>
              <a:cxn ang="0">
                <a:pos x="27" y="38"/>
              </a:cxn>
              <a:cxn ang="0">
                <a:pos x="23" y="41"/>
              </a:cxn>
              <a:cxn ang="0">
                <a:pos x="18" y="43"/>
              </a:cxn>
              <a:cxn ang="0">
                <a:pos x="2" y="59"/>
              </a:cxn>
              <a:cxn ang="0">
                <a:pos x="2" y="67"/>
              </a:cxn>
              <a:cxn ang="0">
                <a:pos x="10" y="67"/>
              </a:cxn>
            </a:cxnLst>
            <a:rect l="0" t="0" r="r" b="b"/>
            <a:pathLst>
              <a:path w="69" h="70">
                <a:moveTo>
                  <a:pt x="34" y="13"/>
                </a:moveTo>
                <a:cubicBezTo>
                  <a:pt x="40" y="7"/>
                  <a:pt x="50" y="7"/>
                  <a:pt x="56" y="13"/>
                </a:cubicBezTo>
                <a:cubicBezTo>
                  <a:pt x="62" y="20"/>
                  <a:pt x="62" y="29"/>
                  <a:pt x="56" y="36"/>
                </a:cubicBezTo>
                <a:cubicBezTo>
                  <a:pt x="50" y="42"/>
                  <a:pt x="40" y="42"/>
                  <a:pt x="34" y="36"/>
                </a:cubicBezTo>
                <a:cubicBezTo>
                  <a:pt x="28" y="29"/>
                  <a:pt x="28" y="20"/>
                  <a:pt x="34" y="13"/>
                </a:cubicBezTo>
                <a:moveTo>
                  <a:pt x="10" y="67"/>
                </a:moveTo>
                <a:cubicBezTo>
                  <a:pt x="26" y="51"/>
                  <a:pt x="26" y="51"/>
                  <a:pt x="26" y="51"/>
                </a:cubicBezTo>
                <a:cubicBezTo>
                  <a:pt x="28" y="50"/>
                  <a:pt x="28" y="48"/>
                  <a:pt x="28" y="46"/>
                </a:cubicBezTo>
                <a:cubicBezTo>
                  <a:pt x="32" y="42"/>
                  <a:pt x="32" y="42"/>
                  <a:pt x="32" y="42"/>
                </a:cubicBezTo>
                <a:cubicBezTo>
                  <a:pt x="40" y="49"/>
                  <a:pt x="53" y="48"/>
                  <a:pt x="60" y="40"/>
                </a:cubicBezTo>
                <a:cubicBezTo>
                  <a:pt x="69" y="31"/>
                  <a:pt x="69" y="18"/>
                  <a:pt x="60" y="9"/>
                </a:cubicBezTo>
                <a:cubicBezTo>
                  <a:pt x="52" y="0"/>
                  <a:pt x="38" y="0"/>
                  <a:pt x="29" y="9"/>
                </a:cubicBezTo>
                <a:cubicBezTo>
                  <a:pt x="21" y="17"/>
                  <a:pt x="21" y="29"/>
                  <a:pt x="27" y="38"/>
                </a:cubicBezTo>
                <a:cubicBezTo>
                  <a:pt x="23" y="41"/>
                  <a:pt x="23" y="41"/>
                  <a:pt x="23" y="41"/>
                </a:cubicBezTo>
                <a:cubicBezTo>
                  <a:pt x="22" y="41"/>
                  <a:pt x="20" y="42"/>
                  <a:pt x="18" y="43"/>
                </a:cubicBezTo>
                <a:cubicBezTo>
                  <a:pt x="2" y="59"/>
                  <a:pt x="2" y="59"/>
                  <a:pt x="2" y="59"/>
                </a:cubicBezTo>
                <a:cubicBezTo>
                  <a:pt x="0" y="62"/>
                  <a:pt x="0" y="65"/>
                  <a:pt x="2" y="67"/>
                </a:cubicBezTo>
                <a:cubicBezTo>
                  <a:pt x="4" y="70"/>
                  <a:pt x="8" y="70"/>
                  <a:pt x="10" y="67"/>
                </a:cubicBezTo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42" name="Freeform 44"/>
          <p:cNvSpPr>
            <a:spLocks/>
          </p:cNvSpPr>
          <p:nvPr userDrawn="1"/>
        </p:nvSpPr>
        <p:spPr bwMode="auto">
          <a:xfrm>
            <a:off x="9406515" y="23814"/>
            <a:ext cx="232448" cy="176212"/>
          </a:xfrm>
          <a:custGeom>
            <a:avLst/>
            <a:gdLst/>
            <a:ahLst/>
            <a:cxnLst>
              <a:cxn ang="0">
                <a:pos x="101" y="3"/>
              </a:cxn>
              <a:cxn ang="0">
                <a:pos x="94" y="0"/>
              </a:cxn>
              <a:cxn ang="0">
                <a:pos x="9" y="0"/>
              </a:cxn>
              <a:cxn ang="0">
                <a:pos x="0" y="9"/>
              </a:cxn>
              <a:cxn ang="0">
                <a:pos x="0" y="27"/>
              </a:cxn>
              <a:cxn ang="0">
                <a:pos x="8" y="27"/>
              </a:cxn>
              <a:cxn ang="0">
                <a:pos x="8" y="9"/>
              </a:cxn>
              <a:cxn ang="0">
                <a:pos x="9" y="9"/>
              </a:cxn>
              <a:cxn ang="0">
                <a:pos x="94" y="9"/>
              </a:cxn>
              <a:cxn ang="0">
                <a:pos x="95" y="9"/>
              </a:cxn>
              <a:cxn ang="0">
                <a:pos x="95" y="71"/>
              </a:cxn>
              <a:cxn ang="0">
                <a:pos x="94" y="72"/>
              </a:cxn>
              <a:cxn ang="0">
                <a:pos x="83" y="72"/>
              </a:cxn>
              <a:cxn ang="0">
                <a:pos x="83" y="80"/>
              </a:cxn>
              <a:cxn ang="0">
                <a:pos x="94" y="80"/>
              </a:cxn>
              <a:cxn ang="0">
                <a:pos x="101" y="77"/>
              </a:cxn>
              <a:cxn ang="0">
                <a:pos x="104" y="71"/>
              </a:cxn>
              <a:cxn ang="0">
                <a:pos x="104" y="9"/>
              </a:cxn>
              <a:cxn ang="0">
                <a:pos x="101" y="3"/>
              </a:cxn>
            </a:cxnLst>
            <a:rect l="0" t="0" r="r" b="b"/>
            <a:pathLst>
              <a:path w="104" h="80">
                <a:moveTo>
                  <a:pt x="101" y="3"/>
                </a:moveTo>
                <a:cubicBezTo>
                  <a:pt x="99" y="1"/>
                  <a:pt x="97" y="0"/>
                  <a:pt x="94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27"/>
                  <a:pt x="0" y="27"/>
                  <a:pt x="0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9" y="9"/>
                  <a:pt x="9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5" y="9"/>
                  <a:pt x="95" y="9"/>
                  <a:pt x="95" y="9"/>
                </a:cubicBezTo>
                <a:cubicBezTo>
                  <a:pt x="95" y="71"/>
                  <a:pt x="95" y="71"/>
                  <a:pt x="95" y="71"/>
                </a:cubicBezTo>
                <a:cubicBezTo>
                  <a:pt x="95" y="71"/>
                  <a:pt x="95" y="72"/>
                  <a:pt x="94" y="72"/>
                </a:cubicBezTo>
                <a:cubicBezTo>
                  <a:pt x="83" y="72"/>
                  <a:pt x="83" y="72"/>
                  <a:pt x="83" y="72"/>
                </a:cubicBezTo>
                <a:cubicBezTo>
                  <a:pt x="83" y="80"/>
                  <a:pt x="83" y="80"/>
                  <a:pt x="83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7" y="80"/>
                  <a:pt x="99" y="79"/>
                  <a:pt x="101" y="77"/>
                </a:cubicBezTo>
                <a:cubicBezTo>
                  <a:pt x="103" y="76"/>
                  <a:pt x="104" y="73"/>
                  <a:pt x="104" y="71"/>
                </a:cubicBezTo>
                <a:cubicBezTo>
                  <a:pt x="104" y="9"/>
                  <a:pt x="104" y="9"/>
                  <a:pt x="104" y="9"/>
                </a:cubicBezTo>
                <a:cubicBezTo>
                  <a:pt x="104" y="7"/>
                  <a:pt x="103" y="5"/>
                  <a:pt x="101" y="3"/>
                </a:cubicBezTo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43" name="Freeform 45"/>
          <p:cNvSpPr>
            <a:spLocks noEditPoints="1"/>
          </p:cNvSpPr>
          <p:nvPr userDrawn="1"/>
        </p:nvSpPr>
        <p:spPr bwMode="auto">
          <a:xfrm>
            <a:off x="9347200" y="103188"/>
            <a:ext cx="230845" cy="212725"/>
          </a:xfrm>
          <a:custGeom>
            <a:avLst/>
            <a:gdLst/>
            <a:ahLst/>
            <a:cxnLst>
              <a:cxn ang="0">
                <a:pos x="95" y="71"/>
              </a:cxn>
              <a:cxn ang="0">
                <a:pos x="94" y="72"/>
              </a:cxn>
              <a:cxn ang="0">
                <a:pos x="77" y="72"/>
              </a:cxn>
              <a:cxn ang="0">
                <a:pos x="68" y="72"/>
              </a:cxn>
              <a:cxn ang="0">
                <a:pos x="68" y="80"/>
              </a:cxn>
              <a:cxn ang="0">
                <a:pos x="68" y="82"/>
              </a:cxn>
              <a:cxn ang="0">
                <a:pos x="52" y="73"/>
              </a:cxn>
              <a:cxn ang="0">
                <a:pos x="50" y="72"/>
              </a:cxn>
              <a:cxn ang="0">
                <a:pos x="48" y="72"/>
              </a:cxn>
              <a:cxn ang="0">
                <a:pos x="9" y="72"/>
              </a:cxn>
              <a:cxn ang="0">
                <a:pos x="8" y="71"/>
              </a:cxn>
              <a:cxn ang="0">
                <a:pos x="8" y="10"/>
              </a:cxn>
              <a:cxn ang="0">
                <a:pos x="9" y="9"/>
              </a:cxn>
              <a:cxn ang="0">
                <a:pos x="94" y="9"/>
              </a:cxn>
              <a:cxn ang="0">
                <a:pos x="95" y="10"/>
              </a:cxn>
              <a:cxn ang="0">
                <a:pos x="95" y="71"/>
              </a:cxn>
              <a:cxn ang="0">
                <a:pos x="94" y="0"/>
              </a:cxn>
              <a:cxn ang="0">
                <a:pos x="9" y="0"/>
              </a:cxn>
              <a:cxn ang="0">
                <a:pos x="2" y="3"/>
              </a:cxn>
              <a:cxn ang="0">
                <a:pos x="0" y="10"/>
              </a:cxn>
              <a:cxn ang="0">
                <a:pos x="0" y="71"/>
              </a:cxn>
              <a:cxn ang="0">
                <a:pos x="2" y="78"/>
              </a:cxn>
              <a:cxn ang="0">
                <a:pos x="9" y="80"/>
              </a:cxn>
              <a:cxn ang="0">
                <a:pos x="48" y="80"/>
              </a:cxn>
              <a:cxn ang="0">
                <a:pos x="77" y="97"/>
              </a:cxn>
              <a:cxn ang="0">
                <a:pos x="77" y="80"/>
              </a:cxn>
              <a:cxn ang="0">
                <a:pos x="94" y="80"/>
              </a:cxn>
              <a:cxn ang="0">
                <a:pos x="101" y="78"/>
              </a:cxn>
              <a:cxn ang="0">
                <a:pos x="104" y="71"/>
              </a:cxn>
              <a:cxn ang="0">
                <a:pos x="104" y="10"/>
              </a:cxn>
              <a:cxn ang="0">
                <a:pos x="101" y="3"/>
              </a:cxn>
              <a:cxn ang="0">
                <a:pos x="94" y="0"/>
              </a:cxn>
            </a:cxnLst>
            <a:rect l="0" t="0" r="r" b="b"/>
            <a:pathLst>
              <a:path w="104" h="97">
                <a:moveTo>
                  <a:pt x="95" y="71"/>
                </a:moveTo>
                <a:cubicBezTo>
                  <a:pt x="95" y="72"/>
                  <a:pt x="95" y="72"/>
                  <a:pt x="94" y="72"/>
                </a:cubicBezTo>
                <a:cubicBezTo>
                  <a:pt x="77" y="72"/>
                  <a:pt x="77" y="72"/>
                  <a:pt x="77" y="72"/>
                </a:cubicBezTo>
                <a:cubicBezTo>
                  <a:pt x="68" y="72"/>
                  <a:pt x="68" y="72"/>
                  <a:pt x="68" y="72"/>
                </a:cubicBezTo>
                <a:cubicBezTo>
                  <a:pt x="68" y="80"/>
                  <a:pt x="68" y="80"/>
                  <a:pt x="68" y="80"/>
                </a:cubicBezTo>
                <a:cubicBezTo>
                  <a:pt x="68" y="82"/>
                  <a:pt x="68" y="82"/>
                  <a:pt x="68" y="82"/>
                </a:cubicBezTo>
                <a:cubicBezTo>
                  <a:pt x="52" y="73"/>
                  <a:pt x="52" y="73"/>
                  <a:pt x="52" y="73"/>
                </a:cubicBezTo>
                <a:cubicBezTo>
                  <a:pt x="50" y="72"/>
                  <a:pt x="50" y="72"/>
                  <a:pt x="50" y="72"/>
                </a:cubicBezTo>
                <a:cubicBezTo>
                  <a:pt x="48" y="72"/>
                  <a:pt x="48" y="72"/>
                  <a:pt x="48" y="72"/>
                </a:cubicBezTo>
                <a:cubicBezTo>
                  <a:pt x="9" y="72"/>
                  <a:pt x="9" y="72"/>
                  <a:pt x="9" y="72"/>
                </a:cubicBezTo>
                <a:cubicBezTo>
                  <a:pt x="9" y="72"/>
                  <a:pt x="8" y="72"/>
                  <a:pt x="8" y="71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9"/>
                  <a:pt x="9" y="9"/>
                  <a:pt x="9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5" y="9"/>
                  <a:pt x="95" y="9"/>
                  <a:pt x="95" y="10"/>
                </a:cubicBezTo>
                <a:lnTo>
                  <a:pt x="95" y="71"/>
                </a:lnTo>
                <a:close/>
                <a:moveTo>
                  <a:pt x="94" y="0"/>
                </a:moveTo>
                <a:cubicBezTo>
                  <a:pt x="9" y="0"/>
                  <a:pt x="9" y="0"/>
                  <a:pt x="9" y="0"/>
                </a:cubicBezTo>
                <a:cubicBezTo>
                  <a:pt x="6" y="0"/>
                  <a:pt x="4" y="1"/>
                  <a:pt x="2" y="3"/>
                </a:cubicBezTo>
                <a:cubicBezTo>
                  <a:pt x="1" y="5"/>
                  <a:pt x="0" y="7"/>
                  <a:pt x="0" y="10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4"/>
                  <a:pt x="1" y="76"/>
                  <a:pt x="2" y="78"/>
                </a:cubicBezTo>
                <a:cubicBezTo>
                  <a:pt x="4" y="80"/>
                  <a:pt x="6" y="80"/>
                  <a:pt x="9" y="80"/>
                </a:cubicBezTo>
                <a:cubicBezTo>
                  <a:pt x="48" y="80"/>
                  <a:pt x="48" y="80"/>
                  <a:pt x="48" y="80"/>
                </a:cubicBezTo>
                <a:cubicBezTo>
                  <a:pt x="77" y="97"/>
                  <a:pt x="77" y="97"/>
                  <a:pt x="77" y="97"/>
                </a:cubicBezTo>
                <a:cubicBezTo>
                  <a:pt x="77" y="80"/>
                  <a:pt x="77" y="80"/>
                  <a:pt x="77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7" y="80"/>
                  <a:pt x="99" y="80"/>
                  <a:pt x="101" y="78"/>
                </a:cubicBezTo>
                <a:cubicBezTo>
                  <a:pt x="103" y="76"/>
                  <a:pt x="104" y="74"/>
                  <a:pt x="104" y="71"/>
                </a:cubicBezTo>
                <a:cubicBezTo>
                  <a:pt x="104" y="10"/>
                  <a:pt x="104" y="10"/>
                  <a:pt x="104" y="10"/>
                </a:cubicBezTo>
                <a:cubicBezTo>
                  <a:pt x="104" y="7"/>
                  <a:pt x="103" y="5"/>
                  <a:pt x="101" y="3"/>
                </a:cubicBezTo>
                <a:cubicBezTo>
                  <a:pt x="99" y="1"/>
                  <a:pt x="97" y="0"/>
                  <a:pt x="94" y="0"/>
                </a:cubicBezTo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44" name="Freeform 46"/>
          <p:cNvSpPr>
            <a:spLocks/>
          </p:cNvSpPr>
          <p:nvPr userDrawn="1"/>
        </p:nvSpPr>
        <p:spPr bwMode="auto">
          <a:xfrm>
            <a:off x="9443389" y="203202"/>
            <a:ext cx="86567" cy="17463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4" y="0"/>
              </a:cxn>
              <a:cxn ang="0">
                <a:pos x="0" y="4"/>
              </a:cxn>
              <a:cxn ang="0">
                <a:pos x="4" y="8"/>
              </a:cxn>
              <a:cxn ang="0">
                <a:pos x="35" y="8"/>
              </a:cxn>
              <a:cxn ang="0">
                <a:pos x="39" y="4"/>
              </a:cxn>
              <a:cxn ang="0">
                <a:pos x="35" y="0"/>
              </a:cxn>
            </a:cxnLst>
            <a:rect l="0" t="0" r="r" b="b"/>
            <a:pathLst>
              <a:path w="39" h="8">
                <a:moveTo>
                  <a:pt x="35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7" y="8"/>
                  <a:pt x="39" y="6"/>
                  <a:pt x="39" y="4"/>
                </a:cubicBezTo>
                <a:cubicBezTo>
                  <a:pt x="39" y="2"/>
                  <a:pt x="37" y="0"/>
                  <a:pt x="35" y="0"/>
                </a:cubicBezTo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45" name="Freeform 47"/>
          <p:cNvSpPr>
            <a:spLocks/>
          </p:cNvSpPr>
          <p:nvPr userDrawn="1"/>
        </p:nvSpPr>
        <p:spPr bwMode="auto">
          <a:xfrm>
            <a:off x="9393693" y="161927"/>
            <a:ext cx="136263" cy="17463"/>
          </a:xfrm>
          <a:custGeom>
            <a:avLst/>
            <a:gdLst/>
            <a:ahLst/>
            <a:cxnLst>
              <a:cxn ang="0">
                <a:pos x="57" y="0"/>
              </a:cxn>
              <a:cxn ang="0">
                <a:pos x="4" y="0"/>
              </a:cxn>
              <a:cxn ang="0">
                <a:pos x="0" y="4"/>
              </a:cxn>
              <a:cxn ang="0">
                <a:pos x="4" y="8"/>
              </a:cxn>
              <a:cxn ang="0">
                <a:pos x="57" y="8"/>
              </a:cxn>
              <a:cxn ang="0">
                <a:pos x="61" y="4"/>
              </a:cxn>
              <a:cxn ang="0">
                <a:pos x="57" y="0"/>
              </a:cxn>
            </a:cxnLst>
            <a:rect l="0" t="0" r="r" b="b"/>
            <a:pathLst>
              <a:path w="61" h="8">
                <a:moveTo>
                  <a:pt x="57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57" y="8"/>
                  <a:pt x="57" y="8"/>
                  <a:pt x="57" y="8"/>
                </a:cubicBezTo>
                <a:cubicBezTo>
                  <a:pt x="59" y="8"/>
                  <a:pt x="61" y="6"/>
                  <a:pt x="61" y="4"/>
                </a:cubicBezTo>
                <a:cubicBezTo>
                  <a:pt x="61" y="2"/>
                  <a:pt x="59" y="0"/>
                  <a:pt x="57" y="0"/>
                </a:cubicBezTo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50" name="Freeform 52"/>
          <p:cNvSpPr>
            <a:spLocks/>
          </p:cNvSpPr>
          <p:nvPr userDrawn="1"/>
        </p:nvSpPr>
        <p:spPr bwMode="auto">
          <a:xfrm>
            <a:off x="10394021" y="6356352"/>
            <a:ext cx="208401" cy="157163"/>
          </a:xfrm>
          <a:custGeom>
            <a:avLst/>
            <a:gdLst/>
            <a:ahLst/>
            <a:cxnLst>
              <a:cxn ang="0">
                <a:pos x="91" y="3"/>
              </a:cxn>
              <a:cxn ang="0">
                <a:pos x="85" y="0"/>
              </a:cxn>
              <a:cxn ang="0">
                <a:pos x="9" y="0"/>
              </a:cxn>
              <a:cxn ang="0">
                <a:pos x="0" y="9"/>
              </a:cxn>
              <a:cxn ang="0">
                <a:pos x="0" y="25"/>
              </a:cxn>
              <a:cxn ang="0">
                <a:pos x="8" y="25"/>
              </a:cxn>
              <a:cxn ang="0">
                <a:pos x="8" y="9"/>
              </a:cxn>
              <a:cxn ang="0">
                <a:pos x="9" y="8"/>
              </a:cxn>
              <a:cxn ang="0">
                <a:pos x="85" y="8"/>
              </a:cxn>
              <a:cxn ang="0">
                <a:pos x="86" y="9"/>
              </a:cxn>
              <a:cxn ang="0">
                <a:pos x="86" y="64"/>
              </a:cxn>
              <a:cxn ang="0">
                <a:pos x="85" y="65"/>
              </a:cxn>
              <a:cxn ang="0">
                <a:pos x="75" y="65"/>
              </a:cxn>
              <a:cxn ang="0">
                <a:pos x="75" y="72"/>
              </a:cxn>
              <a:cxn ang="0">
                <a:pos x="85" y="72"/>
              </a:cxn>
              <a:cxn ang="0">
                <a:pos x="91" y="70"/>
              </a:cxn>
              <a:cxn ang="0">
                <a:pos x="94" y="64"/>
              </a:cxn>
              <a:cxn ang="0">
                <a:pos x="94" y="9"/>
              </a:cxn>
              <a:cxn ang="0">
                <a:pos x="91" y="3"/>
              </a:cxn>
            </a:cxnLst>
            <a:rect l="0" t="0" r="r" b="b"/>
            <a:pathLst>
              <a:path w="94" h="72">
                <a:moveTo>
                  <a:pt x="91" y="3"/>
                </a:moveTo>
                <a:cubicBezTo>
                  <a:pt x="90" y="1"/>
                  <a:pt x="88" y="0"/>
                  <a:pt x="85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25"/>
                  <a:pt x="0" y="25"/>
                  <a:pt x="0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9"/>
                  <a:pt x="8" y="9"/>
                  <a:pt x="8" y="9"/>
                </a:cubicBezTo>
                <a:cubicBezTo>
                  <a:pt x="8" y="8"/>
                  <a:pt x="8" y="8"/>
                  <a:pt x="9" y="8"/>
                </a:cubicBezTo>
                <a:cubicBezTo>
                  <a:pt x="85" y="8"/>
                  <a:pt x="85" y="8"/>
                  <a:pt x="85" y="8"/>
                </a:cubicBezTo>
                <a:cubicBezTo>
                  <a:pt x="86" y="8"/>
                  <a:pt x="86" y="8"/>
                  <a:pt x="86" y="9"/>
                </a:cubicBezTo>
                <a:cubicBezTo>
                  <a:pt x="86" y="64"/>
                  <a:pt x="86" y="64"/>
                  <a:pt x="86" y="64"/>
                </a:cubicBezTo>
                <a:cubicBezTo>
                  <a:pt x="86" y="64"/>
                  <a:pt x="86" y="65"/>
                  <a:pt x="85" y="65"/>
                </a:cubicBezTo>
                <a:cubicBezTo>
                  <a:pt x="75" y="65"/>
                  <a:pt x="75" y="65"/>
                  <a:pt x="75" y="65"/>
                </a:cubicBezTo>
                <a:cubicBezTo>
                  <a:pt x="75" y="72"/>
                  <a:pt x="75" y="72"/>
                  <a:pt x="75" y="72"/>
                </a:cubicBezTo>
                <a:cubicBezTo>
                  <a:pt x="85" y="72"/>
                  <a:pt x="85" y="72"/>
                  <a:pt x="85" y="72"/>
                </a:cubicBezTo>
                <a:cubicBezTo>
                  <a:pt x="88" y="72"/>
                  <a:pt x="90" y="71"/>
                  <a:pt x="91" y="70"/>
                </a:cubicBezTo>
                <a:cubicBezTo>
                  <a:pt x="93" y="68"/>
                  <a:pt x="94" y="66"/>
                  <a:pt x="94" y="64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6"/>
                  <a:pt x="93" y="4"/>
                  <a:pt x="91" y="3"/>
                </a:cubicBezTo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51" name="Freeform 53"/>
          <p:cNvSpPr>
            <a:spLocks noEditPoints="1"/>
          </p:cNvSpPr>
          <p:nvPr userDrawn="1"/>
        </p:nvSpPr>
        <p:spPr bwMode="auto">
          <a:xfrm>
            <a:off x="10339515" y="6427788"/>
            <a:ext cx="206799" cy="192088"/>
          </a:xfrm>
          <a:custGeom>
            <a:avLst/>
            <a:gdLst/>
            <a:ahLst/>
            <a:cxnLst>
              <a:cxn ang="0">
                <a:pos x="86" y="64"/>
              </a:cxn>
              <a:cxn ang="0">
                <a:pos x="85" y="64"/>
              </a:cxn>
              <a:cxn ang="0">
                <a:pos x="69" y="64"/>
              </a:cxn>
              <a:cxn ang="0">
                <a:pos x="61" y="64"/>
              </a:cxn>
              <a:cxn ang="0">
                <a:pos x="61" y="72"/>
              </a:cxn>
              <a:cxn ang="0">
                <a:pos x="61" y="74"/>
              </a:cxn>
              <a:cxn ang="0">
                <a:pos x="47" y="65"/>
              </a:cxn>
              <a:cxn ang="0">
                <a:pos x="45" y="64"/>
              </a:cxn>
              <a:cxn ang="0">
                <a:pos x="43" y="64"/>
              </a:cxn>
              <a:cxn ang="0">
                <a:pos x="8" y="64"/>
              </a:cxn>
              <a:cxn ang="0">
                <a:pos x="8" y="64"/>
              </a:cxn>
              <a:cxn ang="0">
                <a:pos x="8" y="8"/>
              </a:cxn>
              <a:cxn ang="0">
                <a:pos x="8" y="8"/>
              </a:cxn>
              <a:cxn ang="0">
                <a:pos x="85" y="8"/>
              </a:cxn>
              <a:cxn ang="0">
                <a:pos x="86" y="8"/>
              </a:cxn>
              <a:cxn ang="0">
                <a:pos x="86" y="64"/>
              </a:cxn>
              <a:cxn ang="0">
                <a:pos x="85" y="0"/>
              </a:cxn>
              <a:cxn ang="0">
                <a:pos x="8" y="0"/>
              </a:cxn>
              <a:cxn ang="0">
                <a:pos x="2" y="2"/>
              </a:cxn>
              <a:cxn ang="0">
                <a:pos x="0" y="8"/>
              </a:cxn>
              <a:cxn ang="0">
                <a:pos x="0" y="64"/>
              </a:cxn>
              <a:cxn ang="0">
                <a:pos x="2" y="70"/>
              </a:cxn>
              <a:cxn ang="0">
                <a:pos x="8" y="72"/>
              </a:cxn>
              <a:cxn ang="0">
                <a:pos x="43" y="72"/>
              </a:cxn>
              <a:cxn ang="0">
                <a:pos x="69" y="87"/>
              </a:cxn>
              <a:cxn ang="0">
                <a:pos x="69" y="72"/>
              </a:cxn>
              <a:cxn ang="0">
                <a:pos x="85" y="72"/>
              </a:cxn>
              <a:cxn ang="0">
                <a:pos x="91" y="70"/>
              </a:cxn>
              <a:cxn ang="0">
                <a:pos x="93" y="64"/>
              </a:cxn>
              <a:cxn ang="0">
                <a:pos x="93" y="8"/>
              </a:cxn>
              <a:cxn ang="0">
                <a:pos x="91" y="2"/>
              </a:cxn>
              <a:cxn ang="0">
                <a:pos x="85" y="0"/>
              </a:cxn>
            </a:cxnLst>
            <a:rect l="0" t="0" r="r" b="b"/>
            <a:pathLst>
              <a:path w="93" h="87">
                <a:moveTo>
                  <a:pt x="86" y="64"/>
                </a:moveTo>
                <a:cubicBezTo>
                  <a:pt x="86" y="64"/>
                  <a:pt x="86" y="64"/>
                  <a:pt x="85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72"/>
                  <a:pt x="61" y="72"/>
                  <a:pt x="61" y="72"/>
                </a:cubicBezTo>
                <a:cubicBezTo>
                  <a:pt x="61" y="74"/>
                  <a:pt x="61" y="74"/>
                  <a:pt x="61" y="74"/>
                </a:cubicBezTo>
                <a:cubicBezTo>
                  <a:pt x="47" y="65"/>
                  <a:pt x="47" y="65"/>
                  <a:pt x="47" y="65"/>
                </a:cubicBezTo>
                <a:cubicBezTo>
                  <a:pt x="45" y="64"/>
                  <a:pt x="45" y="64"/>
                  <a:pt x="45" y="64"/>
                </a:cubicBezTo>
                <a:cubicBezTo>
                  <a:pt x="43" y="64"/>
                  <a:pt x="43" y="64"/>
                  <a:pt x="43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8" y="8"/>
                  <a:pt x="8" y="8"/>
                </a:cubicBezTo>
                <a:cubicBezTo>
                  <a:pt x="85" y="8"/>
                  <a:pt x="85" y="8"/>
                  <a:pt x="85" y="8"/>
                </a:cubicBezTo>
                <a:cubicBezTo>
                  <a:pt x="86" y="8"/>
                  <a:pt x="86" y="8"/>
                  <a:pt x="86" y="8"/>
                </a:cubicBezTo>
                <a:lnTo>
                  <a:pt x="86" y="64"/>
                </a:lnTo>
                <a:close/>
                <a:moveTo>
                  <a:pt x="85" y="0"/>
                </a:moveTo>
                <a:cubicBezTo>
                  <a:pt x="8" y="0"/>
                  <a:pt x="8" y="0"/>
                  <a:pt x="8" y="0"/>
                </a:cubicBezTo>
                <a:cubicBezTo>
                  <a:pt x="6" y="0"/>
                  <a:pt x="4" y="1"/>
                  <a:pt x="2" y="2"/>
                </a:cubicBezTo>
                <a:cubicBezTo>
                  <a:pt x="1" y="4"/>
                  <a:pt x="0" y="6"/>
                  <a:pt x="0" y="8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6"/>
                  <a:pt x="1" y="68"/>
                  <a:pt x="2" y="70"/>
                </a:cubicBezTo>
                <a:cubicBezTo>
                  <a:pt x="4" y="71"/>
                  <a:pt x="6" y="72"/>
                  <a:pt x="8" y="72"/>
                </a:cubicBezTo>
                <a:cubicBezTo>
                  <a:pt x="43" y="72"/>
                  <a:pt x="43" y="72"/>
                  <a:pt x="43" y="72"/>
                </a:cubicBezTo>
                <a:cubicBezTo>
                  <a:pt x="69" y="87"/>
                  <a:pt x="69" y="87"/>
                  <a:pt x="69" y="87"/>
                </a:cubicBezTo>
                <a:cubicBezTo>
                  <a:pt x="69" y="72"/>
                  <a:pt x="69" y="72"/>
                  <a:pt x="69" y="72"/>
                </a:cubicBezTo>
                <a:cubicBezTo>
                  <a:pt x="85" y="72"/>
                  <a:pt x="85" y="72"/>
                  <a:pt x="85" y="72"/>
                </a:cubicBezTo>
                <a:cubicBezTo>
                  <a:pt x="87" y="72"/>
                  <a:pt x="89" y="71"/>
                  <a:pt x="91" y="70"/>
                </a:cubicBezTo>
                <a:cubicBezTo>
                  <a:pt x="93" y="68"/>
                  <a:pt x="93" y="66"/>
                  <a:pt x="93" y="64"/>
                </a:cubicBezTo>
                <a:cubicBezTo>
                  <a:pt x="93" y="8"/>
                  <a:pt x="93" y="8"/>
                  <a:pt x="93" y="8"/>
                </a:cubicBezTo>
                <a:cubicBezTo>
                  <a:pt x="93" y="6"/>
                  <a:pt x="93" y="4"/>
                  <a:pt x="91" y="2"/>
                </a:cubicBezTo>
                <a:cubicBezTo>
                  <a:pt x="89" y="1"/>
                  <a:pt x="87" y="0"/>
                  <a:pt x="85" y="0"/>
                </a:cubicBezTo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52" name="Freeform 54"/>
          <p:cNvSpPr>
            <a:spLocks/>
          </p:cNvSpPr>
          <p:nvPr userDrawn="1"/>
        </p:nvSpPr>
        <p:spPr bwMode="auto">
          <a:xfrm>
            <a:off x="10427686" y="6518276"/>
            <a:ext cx="76948" cy="15875"/>
          </a:xfrm>
          <a:custGeom>
            <a:avLst/>
            <a:gdLst/>
            <a:ahLst/>
            <a:cxnLst>
              <a:cxn ang="0">
                <a:pos x="31" y="0"/>
              </a:cxn>
              <a:cxn ang="0">
                <a:pos x="4" y="0"/>
              </a:cxn>
              <a:cxn ang="0">
                <a:pos x="0" y="4"/>
              </a:cxn>
              <a:cxn ang="0">
                <a:pos x="4" y="7"/>
              </a:cxn>
              <a:cxn ang="0">
                <a:pos x="31" y="7"/>
              </a:cxn>
              <a:cxn ang="0">
                <a:pos x="35" y="4"/>
              </a:cxn>
              <a:cxn ang="0">
                <a:pos x="31" y="0"/>
              </a:cxn>
            </a:cxnLst>
            <a:rect l="0" t="0" r="r" b="b"/>
            <a:pathLst>
              <a:path w="35" h="7">
                <a:moveTo>
                  <a:pt x="31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4"/>
                </a:cubicBezTo>
                <a:cubicBezTo>
                  <a:pt x="0" y="6"/>
                  <a:pt x="2" y="7"/>
                  <a:pt x="4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3" y="7"/>
                  <a:pt x="35" y="6"/>
                  <a:pt x="35" y="4"/>
                </a:cubicBezTo>
                <a:cubicBezTo>
                  <a:pt x="35" y="1"/>
                  <a:pt x="33" y="0"/>
                  <a:pt x="31" y="0"/>
                </a:cubicBezTo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53" name="Freeform 55"/>
          <p:cNvSpPr>
            <a:spLocks/>
          </p:cNvSpPr>
          <p:nvPr userDrawn="1"/>
        </p:nvSpPr>
        <p:spPr bwMode="auto">
          <a:xfrm>
            <a:off x="10382796" y="6481763"/>
            <a:ext cx="121835" cy="14288"/>
          </a:xfrm>
          <a:custGeom>
            <a:avLst/>
            <a:gdLst/>
            <a:ahLst/>
            <a:cxnLst>
              <a:cxn ang="0">
                <a:pos x="51" y="0"/>
              </a:cxn>
              <a:cxn ang="0">
                <a:pos x="4" y="0"/>
              </a:cxn>
              <a:cxn ang="0">
                <a:pos x="0" y="4"/>
              </a:cxn>
              <a:cxn ang="0">
                <a:pos x="4" y="7"/>
              </a:cxn>
              <a:cxn ang="0">
                <a:pos x="51" y="7"/>
              </a:cxn>
              <a:cxn ang="0">
                <a:pos x="55" y="4"/>
              </a:cxn>
              <a:cxn ang="0">
                <a:pos x="51" y="0"/>
              </a:cxn>
            </a:cxnLst>
            <a:rect l="0" t="0" r="r" b="b"/>
            <a:pathLst>
              <a:path w="55" h="7">
                <a:moveTo>
                  <a:pt x="51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4"/>
                </a:cubicBezTo>
                <a:cubicBezTo>
                  <a:pt x="0" y="6"/>
                  <a:pt x="2" y="7"/>
                  <a:pt x="4" y="7"/>
                </a:cubicBezTo>
                <a:cubicBezTo>
                  <a:pt x="51" y="7"/>
                  <a:pt x="51" y="7"/>
                  <a:pt x="51" y="7"/>
                </a:cubicBezTo>
                <a:cubicBezTo>
                  <a:pt x="53" y="7"/>
                  <a:pt x="55" y="6"/>
                  <a:pt x="55" y="4"/>
                </a:cubicBezTo>
                <a:cubicBezTo>
                  <a:pt x="55" y="1"/>
                  <a:pt x="53" y="0"/>
                  <a:pt x="51" y="0"/>
                </a:cubicBezTo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54" name="Freeform 56"/>
          <p:cNvSpPr>
            <a:spLocks/>
          </p:cNvSpPr>
          <p:nvPr userDrawn="1"/>
        </p:nvSpPr>
        <p:spPr bwMode="auto">
          <a:xfrm>
            <a:off x="10153557" y="315913"/>
            <a:ext cx="226036" cy="171451"/>
          </a:xfrm>
          <a:custGeom>
            <a:avLst/>
            <a:gdLst/>
            <a:ahLst/>
            <a:cxnLst>
              <a:cxn ang="0">
                <a:pos x="100" y="2"/>
              </a:cxn>
              <a:cxn ang="0">
                <a:pos x="93" y="0"/>
              </a:cxn>
              <a:cxn ang="0">
                <a:pos x="9" y="0"/>
              </a:cxn>
              <a:cxn ang="0">
                <a:pos x="0" y="9"/>
              </a:cxn>
              <a:cxn ang="0">
                <a:pos x="0" y="26"/>
              </a:cxn>
              <a:cxn ang="0">
                <a:pos x="9" y="26"/>
              </a:cxn>
              <a:cxn ang="0">
                <a:pos x="9" y="9"/>
              </a:cxn>
              <a:cxn ang="0">
                <a:pos x="9" y="8"/>
              </a:cxn>
              <a:cxn ang="0">
                <a:pos x="93" y="8"/>
              </a:cxn>
              <a:cxn ang="0">
                <a:pos x="94" y="9"/>
              </a:cxn>
              <a:cxn ang="0">
                <a:pos x="94" y="69"/>
              </a:cxn>
              <a:cxn ang="0">
                <a:pos x="93" y="70"/>
              </a:cxn>
              <a:cxn ang="0">
                <a:pos x="82" y="70"/>
              </a:cxn>
              <a:cxn ang="0">
                <a:pos x="82" y="78"/>
              </a:cxn>
              <a:cxn ang="0">
                <a:pos x="93" y="78"/>
              </a:cxn>
              <a:cxn ang="0">
                <a:pos x="100" y="75"/>
              </a:cxn>
              <a:cxn ang="0">
                <a:pos x="102" y="69"/>
              </a:cxn>
              <a:cxn ang="0">
                <a:pos x="102" y="9"/>
              </a:cxn>
              <a:cxn ang="0">
                <a:pos x="100" y="2"/>
              </a:cxn>
            </a:cxnLst>
            <a:rect l="0" t="0" r="r" b="b"/>
            <a:pathLst>
              <a:path w="102" h="78">
                <a:moveTo>
                  <a:pt x="100" y="2"/>
                </a:moveTo>
                <a:cubicBezTo>
                  <a:pt x="98" y="1"/>
                  <a:pt x="96" y="0"/>
                  <a:pt x="93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26"/>
                  <a:pt x="0" y="26"/>
                  <a:pt x="0" y="26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9"/>
                  <a:pt x="9" y="9"/>
                  <a:pt x="9" y="9"/>
                </a:cubicBezTo>
                <a:cubicBezTo>
                  <a:pt x="9" y="8"/>
                  <a:pt x="9" y="8"/>
                  <a:pt x="9" y="8"/>
                </a:cubicBezTo>
                <a:cubicBezTo>
                  <a:pt x="93" y="8"/>
                  <a:pt x="93" y="8"/>
                  <a:pt x="93" y="8"/>
                </a:cubicBezTo>
                <a:cubicBezTo>
                  <a:pt x="94" y="8"/>
                  <a:pt x="94" y="8"/>
                  <a:pt x="94" y="9"/>
                </a:cubicBezTo>
                <a:cubicBezTo>
                  <a:pt x="94" y="69"/>
                  <a:pt x="94" y="69"/>
                  <a:pt x="94" y="69"/>
                </a:cubicBezTo>
                <a:cubicBezTo>
                  <a:pt x="94" y="69"/>
                  <a:pt x="94" y="70"/>
                  <a:pt x="93" y="70"/>
                </a:cubicBezTo>
                <a:cubicBezTo>
                  <a:pt x="82" y="70"/>
                  <a:pt x="82" y="70"/>
                  <a:pt x="82" y="70"/>
                </a:cubicBezTo>
                <a:cubicBezTo>
                  <a:pt x="82" y="78"/>
                  <a:pt x="82" y="78"/>
                  <a:pt x="82" y="78"/>
                </a:cubicBezTo>
                <a:cubicBezTo>
                  <a:pt x="93" y="78"/>
                  <a:pt x="93" y="78"/>
                  <a:pt x="93" y="78"/>
                </a:cubicBezTo>
                <a:cubicBezTo>
                  <a:pt x="96" y="78"/>
                  <a:pt x="98" y="77"/>
                  <a:pt x="100" y="75"/>
                </a:cubicBezTo>
                <a:cubicBezTo>
                  <a:pt x="101" y="74"/>
                  <a:pt x="102" y="72"/>
                  <a:pt x="102" y="69"/>
                </a:cubicBezTo>
                <a:cubicBezTo>
                  <a:pt x="102" y="9"/>
                  <a:pt x="102" y="9"/>
                  <a:pt x="102" y="9"/>
                </a:cubicBezTo>
                <a:cubicBezTo>
                  <a:pt x="102" y="6"/>
                  <a:pt x="101" y="4"/>
                  <a:pt x="100" y="2"/>
                </a:cubicBezTo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55" name="Freeform 57"/>
          <p:cNvSpPr>
            <a:spLocks noEditPoints="1"/>
          </p:cNvSpPr>
          <p:nvPr userDrawn="1"/>
        </p:nvSpPr>
        <p:spPr bwMode="auto">
          <a:xfrm>
            <a:off x="10095846" y="392113"/>
            <a:ext cx="226036" cy="207963"/>
          </a:xfrm>
          <a:custGeom>
            <a:avLst/>
            <a:gdLst/>
            <a:ahLst/>
            <a:cxnLst>
              <a:cxn ang="0">
                <a:pos x="93" y="70"/>
              </a:cxn>
              <a:cxn ang="0">
                <a:pos x="93" y="70"/>
              </a:cxn>
              <a:cxn ang="0">
                <a:pos x="75" y="70"/>
              </a:cxn>
              <a:cxn ang="0">
                <a:pos x="67" y="70"/>
              </a:cxn>
              <a:cxn ang="0">
                <a:pos x="67" y="79"/>
              </a:cxn>
              <a:cxn ang="0">
                <a:pos x="67" y="80"/>
              </a:cxn>
              <a:cxn ang="0">
                <a:pos x="51" y="71"/>
              </a:cxn>
              <a:cxn ang="0">
                <a:pos x="49" y="70"/>
              </a:cxn>
              <a:cxn ang="0">
                <a:pos x="47" y="70"/>
              </a:cxn>
              <a:cxn ang="0">
                <a:pos x="9" y="70"/>
              </a:cxn>
              <a:cxn ang="0">
                <a:pos x="8" y="70"/>
              </a:cxn>
              <a:cxn ang="0">
                <a:pos x="8" y="9"/>
              </a:cxn>
              <a:cxn ang="0">
                <a:pos x="9" y="8"/>
              </a:cxn>
              <a:cxn ang="0">
                <a:pos x="93" y="8"/>
              </a:cxn>
              <a:cxn ang="0">
                <a:pos x="93" y="9"/>
              </a:cxn>
              <a:cxn ang="0">
                <a:pos x="93" y="70"/>
              </a:cxn>
              <a:cxn ang="0">
                <a:pos x="93" y="0"/>
              </a:cxn>
              <a:cxn ang="0">
                <a:pos x="9" y="0"/>
              </a:cxn>
              <a:cxn ang="0">
                <a:pos x="2" y="3"/>
              </a:cxn>
              <a:cxn ang="0">
                <a:pos x="0" y="9"/>
              </a:cxn>
              <a:cxn ang="0">
                <a:pos x="0" y="70"/>
              </a:cxn>
              <a:cxn ang="0">
                <a:pos x="2" y="76"/>
              </a:cxn>
              <a:cxn ang="0">
                <a:pos x="9" y="79"/>
              </a:cxn>
              <a:cxn ang="0">
                <a:pos x="47" y="79"/>
              </a:cxn>
              <a:cxn ang="0">
                <a:pos x="75" y="95"/>
              </a:cxn>
              <a:cxn ang="0">
                <a:pos x="75" y="79"/>
              </a:cxn>
              <a:cxn ang="0">
                <a:pos x="93" y="79"/>
              </a:cxn>
              <a:cxn ang="0">
                <a:pos x="99" y="76"/>
              </a:cxn>
              <a:cxn ang="0">
                <a:pos x="102" y="70"/>
              </a:cxn>
              <a:cxn ang="0">
                <a:pos x="102" y="9"/>
              </a:cxn>
              <a:cxn ang="0">
                <a:pos x="99" y="3"/>
              </a:cxn>
              <a:cxn ang="0">
                <a:pos x="93" y="0"/>
              </a:cxn>
            </a:cxnLst>
            <a:rect l="0" t="0" r="r" b="b"/>
            <a:pathLst>
              <a:path w="102" h="95">
                <a:moveTo>
                  <a:pt x="93" y="70"/>
                </a:moveTo>
                <a:cubicBezTo>
                  <a:pt x="93" y="70"/>
                  <a:pt x="93" y="70"/>
                  <a:pt x="93" y="70"/>
                </a:cubicBezTo>
                <a:cubicBezTo>
                  <a:pt x="75" y="70"/>
                  <a:pt x="75" y="70"/>
                  <a:pt x="75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80"/>
                  <a:pt x="67" y="80"/>
                  <a:pt x="67" y="80"/>
                </a:cubicBezTo>
                <a:cubicBezTo>
                  <a:pt x="51" y="71"/>
                  <a:pt x="51" y="71"/>
                  <a:pt x="51" y="71"/>
                </a:cubicBezTo>
                <a:cubicBezTo>
                  <a:pt x="49" y="70"/>
                  <a:pt x="49" y="70"/>
                  <a:pt x="49" y="70"/>
                </a:cubicBezTo>
                <a:cubicBezTo>
                  <a:pt x="47" y="70"/>
                  <a:pt x="47" y="70"/>
                  <a:pt x="47" y="70"/>
                </a:cubicBezTo>
                <a:cubicBezTo>
                  <a:pt x="9" y="70"/>
                  <a:pt x="9" y="70"/>
                  <a:pt x="9" y="70"/>
                </a:cubicBezTo>
                <a:cubicBezTo>
                  <a:pt x="8" y="70"/>
                  <a:pt x="8" y="70"/>
                  <a:pt x="8" y="70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8"/>
                  <a:pt x="9" y="8"/>
                </a:cubicBezTo>
                <a:cubicBezTo>
                  <a:pt x="93" y="8"/>
                  <a:pt x="93" y="8"/>
                  <a:pt x="93" y="8"/>
                </a:cubicBezTo>
                <a:cubicBezTo>
                  <a:pt x="93" y="8"/>
                  <a:pt x="93" y="9"/>
                  <a:pt x="93" y="9"/>
                </a:cubicBezTo>
                <a:lnTo>
                  <a:pt x="93" y="70"/>
                </a:lnTo>
                <a:close/>
                <a:moveTo>
                  <a:pt x="93" y="0"/>
                </a:moveTo>
                <a:cubicBezTo>
                  <a:pt x="9" y="0"/>
                  <a:pt x="9" y="0"/>
                  <a:pt x="9" y="0"/>
                </a:cubicBezTo>
                <a:cubicBezTo>
                  <a:pt x="6" y="0"/>
                  <a:pt x="4" y="1"/>
                  <a:pt x="2" y="3"/>
                </a:cubicBezTo>
                <a:cubicBezTo>
                  <a:pt x="1" y="5"/>
                  <a:pt x="0" y="7"/>
                  <a:pt x="0" y="9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2"/>
                  <a:pt x="1" y="74"/>
                  <a:pt x="2" y="76"/>
                </a:cubicBezTo>
                <a:cubicBezTo>
                  <a:pt x="4" y="78"/>
                  <a:pt x="6" y="79"/>
                  <a:pt x="9" y="79"/>
                </a:cubicBezTo>
                <a:cubicBezTo>
                  <a:pt x="47" y="79"/>
                  <a:pt x="47" y="79"/>
                  <a:pt x="47" y="79"/>
                </a:cubicBezTo>
                <a:cubicBezTo>
                  <a:pt x="75" y="95"/>
                  <a:pt x="75" y="95"/>
                  <a:pt x="75" y="95"/>
                </a:cubicBezTo>
                <a:cubicBezTo>
                  <a:pt x="75" y="79"/>
                  <a:pt x="75" y="79"/>
                  <a:pt x="75" y="79"/>
                </a:cubicBezTo>
                <a:cubicBezTo>
                  <a:pt x="93" y="79"/>
                  <a:pt x="93" y="79"/>
                  <a:pt x="93" y="79"/>
                </a:cubicBezTo>
                <a:cubicBezTo>
                  <a:pt x="95" y="79"/>
                  <a:pt x="97" y="78"/>
                  <a:pt x="99" y="76"/>
                </a:cubicBezTo>
                <a:cubicBezTo>
                  <a:pt x="101" y="74"/>
                  <a:pt x="102" y="72"/>
                  <a:pt x="102" y="70"/>
                </a:cubicBezTo>
                <a:cubicBezTo>
                  <a:pt x="102" y="9"/>
                  <a:pt x="102" y="9"/>
                  <a:pt x="102" y="9"/>
                </a:cubicBezTo>
                <a:cubicBezTo>
                  <a:pt x="102" y="7"/>
                  <a:pt x="101" y="5"/>
                  <a:pt x="99" y="3"/>
                </a:cubicBezTo>
                <a:cubicBezTo>
                  <a:pt x="97" y="1"/>
                  <a:pt x="95" y="0"/>
                  <a:pt x="93" y="0"/>
                </a:cubicBezTo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56" name="Freeform 58"/>
          <p:cNvSpPr>
            <a:spLocks/>
          </p:cNvSpPr>
          <p:nvPr userDrawn="1"/>
        </p:nvSpPr>
        <p:spPr bwMode="auto">
          <a:xfrm>
            <a:off x="10188825" y="490539"/>
            <a:ext cx="86567" cy="17463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4" y="0"/>
              </a:cxn>
              <a:cxn ang="0">
                <a:pos x="0" y="4"/>
              </a:cxn>
              <a:cxn ang="0">
                <a:pos x="4" y="8"/>
              </a:cxn>
              <a:cxn ang="0">
                <a:pos x="35" y="8"/>
              </a:cxn>
              <a:cxn ang="0">
                <a:pos x="39" y="4"/>
              </a:cxn>
              <a:cxn ang="0">
                <a:pos x="35" y="0"/>
              </a:cxn>
            </a:cxnLst>
            <a:rect l="0" t="0" r="r" b="b"/>
            <a:pathLst>
              <a:path w="39" h="8">
                <a:moveTo>
                  <a:pt x="35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7" y="8"/>
                  <a:pt x="39" y="6"/>
                  <a:pt x="39" y="4"/>
                </a:cubicBezTo>
                <a:cubicBezTo>
                  <a:pt x="39" y="2"/>
                  <a:pt x="37" y="0"/>
                  <a:pt x="35" y="0"/>
                </a:cubicBezTo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57" name="Freeform 59"/>
          <p:cNvSpPr>
            <a:spLocks/>
          </p:cNvSpPr>
          <p:nvPr userDrawn="1"/>
        </p:nvSpPr>
        <p:spPr bwMode="auto">
          <a:xfrm>
            <a:off x="10142332" y="449265"/>
            <a:ext cx="133056" cy="17463"/>
          </a:xfrm>
          <a:custGeom>
            <a:avLst/>
            <a:gdLst/>
            <a:ahLst/>
            <a:cxnLst>
              <a:cxn ang="0">
                <a:pos x="56" y="0"/>
              </a:cxn>
              <a:cxn ang="0">
                <a:pos x="4" y="0"/>
              </a:cxn>
              <a:cxn ang="0">
                <a:pos x="0" y="4"/>
              </a:cxn>
              <a:cxn ang="0">
                <a:pos x="4" y="8"/>
              </a:cxn>
              <a:cxn ang="0">
                <a:pos x="56" y="8"/>
              </a:cxn>
              <a:cxn ang="0">
                <a:pos x="60" y="4"/>
              </a:cxn>
              <a:cxn ang="0">
                <a:pos x="56" y="0"/>
              </a:cxn>
            </a:cxnLst>
            <a:rect l="0" t="0" r="r" b="b"/>
            <a:pathLst>
              <a:path w="60" h="8">
                <a:moveTo>
                  <a:pt x="56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7"/>
                  <a:pt x="2" y="8"/>
                  <a:pt x="4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58" y="8"/>
                  <a:pt x="60" y="7"/>
                  <a:pt x="60" y="4"/>
                </a:cubicBezTo>
                <a:cubicBezTo>
                  <a:pt x="60" y="2"/>
                  <a:pt x="58" y="0"/>
                  <a:pt x="56" y="0"/>
                </a:cubicBezTo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59" name="Freeform 61"/>
          <p:cNvSpPr>
            <a:spLocks noEditPoints="1"/>
          </p:cNvSpPr>
          <p:nvPr userDrawn="1"/>
        </p:nvSpPr>
        <p:spPr bwMode="auto">
          <a:xfrm>
            <a:off x="9392090" y="6435725"/>
            <a:ext cx="248479" cy="244475"/>
          </a:xfrm>
          <a:custGeom>
            <a:avLst/>
            <a:gdLst/>
            <a:ahLst/>
            <a:cxnLst>
              <a:cxn ang="0">
                <a:pos x="90" y="34"/>
              </a:cxn>
              <a:cxn ang="0">
                <a:pos x="22" y="34"/>
              </a:cxn>
              <a:cxn ang="0">
                <a:pos x="22" y="22"/>
              </a:cxn>
              <a:cxn ang="0">
                <a:pos x="90" y="22"/>
              </a:cxn>
              <a:cxn ang="0">
                <a:pos x="90" y="34"/>
              </a:cxn>
              <a:cxn ang="0">
                <a:pos x="67" y="67"/>
              </a:cxn>
              <a:cxn ang="0">
                <a:pos x="22" y="67"/>
              </a:cxn>
              <a:cxn ang="0">
                <a:pos x="22" y="56"/>
              </a:cxn>
              <a:cxn ang="0">
                <a:pos x="67" y="56"/>
              </a:cxn>
              <a:cxn ang="0">
                <a:pos x="67" y="67"/>
              </a:cxn>
              <a:cxn ang="0">
                <a:pos x="22" y="39"/>
              </a:cxn>
              <a:cxn ang="0">
                <a:pos x="90" y="39"/>
              </a:cxn>
              <a:cxn ang="0">
                <a:pos x="90" y="50"/>
              </a:cxn>
              <a:cxn ang="0">
                <a:pos x="22" y="50"/>
              </a:cxn>
              <a:cxn ang="0">
                <a:pos x="22" y="39"/>
              </a:cxn>
              <a:cxn ang="0">
                <a:pos x="101" y="0"/>
              </a:cxn>
              <a:cxn ang="0">
                <a:pos x="11" y="0"/>
              </a:cxn>
              <a:cxn ang="0">
                <a:pos x="0" y="11"/>
              </a:cxn>
              <a:cxn ang="0">
                <a:pos x="0" y="112"/>
              </a:cxn>
              <a:cxn ang="0">
                <a:pos x="22" y="90"/>
              </a:cxn>
              <a:cxn ang="0">
                <a:pos x="101" y="90"/>
              </a:cxn>
              <a:cxn ang="0">
                <a:pos x="112" y="78"/>
              </a:cxn>
              <a:cxn ang="0">
                <a:pos x="112" y="11"/>
              </a:cxn>
              <a:cxn ang="0">
                <a:pos x="101" y="0"/>
              </a:cxn>
            </a:cxnLst>
            <a:rect l="0" t="0" r="r" b="b"/>
            <a:pathLst>
              <a:path w="112" h="112">
                <a:moveTo>
                  <a:pt x="90" y="34"/>
                </a:moveTo>
                <a:cubicBezTo>
                  <a:pt x="22" y="34"/>
                  <a:pt x="22" y="34"/>
                  <a:pt x="22" y="34"/>
                </a:cubicBezTo>
                <a:cubicBezTo>
                  <a:pt x="22" y="22"/>
                  <a:pt x="22" y="22"/>
                  <a:pt x="22" y="22"/>
                </a:cubicBezTo>
                <a:cubicBezTo>
                  <a:pt x="90" y="22"/>
                  <a:pt x="90" y="22"/>
                  <a:pt x="90" y="22"/>
                </a:cubicBezTo>
                <a:lnTo>
                  <a:pt x="90" y="34"/>
                </a:lnTo>
                <a:close/>
                <a:moveTo>
                  <a:pt x="67" y="67"/>
                </a:moveTo>
                <a:cubicBezTo>
                  <a:pt x="22" y="67"/>
                  <a:pt x="22" y="67"/>
                  <a:pt x="22" y="67"/>
                </a:cubicBezTo>
                <a:cubicBezTo>
                  <a:pt x="22" y="56"/>
                  <a:pt x="22" y="56"/>
                  <a:pt x="22" y="56"/>
                </a:cubicBezTo>
                <a:cubicBezTo>
                  <a:pt x="67" y="56"/>
                  <a:pt x="67" y="56"/>
                  <a:pt x="67" y="56"/>
                </a:cubicBezTo>
                <a:lnTo>
                  <a:pt x="67" y="67"/>
                </a:lnTo>
                <a:close/>
                <a:moveTo>
                  <a:pt x="22" y="39"/>
                </a:moveTo>
                <a:cubicBezTo>
                  <a:pt x="90" y="39"/>
                  <a:pt x="90" y="39"/>
                  <a:pt x="90" y="39"/>
                </a:cubicBezTo>
                <a:cubicBezTo>
                  <a:pt x="90" y="50"/>
                  <a:pt x="90" y="50"/>
                  <a:pt x="90" y="50"/>
                </a:cubicBezTo>
                <a:cubicBezTo>
                  <a:pt x="22" y="50"/>
                  <a:pt x="22" y="50"/>
                  <a:pt x="22" y="50"/>
                </a:cubicBezTo>
                <a:lnTo>
                  <a:pt x="22" y="39"/>
                </a:lnTo>
                <a:close/>
                <a:moveTo>
                  <a:pt x="101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12"/>
                  <a:pt x="0" y="112"/>
                  <a:pt x="0" y="112"/>
                </a:cubicBezTo>
                <a:cubicBezTo>
                  <a:pt x="22" y="90"/>
                  <a:pt x="22" y="90"/>
                  <a:pt x="22" y="90"/>
                </a:cubicBezTo>
                <a:cubicBezTo>
                  <a:pt x="101" y="90"/>
                  <a:pt x="101" y="90"/>
                  <a:pt x="101" y="90"/>
                </a:cubicBezTo>
                <a:cubicBezTo>
                  <a:pt x="107" y="90"/>
                  <a:pt x="112" y="85"/>
                  <a:pt x="112" y="78"/>
                </a:cubicBezTo>
                <a:cubicBezTo>
                  <a:pt x="112" y="11"/>
                  <a:pt x="112" y="11"/>
                  <a:pt x="112" y="11"/>
                </a:cubicBezTo>
                <a:cubicBezTo>
                  <a:pt x="112" y="5"/>
                  <a:pt x="107" y="0"/>
                  <a:pt x="101" y="0"/>
                </a:cubicBezTo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62" name="Freeform 64"/>
          <p:cNvSpPr>
            <a:spLocks noEditPoints="1"/>
          </p:cNvSpPr>
          <p:nvPr userDrawn="1"/>
        </p:nvSpPr>
        <p:spPr bwMode="auto">
          <a:xfrm>
            <a:off x="11536976" y="76202"/>
            <a:ext cx="193973" cy="190500"/>
          </a:xfrm>
          <a:custGeom>
            <a:avLst/>
            <a:gdLst/>
            <a:ahLst/>
            <a:cxnLst>
              <a:cxn ang="0">
                <a:pos x="70" y="26"/>
              </a:cxn>
              <a:cxn ang="0">
                <a:pos x="18" y="26"/>
              </a:cxn>
              <a:cxn ang="0">
                <a:pos x="18" y="17"/>
              </a:cxn>
              <a:cxn ang="0">
                <a:pos x="70" y="17"/>
              </a:cxn>
              <a:cxn ang="0">
                <a:pos x="70" y="26"/>
              </a:cxn>
              <a:cxn ang="0">
                <a:pos x="52" y="52"/>
              </a:cxn>
              <a:cxn ang="0">
                <a:pos x="18" y="52"/>
              </a:cxn>
              <a:cxn ang="0">
                <a:pos x="18" y="43"/>
              </a:cxn>
              <a:cxn ang="0">
                <a:pos x="52" y="43"/>
              </a:cxn>
              <a:cxn ang="0">
                <a:pos x="52" y="52"/>
              </a:cxn>
              <a:cxn ang="0">
                <a:pos x="18" y="30"/>
              </a:cxn>
              <a:cxn ang="0">
                <a:pos x="70" y="30"/>
              </a:cxn>
              <a:cxn ang="0">
                <a:pos x="70" y="39"/>
              </a:cxn>
              <a:cxn ang="0">
                <a:pos x="18" y="39"/>
              </a:cxn>
              <a:cxn ang="0">
                <a:pos x="18" y="30"/>
              </a:cxn>
              <a:cxn ang="0">
                <a:pos x="78" y="0"/>
              </a:cxn>
              <a:cxn ang="0">
                <a:pos x="9" y="0"/>
              </a:cxn>
              <a:cxn ang="0">
                <a:pos x="0" y="9"/>
              </a:cxn>
              <a:cxn ang="0">
                <a:pos x="0" y="87"/>
              </a:cxn>
              <a:cxn ang="0">
                <a:pos x="18" y="70"/>
              </a:cxn>
              <a:cxn ang="0">
                <a:pos x="78" y="70"/>
              </a:cxn>
              <a:cxn ang="0">
                <a:pos x="87" y="61"/>
              </a:cxn>
              <a:cxn ang="0">
                <a:pos x="87" y="9"/>
              </a:cxn>
              <a:cxn ang="0">
                <a:pos x="78" y="0"/>
              </a:cxn>
            </a:cxnLst>
            <a:rect l="0" t="0" r="r" b="b"/>
            <a:pathLst>
              <a:path w="87" h="87">
                <a:moveTo>
                  <a:pt x="70" y="26"/>
                </a:moveTo>
                <a:cubicBezTo>
                  <a:pt x="18" y="26"/>
                  <a:pt x="18" y="26"/>
                  <a:pt x="18" y="26"/>
                </a:cubicBezTo>
                <a:cubicBezTo>
                  <a:pt x="18" y="17"/>
                  <a:pt x="18" y="17"/>
                  <a:pt x="18" y="17"/>
                </a:cubicBezTo>
                <a:cubicBezTo>
                  <a:pt x="70" y="17"/>
                  <a:pt x="70" y="17"/>
                  <a:pt x="70" y="17"/>
                </a:cubicBezTo>
                <a:lnTo>
                  <a:pt x="70" y="26"/>
                </a:lnTo>
                <a:close/>
                <a:moveTo>
                  <a:pt x="52" y="52"/>
                </a:moveTo>
                <a:cubicBezTo>
                  <a:pt x="18" y="52"/>
                  <a:pt x="18" y="52"/>
                  <a:pt x="18" y="52"/>
                </a:cubicBezTo>
                <a:cubicBezTo>
                  <a:pt x="18" y="43"/>
                  <a:pt x="18" y="43"/>
                  <a:pt x="18" y="43"/>
                </a:cubicBezTo>
                <a:cubicBezTo>
                  <a:pt x="52" y="43"/>
                  <a:pt x="52" y="43"/>
                  <a:pt x="52" y="43"/>
                </a:cubicBezTo>
                <a:lnTo>
                  <a:pt x="52" y="52"/>
                </a:lnTo>
                <a:close/>
                <a:moveTo>
                  <a:pt x="18" y="30"/>
                </a:moveTo>
                <a:cubicBezTo>
                  <a:pt x="70" y="30"/>
                  <a:pt x="70" y="30"/>
                  <a:pt x="70" y="30"/>
                </a:cubicBezTo>
                <a:cubicBezTo>
                  <a:pt x="70" y="39"/>
                  <a:pt x="70" y="39"/>
                  <a:pt x="70" y="39"/>
                </a:cubicBezTo>
                <a:cubicBezTo>
                  <a:pt x="18" y="39"/>
                  <a:pt x="18" y="39"/>
                  <a:pt x="18" y="39"/>
                </a:cubicBezTo>
                <a:lnTo>
                  <a:pt x="18" y="30"/>
                </a:lnTo>
                <a:close/>
                <a:moveTo>
                  <a:pt x="78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87"/>
                  <a:pt x="0" y="87"/>
                  <a:pt x="0" y="87"/>
                </a:cubicBezTo>
                <a:cubicBezTo>
                  <a:pt x="18" y="70"/>
                  <a:pt x="18" y="70"/>
                  <a:pt x="18" y="70"/>
                </a:cubicBezTo>
                <a:cubicBezTo>
                  <a:pt x="78" y="70"/>
                  <a:pt x="78" y="70"/>
                  <a:pt x="78" y="70"/>
                </a:cubicBezTo>
                <a:cubicBezTo>
                  <a:pt x="83" y="70"/>
                  <a:pt x="87" y="66"/>
                  <a:pt x="87" y="61"/>
                </a:cubicBezTo>
                <a:cubicBezTo>
                  <a:pt x="87" y="9"/>
                  <a:pt x="87" y="9"/>
                  <a:pt x="87" y="9"/>
                </a:cubicBezTo>
                <a:cubicBezTo>
                  <a:pt x="87" y="4"/>
                  <a:pt x="83" y="0"/>
                  <a:pt x="78" y="0"/>
                </a:cubicBezTo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63" name="Freeform 65"/>
          <p:cNvSpPr>
            <a:spLocks noEditPoints="1"/>
          </p:cNvSpPr>
          <p:nvPr userDrawn="1"/>
        </p:nvSpPr>
        <p:spPr bwMode="auto">
          <a:xfrm>
            <a:off x="11424807" y="6400802"/>
            <a:ext cx="248479" cy="246063"/>
          </a:xfrm>
          <a:custGeom>
            <a:avLst/>
            <a:gdLst/>
            <a:ahLst/>
            <a:cxnLst>
              <a:cxn ang="0">
                <a:pos x="89" y="34"/>
              </a:cxn>
              <a:cxn ang="0">
                <a:pos x="22" y="34"/>
              </a:cxn>
              <a:cxn ang="0">
                <a:pos x="22" y="22"/>
              </a:cxn>
              <a:cxn ang="0">
                <a:pos x="89" y="22"/>
              </a:cxn>
              <a:cxn ang="0">
                <a:pos x="89" y="34"/>
              </a:cxn>
              <a:cxn ang="0">
                <a:pos x="67" y="67"/>
              </a:cxn>
              <a:cxn ang="0">
                <a:pos x="22" y="67"/>
              </a:cxn>
              <a:cxn ang="0">
                <a:pos x="22" y="56"/>
              </a:cxn>
              <a:cxn ang="0">
                <a:pos x="67" y="56"/>
              </a:cxn>
              <a:cxn ang="0">
                <a:pos x="67" y="67"/>
              </a:cxn>
              <a:cxn ang="0">
                <a:pos x="22" y="39"/>
              </a:cxn>
              <a:cxn ang="0">
                <a:pos x="89" y="39"/>
              </a:cxn>
              <a:cxn ang="0">
                <a:pos x="89" y="51"/>
              </a:cxn>
              <a:cxn ang="0">
                <a:pos x="22" y="51"/>
              </a:cxn>
              <a:cxn ang="0">
                <a:pos x="22" y="39"/>
              </a:cxn>
              <a:cxn ang="0">
                <a:pos x="101" y="0"/>
              </a:cxn>
              <a:cxn ang="0">
                <a:pos x="11" y="0"/>
              </a:cxn>
              <a:cxn ang="0">
                <a:pos x="0" y="11"/>
              </a:cxn>
              <a:cxn ang="0">
                <a:pos x="0" y="112"/>
              </a:cxn>
              <a:cxn ang="0">
                <a:pos x="22" y="90"/>
              </a:cxn>
              <a:cxn ang="0">
                <a:pos x="101" y="90"/>
              </a:cxn>
              <a:cxn ang="0">
                <a:pos x="112" y="79"/>
              </a:cxn>
              <a:cxn ang="0">
                <a:pos x="112" y="11"/>
              </a:cxn>
              <a:cxn ang="0">
                <a:pos x="101" y="0"/>
              </a:cxn>
            </a:cxnLst>
            <a:rect l="0" t="0" r="r" b="b"/>
            <a:pathLst>
              <a:path w="112" h="112">
                <a:moveTo>
                  <a:pt x="89" y="34"/>
                </a:moveTo>
                <a:cubicBezTo>
                  <a:pt x="22" y="34"/>
                  <a:pt x="22" y="34"/>
                  <a:pt x="22" y="34"/>
                </a:cubicBezTo>
                <a:cubicBezTo>
                  <a:pt x="22" y="22"/>
                  <a:pt x="22" y="22"/>
                  <a:pt x="22" y="22"/>
                </a:cubicBezTo>
                <a:cubicBezTo>
                  <a:pt x="89" y="22"/>
                  <a:pt x="89" y="22"/>
                  <a:pt x="89" y="22"/>
                </a:cubicBezTo>
                <a:lnTo>
                  <a:pt x="89" y="34"/>
                </a:lnTo>
                <a:close/>
                <a:moveTo>
                  <a:pt x="67" y="67"/>
                </a:moveTo>
                <a:cubicBezTo>
                  <a:pt x="22" y="67"/>
                  <a:pt x="22" y="67"/>
                  <a:pt x="22" y="67"/>
                </a:cubicBezTo>
                <a:cubicBezTo>
                  <a:pt x="22" y="56"/>
                  <a:pt x="22" y="56"/>
                  <a:pt x="22" y="56"/>
                </a:cubicBezTo>
                <a:cubicBezTo>
                  <a:pt x="67" y="56"/>
                  <a:pt x="67" y="56"/>
                  <a:pt x="67" y="56"/>
                </a:cubicBezTo>
                <a:lnTo>
                  <a:pt x="67" y="67"/>
                </a:lnTo>
                <a:close/>
                <a:moveTo>
                  <a:pt x="22" y="39"/>
                </a:moveTo>
                <a:cubicBezTo>
                  <a:pt x="89" y="39"/>
                  <a:pt x="89" y="39"/>
                  <a:pt x="89" y="39"/>
                </a:cubicBezTo>
                <a:cubicBezTo>
                  <a:pt x="89" y="51"/>
                  <a:pt x="89" y="51"/>
                  <a:pt x="89" y="51"/>
                </a:cubicBezTo>
                <a:cubicBezTo>
                  <a:pt x="22" y="51"/>
                  <a:pt x="22" y="51"/>
                  <a:pt x="22" y="51"/>
                </a:cubicBezTo>
                <a:lnTo>
                  <a:pt x="22" y="39"/>
                </a:lnTo>
                <a:close/>
                <a:moveTo>
                  <a:pt x="101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12"/>
                  <a:pt x="0" y="112"/>
                  <a:pt x="0" y="112"/>
                </a:cubicBezTo>
                <a:cubicBezTo>
                  <a:pt x="22" y="90"/>
                  <a:pt x="22" y="90"/>
                  <a:pt x="22" y="90"/>
                </a:cubicBezTo>
                <a:cubicBezTo>
                  <a:pt x="101" y="90"/>
                  <a:pt x="101" y="90"/>
                  <a:pt x="101" y="90"/>
                </a:cubicBezTo>
                <a:cubicBezTo>
                  <a:pt x="107" y="90"/>
                  <a:pt x="112" y="85"/>
                  <a:pt x="112" y="79"/>
                </a:cubicBezTo>
                <a:cubicBezTo>
                  <a:pt x="112" y="11"/>
                  <a:pt x="112" y="11"/>
                  <a:pt x="112" y="11"/>
                </a:cubicBezTo>
                <a:cubicBezTo>
                  <a:pt x="112" y="5"/>
                  <a:pt x="107" y="0"/>
                  <a:pt x="101" y="0"/>
                </a:cubicBezTo>
              </a:path>
            </a:pathLst>
          </a:custGeom>
          <a:solidFill>
            <a:srgbClr val="E2ECF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68" name="Freeform 70"/>
          <p:cNvSpPr>
            <a:spLocks/>
          </p:cNvSpPr>
          <p:nvPr userDrawn="1"/>
        </p:nvSpPr>
        <p:spPr bwMode="auto">
          <a:xfrm>
            <a:off x="12107916" y="6634145"/>
            <a:ext cx="72139" cy="952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"/>
              </a:cxn>
              <a:cxn ang="0">
                <a:pos x="29" y="44"/>
              </a:cxn>
              <a:cxn ang="0">
                <a:pos x="32" y="32"/>
              </a:cxn>
              <a:cxn ang="0">
                <a:pos x="0" y="0"/>
              </a:cxn>
            </a:cxnLst>
            <a:rect l="0" t="0" r="r" b="b"/>
            <a:pathLst>
              <a:path w="32" h="44">
                <a:moveTo>
                  <a:pt x="0" y="0"/>
                </a:moveTo>
                <a:cubicBezTo>
                  <a:pt x="0" y="33"/>
                  <a:pt x="0" y="33"/>
                  <a:pt x="0" y="33"/>
                </a:cubicBezTo>
                <a:cubicBezTo>
                  <a:pt x="29" y="44"/>
                  <a:pt x="29" y="44"/>
                  <a:pt x="29" y="44"/>
                </a:cubicBezTo>
                <a:cubicBezTo>
                  <a:pt x="31" y="40"/>
                  <a:pt x="32" y="36"/>
                  <a:pt x="32" y="32"/>
                </a:cubicBezTo>
                <a:cubicBezTo>
                  <a:pt x="32" y="14"/>
                  <a:pt x="17" y="0"/>
                  <a:pt x="0" y="0"/>
                </a:cubicBezTo>
              </a:path>
            </a:pathLst>
          </a:custGeom>
          <a:solidFill>
            <a:srgbClr val="E2ECF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69" name="Freeform 71"/>
          <p:cNvSpPr>
            <a:spLocks/>
          </p:cNvSpPr>
          <p:nvPr userDrawn="1"/>
        </p:nvSpPr>
        <p:spPr bwMode="auto">
          <a:xfrm>
            <a:off x="12019814" y="6642100"/>
            <a:ext cx="134660" cy="138112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0" y="32"/>
              </a:cxn>
              <a:cxn ang="0">
                <a:pos x="32" y="63"/>
              </a:cxn>
              <a:cxn ang="0">
                <a:pos x="61" y="44"/>
              </a:cxn>
              <a:cxn ang="0">
                <a:pos x="32" y="33"/>
              </a:cxn>
              <a:cxn ang="0">
                <a:pos x="32" y="0"/>
              </a:cxn>
            </a:cxnLst>
            <a:rect l="0" t="0" r="r" b="b"/>
            <a:pathLst>
              <a:path w="61" h="63">
                <a:moveTo>
                  <a:pt x="32" y="0"/>
                </a:moveTo>
                <a:cubicBezTo>
                  <a:pt x="14" y="0"/>
                  <a:pt x="0" y="14"/>
                  <a:pt x="0" y="32"/>
                </a:cubicBezTo>
                <a:cubicBezTo>
                  <a:pt x="0" y="49"/>
                  <a:pt x="14" y="63"/>
                  <a:pt x="32" y="63"/>
                </a:cubicBezTo>
                <a:cubicBezTo>
                  <a:pt x="45" y="63"/>
                  <a:pt x="56" y="55"/>
                  <a:pt x="61" y="44"/>
                </a:cubicBezTo>
                <a:cubicBezTo>
                  <a:pt x="32" y="33"/>
                  <a:pt x="32" y="33"/>
                  <a:pt x="32" y="33"/>
                </a:cubicBezTo>
                <a:lnTo>
                  <a:pt x="32" y="0"/>
                </a:lnTo>
                <a:close/>
              </a:path>
            </a:pathLst>
          </a:custGeom>
          <a:solidFill>
            <a:srgbClr val="E2ECF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70" name="Freeform 72"/>
          <p:cNvSpPr>
            <a:spLocks/>
          </p:cNvSpPr>
          <p:nvPr userDrawn="1"/>
        </p:nvSpPr>
        <p:spPr bwMode="auto">
          <a:xfrm>
            <a:off x="11891779" y="217489"/>
            <a:ext cx="48093" cy="698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"/>
              </a:cxn>
              <a:cxn ang="0">
                <a:pos x="21" y="32"/>
              </a:cxn>
              <a:cxn ang="0">
                <a:pos x="22" y="23"/>
              </a:cxn>
              <a:cxn ang="0">
                <a:pos x="0" y="0"/>
              </a:cxn>
            </a:cxnLst>
            <a:rect l="0" t="0" r="r" b="b"/>
            <a:pathLst>
              <a:path w="22" h="32">
                <a:moveTo>
                  <a:pt x="0" y="0"/>
                </a:moveTo>
                <a:cubicBezTo>
                  <a:pt x="0" y="24"/>
                  <a:pt x="0" y="24"/>
                  <a:pt x="0" y="24"/>
                </a:cubicBezTo>
                <a:cubicBezTo>
                  <a:pt x="21" y="32"/>
                  <a:pt x="21" y="32"/>
                  <a:pt x="21" y="32"/>
                </a:cubicBezTo>
                <a:cubicBezTo>
                  <a:pt x="22" y="29"/>
                  <a:pt x="22" y="26"/>
                  <a:pt x="22" y="23"/>
                </a:cubicBezTo>
                <a:cubicBezTo>
                  <a:pt x="22" y="11"/>
                  <a:pt x="12" y="0"/>
                  <a:pt x="0" y="0"/>
                </a:cubicBezTo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71" name="Freeform 73"/>
          <p:cNvSpPr>
            <a:spLocks/>
          </p:cNvSpPr>
          <p:nvPr userDrawn="1"/>
        </p:nvSpPr>
        <p:spPr bwMode="auto">
          <a:xfrm>
            <a:off x="11830865" y="220285"/>
            <a:ext cx="96185" cy="98425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0" y="22"/>
              </a:cxn>
              <a:cxn ang="0">
                <a:pos x="22" y="45"/>
              </a:cxn>
              <a:cxn ang="0">
                <a:pos x="43" y="31"/>
              </a:cxn>
              <a:cxn ang="0">
                <a:pos x="22" y="23"/>
              </a:cxn>
              <a:cxn ang="0">
                <a:pos x="22" y="0"/>
              </a:cxn>
            </a:cxnLst>
            <a:rect l="0" t="0" r="r" b="b"/>
            <a:pathLst>
              <a:path w="43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2" y="45"/>
                  <a:pt x="40" y="39"/>
                  <a:pt x="43" y="31"/>
                </a:cubicBezTo>
                <a:cubicBezTo>
                  <a:pt x="22" y="23"/>
                  <a:pt x="22" y="23"/>
                  <a:pt x="22" y="23"/>
                </a:cubicBezTo>
                <a:lnTo>
                  <a:pt x="22" y="0"/>
                </a:lnTo>
                <a:close/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72" name="Freeform 74"/>
          <p:cNvSpPr>
            <a:spLocks/>
          </p:cNvSpPr>
          <p:nvPr userDrawn="1"/>
        </p:nvSpPr>
        <p:spPr bwMode="auto">
          <a:xfrm>
            <a:off x="10761125" y="6354765"/>
            <a:ext cx="115423" cy="79375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23" y="36"/>
              </a:cxn>
              <a:cxn ang="0">
                <a:pos x="52" y="23"/>
              </a:cxn>
              <a:cxn ang="0">
                <a:pos x="45" y="13"/>
              </a:cxn>
              <a:cxn ang="0">
                <a:pos x="0" y="13"/>
              </a:cxn>
            </a:cxnLst>
            <a:rect l="0" t="0" r="r" b="b"/>
            <a:pathLst>
              <a:path w="52" h="36">
                <a:moveTo>
                  <a:pt x="0" y="13"/>
                </a:moveTo>
                <a:cubicBezTo>
                  <a:pt x="23" y="36"/>
                  <a:pt x="23" y="36"/>
                  <a:pt x="23" y="36"/>
                </a:cubicBezTo>
                <a:cubicBezTo>
                  <a:pt x="52" y="23"/>
                  <a:pt x="52" y="23"/>
                  <a:pt x="52" y="23"/>
                </a:cubicBezTo>
                <a:cubicBezTo>
                  <a:pt x="50" y="19"/>
                  <a:pt x="48" y="16"/>
                  <a:pt x="45" y="13"/>
                </a:cubicBezTo>
                <a:cubicBezTo>
                  <a:pt x="33" y="0"/>
                  <a:pt x="12" y="0"/>
                  <a:pt x="0" y="13"/>
                </a:cubicBezTo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73" name="Freeform 75"/>
          <p:cNvSpPr>
            <a:spLocks/>
          </p:cNvSpPr>
          <p:nvPr userDrawn="1"/>
        </p:nvSpPr>
        <p:spPr bwMode="auto">
          <a:xfrm>
            <a:off x="10732269" y="6400802"/>
            <a:ext cx="153896" cy="128588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2" y="45"/>
              </a:cxn>
              <a:cxn ang="0">
                <a:pos x="57" y="45"/>
              </a:cxn>
              <a:cxn ang="0">
                <a:pos x="64" y="11"/>
              </a:cxn>
              <a:cxn ang="0">
                <a:pos x="36" y="24"/>
              </a:cxn>
              <a:cxn ang="0">
                <a:pos x="12" y="0"/>
              </a:cxn>
            </a:cxnLst>
            <a:rect l="0" t="0" r="r" b="b"/>
            <a:pathLst>
              <a:path w="69" h="58">
                <a:moveTo>
                  <a:pt x="12" y="0"/>
                </a:moveTo>
                <a:cubicBezTo>
                  <a:pt x="0" y="13"/>
                  <a:pt x="0" y="33"/>
                  <a:pt x="12" y="45"/>
                </a:cubicBezTo>
                <a:cubicBezTo>
                  <a:pt x="25" y="58"/>
                  <a:pt x="45" y="58"/>
                  <a:pt x="57" y="45"/>
                </a:cubicBezTo>
                <a:cubicBezTo>
                  <a:pt x="67" y="36"/>
                  <a:pt x="69" y="22"/>
                  <a:pt x="64" y="11"/>
                </a:cubicBezTo>
                <a:cubicBezTo>
                  <a:pt x="36" y="24"/>
                  <a:pt x="36" y="24"/>
                  <a:pt x="36" y="24"/>
                </a:cubicBezTo>
                <a:lnTo>
                  <a:pt x="12" y="0"/>
                </a:lnTo>
                <a:close/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74" name="Freeform 76"/>
          <p:cNvSpPr>
            <a:spLocks/>
          </p:cNvSpPr>
          <p:nvPr userDrawn="1"/>
        </p:nvSpPr>
        <p:spPr bwMode="auto">
          <a:xfrm>
            <a:off x="10531883" y="23812"/>
            <a:ext cx="70536" cy="968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"/>
              </a:cxn>
              <a:cxn ang="0">
                <a:pos x="29" y="44"/>
              </a:cxn>
              <a:cxn ang="0">
                <a:pos x="32" y="32"/>
              </a:cxn>
              <a:cxn ang="0">
                <a:pos x="0" y="0"/>
              </a:cxn>
            </a:cxnLst>
            <a:rect l="0" t="0" r="r" b="b"/>
            <a:pathLst>
              <a:path w="32" h="44">
                <a:moveTo>
                  <a:pt x="0" y="0"/>
                </a:moveTo>
                <a:cubicBezTo>
                  <a:pt x="0" y="33"/>
                  <a:pt x="0" y="33"/>
                  <a:pt x="0" y="33"/>
                </a:cubicBezTo>
                <a:cubicBezTo>
                  <a:pt x="29" y="44"/>
                  <a:pt x="29" y="44"/>
                  <a:pt x="29" y="44"/>
                </a:cubicBezTo>
                <a:cubicBezTo>
                  <a:pt x="31" y="41"/>
                  <a:pt x="32" y="36"/>
                  <a:pt x="32" y="32"/>
                </a:cubicBezTo>
                <a:cubicBezTo>
                  <a:pt x="32" y="15"/>
                  <a:pt x="18" y="0"/>
                  <a:pt x="0" y="0"/>
                </a:cubicBezTo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75" name="Freeform 77"/>
          <p:cNvSpPr>
            <a:spLocks/>
          </p:cNvSpPr>
          <p:nvPr userDrawn="1"/>
        </p:nvSpPr>
        <p:spPr bwMode="auto">
          <a:xfrm>
            <a:off x="10430891" y="50800"/>
            <a:ext cx="136263" cy="138112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0" y="32"/>
              </a:cxn>
              <a:cxn ang="0">
                <a:pos x="32" y="63"/>
              </a:cxn>
              <a:cxn ang="0">
                <a:pos x="61" y="44"/>
              </a:cxn>
              <a:cxn ang="0">
                <a:pos x="32" y="33"/>
              </a:cxn>
              <a:cxn ang="0">
                <a:pos x="32" y="0"/>
              </a:cxn>
            </a:cxnLst>
            <a:rect l="0" t="0" r="r" b="b"/>
            <a:pathLst>
              <a:path w="61" h="63">
                <a:moveTo>
                  <a:pt x="32" y="0"/>
                </a:moveTo>
                <a:cubicBezTo>
                  <a:pt x="14" y="0"/>
                  <a:pt x="0" y="14"/>
                  <a:pt x="0" y="32"/>
                </a:cubicBezTo>
                <a:cubicBezTo>
                  <a:pt x="0" y="49"/>
                  <a:pt x="14" y="63"/>
                  <a:pt x="32" y="63"/>
                </a:cubicBezTo>
                <a:cubicBezTo>
                  <a:pt x="45" y="63"/>
                  <a:pt x="56" y="55"/>
                  <a:pt x="61" y="44"/>
                </a:cubicBezTo>
                <a:cubicBezTo>
                  <a:pt x="32" y="33"/>
                  <a:pt x="32" y="33"/>
                  <a:pt x="32" y="33"/>
                </a:cubicBezTo>
                <a:lnTo>
                  <a:pt x="32" y="0"/>
                </a:lnTo>
                <a:close/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76" name="Freeform 78"/>
          <p:cNvSpPr>
            <a:spLocks/>
          </p:cNvSpPr>
          <p:nvPr userDrawn="1"/>
        </p:nvSpPr>
        <p:spPr bwMode="auto">
          <a:xfrm>
            <a:off x="10531883" y="6691312"/>
            <a:ext cx="70536" cy="968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"/>
              </a:cxn>
              <a:cxn ang="0">
                <a:pos x="29" y="44"/>
              </a:cxn>
              <a:cxn ang="0">
                <a:pos x="32" y="32"/>
              </a:cxn>
              <a:cxn ang="0">
                <a:pos x="0" y="0"/>
              </a:cxn>
            </a:cxnLst>
            <a:rect l="0" t="0" r="r" b="b"/>
            <a:pathLst>
              <a:path w="32" h="44">
                <a:moveTo>
                  <a:pt x="0" y="0"/>
                </a:moveTo>
                <a:cubicBezTo>
                  <a:pt x="0" y="33"/>
                  <a:pt x="0" y="33"/>
                  <a:pt x="0" y="33"/>
                </a:cubicBezTo>
                <a:cubicBezTo>
                  <a:pt x="29" y="44"/>
                  <a:pt x="29" y="44"/>
                  <a:pt x="29" y="44"/>
                </a:cubicBezTo>
                <a:cubicBezTo>
                  <a:pt x="31" y="41"/>
                  <a:pt x="32" y="36"/>
                  <a:pt x="32" y="32"/>
                </a:cubicBezTo>
                <a:cubicBezTo>
                  <a:pt x="32" y="14"/>
                  <a:pt x="18" y="0"/>
                  <a:pt x="0" y="0"/>
                </a:cubicBezTo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77" name="Freeform 79"/>
          <p:cNvSpPr>
            <a:spLocks/>
          </p:cNvSpPr>
          <p:nvPr userDrawn="1"/>
        </p:nvSpPr>
        <p:spPr bwMode="auto">
          <a:xfrm>
            <a:off x="10446922" y="6704012"/>
            <a:ext cx="136263" cy="141288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0" y="32"/>
              </a:cxn>
              <a:cxn ang="0">
                <a:pos x="32" y="64"/>
              </a:cxn>
              <a:cxn ang="0">
                <a:pos x="61" y="44"/>
              </a:cxn>
              <a:cxn ang="0">
                <a:pos x="32" y="33"/>
              </a:cxn>
              <a:cxn ang="0">
                <a:pos x="32" y="0"/>
              </a:cxn>
            </a:cxnLst>
            <a:rect l="0" t="0" r="r" b="b"/>
            <a:pathLst>
              <a:path w="61" h="64">
                <a:moveTo>
                  <a:pt x="32" y="0"/>
                </a:moveTo>
                <a:cubicBezTo>
                  <a:pt x="14" y="0"/>
                  <a:pt x="0" y="14"/>
                  <a:pt x="0" y="32"/>
                </a:cubicBezTo>
                <a:cubicBezTo>
                  <a:pt x="0" y="49"/>
                  <a:pt x="14" y="64"/>
                  <a:pt x="32" y="64"/>
                </a:cubicBezTo>
                <a:cubicBezTo>
                  <a:pt x="45" y="64"/>
                  <a:pt x="56" y="56"/>
                  <a:pt x="61" y="44"/>
                </a:cubicBezTo>
                <a:cubicBezTo>
                  <a:pt x="32" y="33"/>
                  <a:pt x="32" y="33"/>
                  <a:pt x="32" y="33"/>
                </a:cubicBezTo>
                <a:lnTo>
                  <a:pt x="32" y="0"/>
                </a:lnTo>
                <a:close/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80" name="Freeform 84"/>
          <p:cNvSpPr>
            <a:spLocks noEditPoints="1"/>
          </p:cNvSpPr>
          <p:nvPr userDrawn="1"/>
        </p:nvSpPr>
        <p:spPr bwMode="auto">
          <a:xfrm>
            <a:off x="10878151" y="304800"/>
            <a:ext cx="201989" cy="203200"/>
          </a:xfrm>
          <a:custGeom>
            <a:avLst/>
            <a:gdLst/>
            <a:ahLst/>
            <a:cxnLst>
              <a:cxn ang="0">
                <a:pos x="38" y="69"/>
              </a:cxn>
              <a:cxn ang="0">
                <a:pos x="30" y="77"/>
              </a:cxn>
              <a:cxn ang="0">
                <a:pos x="22" y="77"/>
              </a:cxn>
              <a:cxn ang="0">
                <a:pos x="14" y="69"/>
              </a:cxn>
              <a:cxn ang="0">
                <a:pos x="14" y="62"/>
              </a:cxn>
              <a:cxn ang="0">
                <a:pos x="38" y="38"/>
              </a:cxn>
              <a:cxn ang="0">
                <a:pos x="46" y="38"/>
              </a:cxn>
              <a:cxn ang="0">
                <a:pos x="54" y="46"/>
              </a:cxn>
              <a:cxn ang="0">
                <a:pos x="61" y="38"/>
              </a:cxn>
              <a:cxn ang="0">
                <a:pos x="54" y="30"/>
              </a:cxn>
              <a:cxn ang="0">
                <a:pos x="30" y="30"/>
              </a:cxn>
              <a:cxn ang="0">
                <a:pos x="6" y="54"/>
              </a:cxn>
              <a:cxn ang="0">
                <a:pos x="6" y="77"/>
              </a:cxn>
              <a:cxn ang="0">
                <a:pos x="14" y="85"/>
              </a:cxn>
              <a:cxn ang="0">
                <a:pos x="38" y="85"/>
              </a:cxn>
              <a:cxn ang="0">
                <a:pos x="51" y="72"/>
              </a:cxn>
              <a:cxn ang="0">
                <a:pos x="38" y="69"/>
              </a:cxn>
              <a:cxn ang="0">
                <a:pos x="85" y="38"/>
              </a:cxn>
              <a:cxn ang="0">
                <a:pos x="61" y="62"/>
              </a:cxn>
              <a:cxn ang="0">
                <a:pos x="38" y="62"/>
              </a:cxn>
              <a:cxn ang="0">
                <a:pos x="30" y="54"/>
              </a:cxn>
              <a:cxn ang="0">
                <a:pos x="38" y="46"/>
              </a:cxn>
              <a:cxn ang="0">
                <a:pos x="46" y="54"/>
              </a:cxn>
              <a:cxn ang="0">
                <a:pos x="54" y="54"/>
              </a:cxn>
              <a:cxn ang="0">
                <a:pos x="77" y="30"/>
              </a:cxn>
              <a:cxn ang="0">
                <a:pos x="77" y="22"/>
              </a:cxn>
              <a:cxn ang="0">
                <a:pos x="69" y="15"/>
              </a:cxn>
              <a:cxn ang="0">
                <a:pos x="61" y="15"/>
              </a:cxn>
              <a:cxn ang="0">
                <a:pos x="53" y="23"/>
              </a:cxn>
              <a:cxn ang="0">
                <a:pos x="40" y="20"/>
              </a:cxn>
              <a:cxn ang="0">
                <a:pos x="54" y="7"/>
              </a:cxn>
              <a:cxn ang="0">
                <a:pos x="77" y="7"/>
              </a:cxn>
              <a:cxn ang="0">
                <a:pos x="85" y="15"/>
              </a:cxn>
              <a:cxn ang="0">
                <a:pos x="85" y="38"/>
              </a:cxn>
            </a:cxnLst>
            <a:rect l="0" t="0" r="r" b="b"/>
            <a:pathLst>
              <a:path w="91" h="92">
                <a:moveTo>
                  <a:pt x="38" y="69"/>
                </a:moveTo>
                <a:cubicBezTo>
                  <a:pt x="30" y="77"/>
                  <a:pt x="30" y="77"/>
                  <a:pt x="30" y="77"/>
                </a:cubicBezTo>
                <a:cubicBezTo>
                  <a:pt x="28" y="79"/>
                  <a:pt x="24" y="79"/>
                  <a:pt x="22" y="7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67"/>
                  <a:pt x="12" y="64"/>
                  <a:pt x="14" y="62"/>
                </a:cubicBezTo>
                <a:cubicBezTo>
                  <a:pt x="38" y="38"/>
                  <a:pt x="38" y="38"/>
                  <a:pt x="38" y="38"/>
                </a:cubicBezTo>
                <a:cubicBezTo>
                  <a:pt x="40" y="36"/>
                  <a:pt x="44" y="36"/>
                  <a:pt x="46" y="38"/>
                </a:cubicBezTo>
                <a:cubicBezTo>
                  <a:pt x="54" y="46"/>
                  <a:pt x="54" y="46"/>
                  <a:pt x="54" y="46"/>
                </a:cubicBezTo>
                <a:cubicBezTo>
                  <a:pt x="61" y="38"/>
                  <a:pt x="61" y="38"/>
                  <a:pt x="61" y="38"/>
                </a:cubicBezTo>
                <a:cubicBezTo>
                  <a:pt x="54" y="30"/>
                  <a:pt x="54" y="30"/>
                  <a:pt x="54" y="30"/>
                </a:cubicBezTo>
                <a:cubicBezTo>
                  <a:pt x="47" y="24"/>
                  <a:pt x="37" y="24"/>
                  <a:pt x="30" y="30"/>
                </a:cubicBezTo>
                <a:cubicBezTo>
                  <a:pt x="6" y="54"/>
                  <a:pt x="6" y="54"/>
                  <a:pt x="6" y="54"/>
                </a:cubicBezTo>
                <a:cubicBezTo>
                  <a:pt x="0" y="60"/>
                  <a:pt x="0" y="71"/>
                  <a:pt x="6" y="77"/>
                </a:cubicBezTo>
                <a:cubicBezTo>
                  <a:pt x="14" y="85"/>
                  <a:pt x="14" y="85"/>
                  <a:pt x="14" y="85"/>
                </a:cubicBezTo>
                <a:cubicBezTo>
                  <a:pt x="21" y="92"/>
                  <a:pt x="31" y="92"/>
                  <a:pt x="38" y="85"/>
                </a:cubicBezTo>
                <a:cubicBezTo>
                  <a:pt x="51" y="72"/>
                  <a:pt x="51" y="72"/>
                  <a:pt x="51" y="72"/>
                </a:cubicBezTo>
                <a:cubicBezTo>
                  <a:pt x="47" y="72"/>
                  <a:pt x="42" y="71"/>
                  <a:pt x="38" y="69"/>
                </a:cubicBezTo>
                <a:moveTo>
                  <a:pt x="85" y="38"/>
                </a:moveTo>
                <a:cubicBezTo>
                  <a:pt x="61" y="62"/>
                  <a:pt x="61" y="62"/>
                  <a:pt x="61" y="62"/>
                </a:cubicBezTo>
                <a:cubicBezTo>
                  <a:pt x="55" y="68"/>
                  <a:pt x="44" y="68"/>
                  <a:pt x="38" y="62"/>
                </a:cubicBezTo>
                <a:cubicBezTo>
                  <a:pt x="30" y="54"/>
                  <a:pt x="30" y="54"/>
                  <a:pt x="30" y="54"/>
                </a:cubicBezTo>
                <a:cubicBezTo>
                  <a:pt x="38" y="46"/>
                  <a:pt x="38" y="46"/>
                  <a:pt x="38" y="46"/>
                </a:cubicBezTo>
                <a:cubicBezTo>
                  <a:pt x="46" y="54"/>
                  <a:pt x="46" y="54"/>
                  <a:pt x="46" y="54"/>
                </a:cubicBezTo>
                <a:cubicBezTo>
                  <a:pt x="48" y="56"/>
                  <a:pt x="51" y="56"/>
                  <a:pt x="54" y="54"/>
                </a:cubicBezTo>
                <a:cubicBezTo>
                  <a:pt x="77" y="30"/>
                  <a:pt x="77" y="30"/>
                  <a:pt x="77" y="30"/>
                </a:cubicBezTo>
                <a:cubicBezTo>
                  <a:pt x="79" y="28"/>
                  <a:pt x="79" y="25"/>
                  <a:pt x="77" y="22"/>
                </a:cubicBezTo>
                <a:cubicBezTo>
                  <a:pt x="69" y="15"/>
                  <a:pt x="69" y="15"/>
                  <a:pt x="69" y="15"/>
                </a:cubicBezTo>
                <a:cubicBezTo>
                  <a:pt x="67" y="12"/>
                  <a:pt x="64" y="12"/>
                  <a:pt x="61" y="15"/>
                </a:cubicBezTo>
                <a:cubicBezTo>
                  <a:pt x="53" y="23"/>
                  <a:pt x="53" y="23"/>
                  <a:pt x="53" y="23"/>
                </a:cubicBezTo>
                <a:cubicBezTo>
                  <a:pt x="49" y="21"/>
                  <a:pt x="45" y="20"/>
                  <a:pt x="40" y="20"/>
                </a:cubicBezTo>
                <a:cubicBezTo>
                  <a:pt x="54" y="7"/>
                  <a:pt x="54" y="7"/>
                  <a:pt x="54" y="7"/>
                </a:cubicBezTo>
                <a:cubicBezTo>
                  <a:pt x="60" y="0"/>
                  <a:pt x="71" y="0"/>
                  <a:pt x="77" y="7"/>
                </a:cubicBezTo>
                <a:cubicBezTo>
                  <a:pt x="85" y="15"/>
                  <a:pt x="85" y="15"/>
                  <a:pt x="85" y="15"/>
                </a:cubicBezTo>
                <a:cubicBezTo>
                  <a:pt x="91" y="21"/>
                  <a:pt x="91" y="32"/>
                  <a:pt x="85" y="38"/>
                </a:cubicBezTo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81" name="Freeform 85"/>
          <p:cNvSpPr>
            <a:spLocks noEditPoints="1"/>
          </p:cNvSpPr>
          <p:nvPr userDrawn="1"/>
        </p:nvSpPr>
        <p:spPr bwMode="auto">
          <a:xfrm>
            <a:off x="9618123" y="228602"/>
            <a:ext cx="203592" cy="201612"/>
          </a:xfrm>
          <a:custGeom>
            <a:avLst/>
            <a:gdLst/>
            <a:ahLst/>
            <a:cxnLst>
              <a:cxn ang="0">
                <a:pos x="39" y="69"/>
              </a:cxn>
              <a:cxn ang="0">
                <a:pos x="30" y="77"/>
              </a:cxn>
              <a:cxn ang="0">
                <a:pos x="22" y="77"/>
              </a:cxn>
              <a:cxn ang="0">
                <a:pos x="15" y="69"/>
              </a:cxn>
              <a:cxn ang="0">
                <a:pos x="15" y="62"/>
              </a:cxn>
              <a:cxn ang="0">
                <a:pos x="38" y="38"/>
              </a:cxn>
              <a:cxn ang="0">
                <a:pos x="46" y="38"/>
              </a:cxn>
              <a:cxn ang="0">
                <a:pos x="54" y="46"/>
              </a:cxn>
              <a:cxn ang="0">
                <a:pos x="62" y="38"/>
              </a:cxn>
              <a:cxn ang="0">
                <a:pos x="54" y="30"/>
              </a:cxn>
              <a:cxn ang="0">
                <a:pos x="30" y="30"/>
              </a:cxn>
              <a:cxn ang="0">
                <a:pos x="7" y="54"/>
              </a:cxn>
              <a:cxn ang="0">
                <a:pos x="7" y="77"/>
              </a:cxn>
              <a:cxn ang="0">
                <a:pos x="15" y="85"/>
              </a:cxn>
              <a:cxn ang="0">
                <a:pos x="38" y="85"/>
              </a:cxn>
              <a:cxn ang="0">
                <a:pos x="51" y="72"/>
              </a:cxn>
              <a:cxn ang="0">
                <a:pos x="39" y="69"/>
              </a:cxn>
              <a:cxn ang="0">
                <a:pos x="85" y="38"/>
              </a:cxn>
              <a:cxn ang="0">
                <a:pos x="62" y="62"/>
              </a:cxn>
              <a:cxn ang="0">
                <a:pos x="38" y="62"/>
              </a:cxn>
              <a:cxn ang="0">
                <a:pos x="30" y="54"/>
              </a:cxn>
              <a:cxn ang="0">
                <a:pos x="38" y="46"/>
              </a:cxn>
              <a:cxn ang="0">
                <a:pos x="46" y="54"/>
              </a:cxn>
              <a:cxn ang="0">
                <a:pos x="54" y="54"/>
              </a:cxn>
              <a:cxn ang="0">
                <a:pos x="77" y="30"/>
              </a:cxn>
              <a:cxn ang="0">
                <a:pos x="77" y="22"/>
              </a:cxn>
              <a:cxn ang="0">
                <a:pos x="70" y="15"/>
              </a:cxn>
              <a:cxn ang="0">
                <a:pos x="62" y="15"/>
              </a:cxn>
              <a:cxn ang="0">
                <a:pos x="53" y="23"/>
              </a:cxn>
              <a:cxn ang="0">
                <a:pos x="41" y="20"/>
              </a:cxn>
              <a:cxn ang="0">
                <a:pos x="54" y="7"/>
              </a:cxn>
              <a:cxn ang="0">
                <a:pos x="77" y="7"/>
              </a:cxn>
              <a:cxn ang="0">
                <a:pos x="85" y="15"/>
              </a:cxn>
              <a:cxn ang="0">
                <a:pos x="85" y="38"/>
              </a:cxn>
            </a:cxnLst>
            <a:rect l="0" t="0" r="r" b="b"/>
            <a:pathLst>
              <a:path w="92" h="92">
                <a:moveTo>
                  <a:pt x="39" y="69"/>
                </a:moveTo>
                <a:cubicBezTo>
                  <a:pt x="30" y="77"/>
                  <a:pt x="30" y="77"/>
                  <a:pt x="30" y="77"/>
                </a:cubicBezTo>
                <a:cubicBezTo>
                  <a:pt x="28" y="79"/>
                  <a:pt x="25" y="79"/>
                  <a:pt x="22" y="77"/>
                </a:cubicBezTo>
                <a:cubicBezTo>
                  <a:pt x="15" y="69"/>
                  <a:pt x="15" y="69"/>
                  <a:pt x="15" y="69"/>
                </a:cubicBezTo>
                <a:cubicBezTo>
                  <a:pt x="12" y="67"/>
                  <a:pt x="12" y="64"/>
                  <a:pt x="15" y="62"/>
                </a:cubicBezTo>
                <a:cubicBezTo>
                  <a:pt x="38" y="38"/>
                  <a:pt x="38" y="38"/>
                  <a:pt x="38" y="38"/>
                </a:cubicBezTo>
                <a:cubicBezTo>
                  <a:pt x="40" y="36"/>
                  <a:pt x="44" y="36"/>
                  <a:pt x="46" y="38"/>
                </a:cubicBezTo>
                <a:cubicBezTo>
                  <a:pt x="54" y="46"/>
                  <a:pt x="54" y="46"/>
                  <a:pt x="54" y="46"/>
                </a:cubicBezTo>
                <a:cubicBezTo>
                  <a:pt x="62" y="38"/>
                  <a:pt x="62" y="38"/>
                  <a:pt x="62" y="38"/>
                </a:cubicBezTo>
                <a:cubicBezTo>
                  <a:pt x="54" y="30"/>
                  <a:pt x="54" y="30"/>
                  <a:pt x="54" y="30"/>
                </a:cubicBezTo>
                <a:cubicBezTo>
                  <a:pt x="47" y="24"/>
                  <a:pt x="37" y="24"/>
                  <a:pt x="30" y="30"/>
                </a:cubicBezTo>
                <a:cubicBezTo>
                  <a:pt x="7" y="54"/>
                  <a:pt x="7" y="54"/>
                  <a:pt x="7" y="54"/>
                </a:cubicBezTo>
                <a:cubicBezTo>
                  <a:pt x="0" y="60"/>
                  <a:pt x="0" y="71"/>
                  <a:pt x="7" y="77"/>
                </a:cubicBezTo>
                <a:cubicBezTo>
                  <a:pt x="15" y="85"/>
                  <a:pt x="15" y="85"/>
                  <a:pt x="15" y="85"/>
                </a:cubicBezTo>
                <a:cubicBezTo>
                  <a:pt x="21" y="92"/>
                  <a:pt x="32" y="92"/>
                  <a:pt x="38" y="85"/>
                </a:cubicBezTo>
                <a:cubicBezTo>
                  <a:pt x="51" y="72"/>
                  <a:pt x="51" y="72"/>
                  <a:pt x="51" y="72"/>
                </a:cubicBezTo>
                <a:cubicBezTo>
                  <a:pt x="47" y="72"/>
                  <a:pt x="43" y="71"/>
                  <a:pt x="39" y="69"/>
                </a:cubicBezTo>
                <a:moveTo>
                  <a:pt x="85" y="38"/>
                </a:moveTo>
                <a:cubicBezTo>
                  <a:pt x="62" y="62"/>
                  <a:pt x="62" y="62"/>
                  <a:pt x="62" y="62"/>
                </a:cubicBezTo>
                <a:cubicBezTo>
                  <a:pt x="55" y="68"/>
                  <a:pt x="45" y="68"/>
                  <a:pt x="38" y="62"/>
                </a:cubicBezTo>
                <a:cubicBezTo>
                  <a:pt x="30" y="54"/>
                  <a:pt x="30" y="54"/>
                  <a:pt x="30" y="54"/>
                </a:cubicBezTo>
                <a:cubicBezTo>
                  <a:pt x="38" y="46"/>
                  <a:pt x="38" y="46"/>
                  <a:pt x="38" y="46"/>
                </a:cubicBezTo>
                <a:cubicBezTo>
                  <a:pt x="46" y="54"/>
                  <a:pt x="46" y="54"/>
                  <a:pt x="46" y="54"/>
                </a:cubicBezTo>
                <a:cubicBezTo>
                  <a:pt x="48" y="56"/>
                  <a:pt x="52" y="56"/>
                  <a:pt x="54" y="54"/>
                </a:cubicBezTo>
                <a:cubicBezTo>
                  <a:pt x="77" y="30"/>
                  <a:pt x="77" y="30"/>
                  <a:pt x="77" y="30"/>
                </a:cubicBezTo>
                <a:cubicBezTo>
                  <a:pt x="80" y="28"/>
                  <a:pt x="80" y="25"/>
                  <a:pt x="77" y="22"/>
                </a:cubicBezTo>
                <a:cubicBezTo>
                  <a:pt x="70" y="15"/>
                  <a:pt x="70" y="15"/>
                  <a:pt x="70" y="15"/>
                </a:cubicBezTo>
                <a:cubicBezTo>
                  <a:pt x="67" y="12"/>
                  <a:pt x="64" y="12"/>
                  <a:pt x="62" y="15"/>
                </a:cubicBezTo>
                <a:cubicBezTo>
                  <a:pt x="53" y="23"/>
                  <a:pt x="53" y="23"/>
                  <a:pt x="53" y="23"/>
                </a:cubicBezTo>
                <a:cubicBezTo>
                  <a:pt x="49" y="21"/>
                  <a:pt x="45" y="20"/>
                  <a:pt x="41" y="20"/>
                </a:cubicBezTo>
                <a:cubicBezTo>
                  <a:pt x="54" y="7"/>
                  <a:pt x="54" y="7"/>
                  <a:pt x="54" y="7"/>
                </a:cubicBezTo>
                <a:cubicBezTo>
                  <a:pt x="60" y="0"/>
                  <a:pt x="71" y="0"/>
                  <a:pt x="77" y="7"/>
                </a:cubicBezTo>
                <a:cubicBezTo>
                  <a:pt x="85" y="15"/>
                  <a:pt x="85" y="15"/>
                  <a:pt x="85" y="15"/>
                </a:cubicBezTo>
                <a:cubicBezTo>
                  <a:pt x="92" y="21"/>
                  <a:pt x="92" y="32"/>
                  <a:pt x="85" y="38"/>
                </a:cubicBezTo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84" name="Freeform 88"/>
          <p:cNvSpPr>
            <a:spLocks noEditPoints="1"/>
          </p:cNvSpPr>
          <p:nvPr userDrawn="1"/>
        </p:nvSpPr>
        <p:spPr bwMode="auto">
          <a:xfrm>
            <a:off x="11501752" y="6629402"/>
            <a:ext cx="150691" cy="149225"/>
          </a:xfrm>
          <a:custGeom>
            <a:avLst/>
            <a:gdLst/>
            <a:ahLst/>
            <a:cxnLst>
              <a:cxn ang="0">
                <a:pos x="28" y="51"/>
              </a:cxn>
              <a:cxn ang="0">
                <a:pos x="22" y="57"/>
              </a:cxn>
              <a:cxn ang="0">
                <a:pos x="16" y="57"/>
              </a:cxn>
              <a:cxn ang="0">
                <a:pos x="11" y="51"/>
              </a:cxn>
              <a:cxn ang="0">
                <a:pos x="11" y="45"/>
              </a:cxn>
              <a:cxn ang="0">
                <a:pos x="28" y="28"/>
              </a:cxn>
              <a:cxn ang="0">
                <a:pos x="34" y="28"/>
              </a:cxn>
              <a:cxn ang="0">
                <a:pos x="40" y="34"/>
              </a:cxn>
              <a:cxn ang="0">
                <a:pos x="45" y="28"/>
              </a:cxn>
              <a:cxn ang="0">
                <a:pos x="40" y="22"/>
              </a:cxn>
              <a:cxn ang="0">
                <a:pos x="22" y="22"/>
              </a:cxn>
              <a:cxn ang="0">
                <a:pos x="5" y="40"/>
              </a:cxn>
              <a:cxn ang="0">
                <a:pos x="5" y="57"/>
              </a:cxn>
              <a:cxn ang="0">
                <a:pos x="11" y="63"/>
              </a:cxn>
              <a:cxn ang="0">
                <a:pos x="28" y="63"/>
              </a:cxn>
              <a:cxn ang="0">
                <a:pos x="38" y="53"/>
              </a:cxn>
              <a:cxn ang="0">
                <a:pos x="28" y="51"/>
              </a:cxn>
              <a:cxn ang="0">
                <a:pos x="63" y="28"/>
              </a:cxn>
              <a:cxn ang="0">
                <a:pos x="45" y="45"/>
              </a:cxn>
              <a:cxn ang="0">
                <a:pos x="28" y="45"/>
              </a:cxn>
              <a:cxn ang="0">
                <a:pos x="22" y="40"/>
              </a:cxn>
              <a:cxn ang="0">
                <a:pos x="28" y="34"/>
              </a:cxn>
              <a:cxn ang="0">
                <a:pos x="34" y="40"/>
              </a:cxn>
              <a:cxn ang="0">
                <a:pos x="40" y="40"/>
              </a:cxn>
              <a:cxn ang="0">
                <a:pos x="57" y="22"/>
              </a:cxn>
              <a:cxn ang="0">
                <a:pos x="57" y="16"/>
              </a:cxn>
              <a:cxn ang="0">
                <a:pos x="51" y="11"/>
              </a:cxn>
              <a:cxn ang="0">
                <a:pos x="45" y="11"/>
              </a:cxn>
              <a:cxn ang="0">
                <a:pos x="39" y="17"/>
              </a:cxn>
              <a:cxn ang="0">
                <a:pos x="30" y="15"/>
              </a:cxn>
              <a:cxn ang="0">
                <a:pos x="40" y="5"/>
              </a:cxn>
              <a:cxn ang="0">
                <a:pos x="57" y="5"/>
              </a:cxn>
              <a:cxn ang="0">
                <a:pos x="63" y="11"/>
              </a:cxn>
              <a:cxn ang="0">
                <a:pos x="63" y="28"/>
              </a:cxn>
            </a:cxnLst>
            <a:rect l="0" t="0" r="r" b="b"/>
            <a:pathLst>
              <a:path w="68" h="68">
                <a:moveTo>
                  <a:pt x="28" y="51"/>
                </a:moveTo>
                <a:cubicBezTo>
                  <a:pt x="22" y="57"/>
                  <a:pt x="22" y="57"/>
                  <a:pt x="22" y="57"/>
                </a:cubicBezTo>
                <a:cubicBezTo>
                  <a:pt x="21" y="59"/>
                  <a:pt x="18" y="59"/>
                  <a:pt x="16" y="57"/>
                </a:cubicBezTo>
                <a:cubicBezTo>
                  <a:pt x="11" y="51"/>
                  <a:pt x="11" y="51"/>
                  <a:pt x="11" y="51"/>
                </a:cubicBezTo>
                <a:cubicBezTo>
                  <a:pt x="9" y="50"/>
                  <a:pt x="9" y="47"/>
                  <a:pt x="11" y="45"/>
                </a:cubicBezTo>
                <a:cubicBezTo>
                  <a:pt x="28" y="28"/>
                  <a:pt x="28" y="28"/>
                  <a:pt x="28" y="28"/>
                </a:cubicBezTo>
                <a:cubicBezTo>
                  <a:pt x="30" y="26"/>
                  <a:pt x="32" y="26"/>
                  <a:pt x="34" y="28"/>
                </a:cubicBezTo>
                <a:cubicBezTo>
                  <a:pt x="40" y="34"/>
                  <a:pt x="40" y="34"/>
                  <a:pt x="40" y="34"/>
                </a:cubicBezTo>
                <a:cubicBezTo>
                  <a:pt x="45" y="28"/>
                  <a:pt x="45" y="28"/>
                  <a:pt x="45" y="28"/>
                </a:cubicBezTo>
                <a:cubicBezTo>
                  <a:pt x="40" y="22"/>
                  <a:pt x="40" y="22"/>
                  <a:pt x="40" y="22"/>
                </a:cubicBezTo>
                <a:cubicBezTo>
                  <a:pt x="35" y="17"/>
                  <a:pt x="27" y="17"/>
                  <a:pt x="22" y="22"/>
                </a:cubicBezTo>
                <a:cubicBezTo>
                  <a:pt x="5" y="40"/>
                  <a:pt x="5" y="40"/>
                  <a:pt x="5" y="40"/>
                </a:cubicBezTo>
                <a:cubicBezTo>
                  <a:pt x="0" y="44"/>
                  <a:pt x="0" y="52"/>
                  <a:pt x="5" y="57"/>
                </a:cubicBezTo>
                <a:cubicBezTo>
                  <a:pt x="11" y="63"/>
                  <a:pt x="11" y="63"/>
                  <a:pt x="11" y="63"/>
                </a:cubicBezTo>
                <a:cubicBezTo>
                  <a:pt x="15" y="68"/>
                  <a:pt x="23" y="68"/>
                  <a:pt x="28" y="63"/>
                </a:cubicBezTo>
                <a:cubicBezTo>
                  <a:pt x="38" y="53"/>
                  <a:pt x="38" y="53"/>
                  <a:pt x="38" y="53"/>
                </a:cubicBezTo>
                <a:cubicBezTo>
                  <a:pt x="35" y="53"/>
                  <a:pt x="31" y="53"/>
                  <a:pt x="28" y="51"/>
                </a:cubicBezTo>
                <a:moveTo>
                  <a:pt x="63" y="28"/>
                </a:moveTo>
                <a:cubicBezTo>
                  <a:pt x="45" y="45"/>
                  <a:pt x="45" y="45"/>
                  <a:pt x="45" y="45"/>
                </a:cubicBezTo>
                <a:cubicBezTo>
                  <a:pt x="41" y="50"/>
                  <a:pt x="33" y="50"/>
                  <a:pt x="28" y="45"/>
                </a:cubicBezTo>
                <a:cubicBezTo>
                  <a:pt x="22" y="40"/>
                  <a:pt x="22" y="40"/>
                  <a:pt x="22" y="40"/>
                </a:cubicBezTo>
                <a:cubicBezTo>
                  <a:pt x="28" y="34"/>
                  <a:pt x="28" y="34"/>
                  <a:pt x="28" y="34"/>
                </a:cubicBezTo>
                <a:cubicBezTo>
                  <a:pt x="34" y="40"/>
                  <a:pt x="34" y="40"/>
                  <a:pt x="34" y="40"/>
                </a:cubicBezTo>
                <a:cubicBezTo>
                  <a:pt x="35" y="41"/>
                  <a:pt x="38" y="41"/>
                  <a:pt x="40" y="40"/>
                </a:cubicBezTo>
                <a:cubicBezTo>
                  <a:pt x="57" y="22"/>
                  <a:pt x="57" y="22"/>
                  <a:pt x="57" y="22"/>
                </a:cubicBezTo>
                <a:cubicBezTo>
                  <a:pt x="59" y="21"/>
                  <a:pt x="59" y="18"/>
                  <a:pt x="57" y="16"/>
                </a:cubicBezTo>
                <a:cubicBezTo>
                  <a:pt x="51" y="11"/>
                  <a:pt x="51" y="11"/>
                  <a:pt x="51" y="11"/>
                </a:cubicBezTo>
                <a:cubicBezTo>
                  <a:pt x="50" y="9"/>
                  <a:pt x="47" y="9"/>
                  <a:pt x="45" y="11"/>
                </a:cubicBezTo>
                <a:cubicBezTo>
                  <a:pt x="39" y="17"/>
                  <a:pt x="39" y="17"/>
                  <a:pt x="39" y="17"/>
                </a:cubicBezTo>
                <a:cubicBezTo>
                  <a:pt x="36" y="15"/>
                  <a:pt x="33" y="14"/>
                  <a:pt x="30" y="15"/>
                </a:cubicBezTo>
                <a:cubicBezTo>
                  <a:pt x="40" y="5"/>
                  <a:pt x="40" y="5"/>
                  <a:pt x="40" y="5"/>
                </a:cubicBezTo>
                <a:cubicBezTo>
                  <a:pt x="44" y="0"/>
                  <a:pt x="52" y="0"/>
                  <a:pt x="57" y="5"/>
                </a:cubicBezTo>
                <a:cubicBezTo>
                  <a:pt x="63" y="11"/>
                  <a:pt x="63" y="11"/>
                  <a:pt x="63" y="11"/>
                </a:cubicBezTo>
                <a:cubicBezTo>
                  <a:pt x="68" y="15"/>
                  <a:pt x="68" y="23"/>
                  <a:pt x="63" y="28"/>
                </a:cubicBezTo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89" name="Freeform 94"/>
          <p:cNvSpPr>
            <a:spLocks noEditPoints="1"/>
          </p:cNvSpPr>
          <p:nvPr userDrawn="1"/>
        </p:nvSpPr>
        <p:spPr bwMode="auto">
          <a:xfrm>
            <a:off x="11270907" y="2"/>
            <a:ext cx="193973" cy="190500"/>
          </a:xfrm>
          <a:custGeom>
            <a:avLst/>
            <a:gdLst/>
            <a:ahLst/>
            <a:cxnLst>
              <a:cxn ang="0">
                <a:pos x="43" y="68"/>
              </a:cxn>
              <a:cxn ang="0">
                <a:pos x="68" y="44"/>
              </a:cxn>
              <a:cxn ang="0">
                <a:pos x="43" y="19"/>
              </a:cxn>
              <a:cxn ang="0">
                <a:pos x="19" y="44"/>
              </a:cxn>
              <a:cxn ang="0">
                <a:pos x="43" y="68"/>
              </a:cxn>
              <a:cxn ang="0">
                <a:pos x="0" y="49"/>
              </a:cxn>
              <a:cxn ang="0">
                <a:pos x="0" y="38"/>
              </a:cxn>
              <a:cxn ang="0">
                <a:pos x="8" y="38"/>
              </a:cxn>
              <a:cxn ang="0">
                <a:pos x="10" y="31"/>
              </a:cxn>
              <a:cxn ang="0">
                <a:pos x="3" y="27"/>
              </a:cxn>
              <a:cxn ang="0">
                <a:pos x="8" y="17"/>
              </a:cxn>
              <a:cxn ang="0">
                <a:pos x="16" y="22"/>
              </a:cxn>
              <a:cxn ang="0">
                <a:pos x="21" y="16"/>
              </a:cxn>
              <a:cxn ang="0">
                <a:pos x="17" y="9"/>
              </a:cxn>
              <a:cxn ang="0">
                <a:pos x="26" y="3"/>
              </a:cxn>
              <a:cxn ang="0">
                <a:pos x="30" y="11"/>
              </a:cxn>
              <a:cxn ang="0">
                <a:pos x="38" y="9"/>
              </a:cxn>
              <a:cxn ang="0">
                <a:pos x="38" y="0"/>
              </a:cxn>
              <a:cxn ang="0">
                <a:pos x="49" y="0"/>
              </a:cxn>
              <a:cxn ang="0">
                <a:pos x="49" y="9"/>
              </a:cxn>
              <a:cxn ang="0">
                <a:pos x="56" y="11"/>
              </a:cxn>
              <a:cxn ang="0">
                <a:pos x="60" y="3"/>
              </a:cxn>
              <a:cxn ang="0">
                <a:pos x="70" y="9"/>
              </a:cxn>
              <a:cxn ang="0">
                <a:pos x="65" y="16"/>
              </a:cxn>
              <a:cxn ang="0">
                <a:pos x="71" y="22"/>
              </a:cxn>
              <a:cxn ang="0">
                <a:pos x="78" y="17"/>
              </a:cxn>
              <a:cxn ang="0">
                <a:pos x="83" y="27"/>
              </a:cxn>
              <a:cxn ang="0">
                <a:pos x="76" y="31"/>
              </a:cxn>
              <a:cxn ang="0">
                <a:pos x="78" y="38"/>
              </a:cxn>
              <a:cxn ang="0">
                <a:pos x="87" y="38"/>
              </a:cxn>
              <a:cxn ang="0">
                <a:pos x="87" y="49"/>
              </a:cxn>
              <a:cxn ang="0">
                <a:pos x="78" y="49"/>
              </a:cxn>
              <a:cxn ang="0">
                <a:pos x="76" y="56"/>
              </a:cxn>
              <a:cxn ang="0">
                <a:pos x="83" y="61"/>
              </a:cxn>
              <a:cxn ang="0">
                <a:pos x="78" y="70"/>
              </a:cxn>
              <a:cxn ang="0">
                <a:pos x="71" y="66"/>
              </a:cxn>
              <a:cxn ang="0">
                <a:pos x="65" y="71"/>
              </a:cxn>
              <a:cxn ang="0">
                <a:pos x="70" y="79"/>
              </a:cxn>
              <a:cxn ang="0">
                <a:pos x="60" y="84"/>
              </a:cxn>
              <a:cxn ang="0">
                <a:pos x="56" y="77"/>
              </a:cxn>
              <a:cxn ang="0">
                <a:pos x="49" y="79"/>
              </a:cxn>
              <a:cxn ang="0">
                <a:pos x="49" y="87"/>
              </a:cxn>
              <a:cxn ang="0">
                <a:pos x="38" y="87"/>
              </a:cxn>
              <a:cxn ang="0">
                <a:pos x="38" y="79"/>
              </a:cxn>
              <a:cxn ang="0">
                <a:pos x="30" y="77"/>
              </a:cxn>
              <a:cxn ang="0">
                <a:pos x="26" y="84"/>
              </a:cxn>
              <a:cxn ang="0">
                <a:pos x="17" y="79"/>
              </a:cxn>
              <a:cxn ang="0">
                <a:pos x="21" y="71"/>
              </a:cxn>
              <a:cxn ang="0">
                <a:pos x="16" y="66"/>
              </a:cxn>
              <a:cxn ang="0">
                <a:pos x="8" y="70"/>
              </a:cxn>
              <a:cxn ang="0">
                <a:pos x="3" y="61"/>
              </a:cxn>
              <a:cxn ang="0">
                <a:pos x="10" y="56"/>
              </a:cxn>
              <a:cxn ang="0">
                <a:pos x="8" y="49"/>
              </a:cxn>
              <a:cxn ang="0">
                <a:pos x="0" y="49"/>
              </a:cxn>
            </a:cxnLst>
            <a:rect l="0" t="0" r="r" b="b"/>
            <a:pathLst>
              <a:path w="87" h="87">
                <a:moveTo>
                  <a:pt x="43" y="68"/>
                </a:moveTo>
                <a:cubicBezTo>
                  <a:pt x="57" y="68"/>
                  <a:pt x="68" y="57"/>
                  <a:pt x="68" y="44"/>
                </a:cubicBezTo>
                <a:cubicBezTo>
                  <a:pt x="68" y="30"/>
                  <a:pt x="57" y="19"/>
                  <a:pt x="43" y="19"/>
                </a:cubicBezTo>
                <a:cubicBezTo>
                  <a:pt x="30" y="19"/>
                  <a:pt x="19" y="30"/>
                  <a:pt x="19" y="44"/>
                </a:cubicBezTo>
                <a:cubicBezTo>
                  <a:pt x="19" y="57"/>
                  <a:pt x="30" y="68"/>
                  <a:pt x="43" y="68"/>
                </a:cubicBezTo>
                <a:moveTo>
                  <a:pt x="0" y="49"/>
                </a:moveTo>
                <a:cubicBezTo>
                  <a:pt x="0" y="38"/>
                  <a:pt x="0" y="38"/>
                  <a:pt x="0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6"/>
                  <a:pt x="9" y="33"/>
                  <a:pt x="10" y="31"/>
                </a:cubicBezTo>
                <a:cubicBezTo>
                  <a:pt x="3" y="27"/>
                  <a:pt x="3" y="27"/>
                  <a:pt x="3" y="27"/>
                </a:cubicBezTo>
                <a:cubicBezTo>
                  <a:pt x="8" y="17"/>
                  <a:pt x="8" y="17"/>
                  <a:pt x="8" y="17"/>
                </a:cubicBezTo>
                <a:cubicBezTo>
                  <a:pt x="16" y="22"/>
                  <a:pt x="16" y="22"/>
                  <a:pt x="16" y="22"/>
                </a:cubicBezTo>
                <a:cubicBezTo>
                  <a:pt x="17" y="20"/>
                  <a:pt x="19" y="18"/>
                  <a:pt x="21" y="16"/>
                </a:cubicBezTo>
                <a:cubicBezTo>
                  <a:pt x="17" y="9"/>
                  <a:pt x="17" y="9"/>
                  <a:pt x="17" y="9"/>
                </a:cubicBezTo>
                <a:cubicBezTo>
                  <a:pt x="26" y="3"/>
                  <a:pt x="26" y="3"/>
                  <a:pt x="26" y="3"/>
                </a:cubicBezTo>
                <a:cubicBezTo>
                  <a:pt x="30" y="11"/>
                  <a:pt x="30" y="11"/>
                  <a:pt x="30" y="11"/>
                </a:cubicBezTo>
                <a:cubicBezTo>
                  <a:pt x="33" y="10"/>
                  <a:pt x="35" y="9"/>
                  <a:pt x="38" y="9"/>
                </a:cubicBezTo>
                <a:cubicBezTo>
                  <a:pt x="38" y="0"/>
                  <a:pt x="38" y="0"/>
                  <a:pt x="38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9"/>
                  <a:pt x="49" y="9"/>
                  <a:pt x="49" y="9"/>
                </a:cubicBezTo>
                <a:cubicBezTo>
                  <a:pt x="51" y="9"/>
                  <a:pt x="53" y="10"/>
                  <a:pt x="56" y="11"/>
                </a:cubicBezTo>
                <a:cubicBezTo>
                  <a:pt x="60" y="3"/>
                  <a:pt x="60" y="3"/>
                  <a:pt x="60" y="3"/>
                </a:cubicBezTo>
                <a:cubicBezTo>
                  <a:pt x="70" y="9"/>
                  <a:pt x="70" y="9"/>
                  <a:pt x="70" y="9"/>
                </a:cubicBezTo>
                <a:cubicBezTo>
                  <a:pt x="65" y="16"/>
                  <a:pt x="65" y="16"/>
                  <a:pt x="65" y="16"/>
                </a:cubicBezTo>
                <a:cubicBezTo>
                  <a:pt x="67" y="18"/>
                  <a:pt x="69" y="20"/>
                  <a:pt x="71" y="22"/>
                </a:cubicBezTo>
                <a:cubicBezTo>
                  <a:pt x="78" y="17"/>
                  <a:pt x="78" y="17"/>
                  <a:pt x="78" y="17"/>
                </a:cubicBezTo>
                <a:cubicBezTo>
                  <a:pt x="83" y="27"/>
                  <a:pt x="83" y="27"/>
                  <a:pt x="83" y="27"/>
                </a:cubicBezTo>
                <a:cubicBezTo>
                  <a:pt x="76" y="31"/>
                  <a:pt x="76" y="31"/>
                  <a:pt x="76" y="31"/>
                </a:cubicBezTo>
                <a:cubicBezTo>
                  <a:pt x="77" y="33"/>
                  <a:pt x="78" y="36"/>
                  <a:pt x="78" y="38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49"/>
                  <a:pt x="87" y="49"/>
                  <a:pt x="87" y="49"/>
                </a:cubicBezTo>
                <a:cubicBezTo>
                  <a:pt x="78" y="49"/>
                  <a:pt x="78" y="49"/>
                  <a:pt x="78" y="49"/>
                </a:cubicBezTo>
                <a:cubicBezTo>
                  <a:pt x="78" y="52"/>
                  <a:pt x="77" y="54"/>
                  <a:pt x="76" y="56"/>
                </a:cubicBezTo>
                <a:cubicBezTo>
                  <a:pt x="83" y="61"/>
                  <a:pt x="83" y="61"/>
                  <a:pt x="83" y="61"/>
                </a:cubicBezTo>
                <a:cubicBezTo>
                  <a:pt x="78" y="70"/>
                  <a:pt x="78" y="70"/>
                  <a:pt x="78" y="70"/>
                </a:cubicBezTo>
                <a:cubicBezTo>
                  <a:pt x="71" y="66"/>
                  <a:pt x="71" y="66"/>
                  <a:pt x="71" y="66"/>
                </a:cubicBezTo>
                <a:cubicBezTo>
                  <a:pt x="69" y="68"/>
                  <a:pt x="67" y="70"/>
                  <a:pt x="65" y="71"/>
                </a:cubicBezTo>
                <a:cubicBezTo>
                  <a:pt x="70" y="79"/>
                  <a:pt x="70" y="79"/>
                  <a:pt x="70" y="79"/>
                </a:cubicBezTo>
                <a:cubicBezTo>
                  <a:pt x="60" y="84"/>
                  <a:pt x="60" y="84"/>
                  <a:pt x="60" y="84"/>
                </a:cubicBezTo>
                <a:cubicBezTo>
                  <a:pt x="56" y="77"/>
                  <a:pt x="56" y="77"/>
                  <a:pt x="56" y="77"/>
                </a:cubicBezTo>
                <a:cubicBezTo>
                  <a:pt x="53" y="78"/>
                  <a:pt x="51" y="78"/>
                  <a:pt x="49" y="79"/>
                </a:cubicBezTo>
                <a:cubicBezTo>
                  <a:pt x="49" y="87"/>
                  <a:pt x="49" y="87"/>
                  <a:pt x="4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9"/>
                  <a:pt x="38" y="79"/>
                  <a:pt x="38" y="79"/>
                </a:cubicBezTo>
                <a:cubicBezTo>
                  <a:pt x="35" y="78"/>
                  <a:pt x="33" y="78"/>
                  <a:pt x="30" y="77"/>
                </a:cubicBezTo>
                <a:cubicBezTo>
                  <a:pt x="26" y="84"/>
                  <a:pt x="26" y="84"/>
                  <a:pt x="26" y="84"/>
                </a:cubicBezTo>
                <a:cubicBezTo>
                  <a:pt x="17" y="79"/>
                  <a:pt x="17" y="79"/>
                  <a:pt x="17" y="79"/>
                </a:cubicBezTo>
                <a:cubicBezTo>
                  <a:pt x="21" y="71"/>
                  <a:pt x="21" y="71"/>
                  <a:pt x="21" y="71"/>
                </a:cubicBezTo>
                <a:cubicBezTo>
                  <a:pt x="19" y="70"/>
                  <a:pt x="17" y="68"/>
                  <a:pt x="16" y="66"/>
                </a:cubicBezTo>
                <a:cubicBezTo>
                  <a:pt x="8" y="70"/>
                  <a:pt x="8" y="70"/>
                  <a:pt x="8" y="70"/>
                </a:cubicBezTo>
                <a:cubicBezTo>
                  <a:pt x="3" y="61"/>
                  <a:pt x="3" y="61"/>
                  <a:pt x="3" y="61"/>
                </a:cubicBezTo>
                <a:cubicBezTo>
                  <a:pt x="10" y="56"/>
                  <a:pt x="10" y="56"/>
                  <a:pt x="10" y="56"/>
                </a:cubicBezTo>
                <a:cubicBezTo>
                  <a:pt x="9" y="54"/>
                  <a:pt x="9" y="52"/>
                  <a:pt x="8" y="49"/>
                </a:cubicBezTo>
                <a:lnTo>
                  <a:pt x="0" y="49"/>
                </a:lnTo>
                <a:close/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90" name="Freeform 95"/>
          <p:cNvSpPr>
            <a:spLocks noEditPoints="1"/>
          </p:cNvSpPr>
          <p:nvPr userDrawn="1"/>
        </p:nvSpPr>
        <p:spPr bwMode="auto">
          <a:xfrm>
            <a:off x="11270910" y="6629402"/>
            <a:ext cx="157103" cy="155575"/>
          </a:xfrm>
          <a:custGeom>
            <a:avLst/>
            <a:gdLst/>
            <a:ahLst/>
            <a:cxnLst>
              <a:cxn ang="0">
                <a:pos x="35" y="56"/>
              </a:cxn>
              <a:cxn ang="0">
                <a:pos x="55" y="35"/>
              </a:cxn>
              <a:cxn ang="0">
                <a:pos x="35" y="15"/>
              </a:cxn>
              <a:cxn ang="0">
                <a:pos x="15" y="35"/>
              </a:cxn>
              <a:cxn ang="0">
                <a:pos x="35" y="56"/>
              </a:cxn>
              <a:cxn ang="0">
                <a:pos x="0" y="40"/>
              </a:cxn>
              <a:cxn ang="0">
                <a:pos x="0" y="31"/>
              </a:cxn>
              <a:cxn ang="0">
                <a:pos x="7" y="31"/>
              </a:cxn>
              <a:cxn ang="0">
                <a:pos x="8" y="25"/>
              </a:cxn>
              <a:cxn ang="0">
                <a:pos x="2" y="22"/>
              </a:cxn>
              <a:cxn ang="0">
                <a:pos x="7" y="14"/>
              </a:cxn>
              <a:cxn ang="0">
                <a:pos x="13" y="17"/>
              </a:cxn>
              <a:cxn ang="0">
                <a:pos x="17" y="13"/>
              </a:cxn>
              <a:cxn ang="0">
                <a:pos x="13" y="7"/>
              </a:cxn>
              <a:cxn ang="0">
                <a:pos x="21" y="2"/>
              </a:cxn>
              <a:cxn ang="0">
                <a:pos x="25" y="9"/>
              </a:cxn>
              <a:cxn ang="0">
                <a:pos x="31" y="7"/>
              </a:cxn>
              <a:cxn ang="0">
                <a:pos x="31" y="0"/>
              </a:cxn>
              <a:cxn ang="0">
                <a:pos x="40" y="0"/>
              </a:cxn>
              <a:cxn ang="0">
                <a:pos x="40" y="7"/>
              </a:cxn>
              <a:cxn ang="0">
                <a:pos x="46" y="9"/>
              </a:cxn>
              <a:cxn ang="0">
                <a:pos x="49" y="2"/>
              </a:cxn>
              <a:cxn ang="0">
                <a:pos x="57" y="7"/>
              </a:cxn>
              <a:cxn ang="0">
                <a:pos x="53" y="13"/>
              </a:cxn>
              <a:cxn ang="0">
                <a:pos x="58" y="17"/>
              </a:cxn>
              <a:cxn ang="0">
                <a:pos x="64" y="14"/>
              </a:cxn>
              <a:cxn ang="0">
                <a:pos x="68" y="22"/>
              </a:cxn>
              <a:cxn ang="0">
                <a:pos x="62" y="25"/>
              </a:cxn>
              <a:cxn ang="0">
                <a:pos x="64" y="31"/>
              </a:cxn>
              <a:cxn ang="0">
                <a:pos x="71" y="31"/>
              </a:cxn>
              <a:cxn ang="0">
                <a:pos x="71" y="40"/>
              </a:cxn>
              <a:cxn ang="0">
                <a:pos x="64" y="40"/>
              </a:cxn>
              <a:cxn ang="0">
                <a:pos x="62" y="46"/>
              </a:cxn>
              <a:cxn ang="0">
                <a:pos x="68" y="49"/>
              </a:cxn>
              <a:cxn ang="0">
                <a:pos x="64" y="57"/>
              </a:cxn>
              <a:cxn ang="0">
                <a:pos x="58" y="54"/>
              </a:cxn>
              <a:cxn ang="0">
                <a:pos x="53" y="58"/>
              </a:cxn>
              <a:cxn ang="0">
                <a:pos x="57" y="64"/>
              </a:cxn>
              <a:cxn ang="0">
                <a:pos x="49" y="69"/>
              </a:cxn>
              <a:cxn ang="0">
                <a:pos x="46" y="62"/>
              </a:cxn>
              <a:cxn ang="0">
                <a:pos x="40" y="64"/>
              </a:cxn>
              <a:cxn ang="0">
                <a:pos x="40" y="71"/>
              </a:cxn>
              <a:cxn ang="0">
                <a:pos x="31" y="71"/>
              </a:cxn>
              <a:cxn ang="0">
                <a:pos x="31" y="64"/>
              </a:cxn>
              <a:cxn ang="0">
                <a:pos x="25" y="62"/>
              </a:cxn>
              <a:cxn ang="0">
                <a:pos x="21" y="69"/>
              </a:cxn>
              <a:cxn ang="0">
                <a:pos x="13" y="64"/>
              </a:cxn>
              <a:cxn ang="0">
                <a:pos x="17" y="58"/>
              </a:cxn>
              <a:cxn ang="0">
                <a:pos x="13" y="54"/>
              </a:cxn>
              <a:cxn ang="0">
                <a:pos x="7" y="57"/>
              </a:cxn>
              <a:cxn ang="0">
                <a:pos x="2" y="49"/>
              </a:cxn>
              <a:cxn ang="0">
                <a:pos x="8" y="46"/>
              </a:cxn>
              <a:cxn ang="0">
                <a:pos x="7" y="40"/>
              </a:cxn>
              <a:cxn ang="0">
                <a:pos x="0" y="40"/>
              </a:cxn>
            </a:cxnLst>
            <a:rect l="0" t="0" r="r" b="b"/>
            <a:pathLst>
              <a:path w="71" h="71">
                <a:moveTo>
                  <a:pt x="35" y="56"/>
                </a:moveTo>
                <a:cubicBezTo>
                  <a:pt x="46" y="56"/>
                  <a:pt x="55" y="47"/>
                  <a:pt x="55" y="35"/>
                </a:cubicBezTo>
                <a:cubicBezTo>
                  <a:pt x="55" y="24"/>
                  <a:pt x="46" y="15"/>
                  <a:pt x="35" y="15"/>
                </a:cubicBezTo>
                <a:cubicBezTo>
                  <a:pt x="24" y="15"/>
                  <a:pt x="15" y="24"/>
                  <a:pt x="15" y="35"/>
                </a:cubicBezTo>
                <a:cubicBezTo>
                  <a:pt x="15" y="47"/>
                  <a:pt x="24" y="56"/>
                  <a:pt x="35" y="56"/>
                </a:cubicBezTo>
                <a:moveTo>
                  <a:pt x="0" y="40"/>
                </a:moveTo>
                <a:cubicBezTo>
                  <a:pt x="0" y="31"/>
                  <a:pt x="0" y="31"/>
                  <a:pt x="0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29"/>
                  <a:pt x="7" y="27"/>
                  <a:pt x="8" y="25"/>
                </a:cubicBezTo>
                <a:cubicBezTo>
                  <a:pt x="2" y="22"/>
                  <a:pt x="2" y="22"/>
                  <a:pt x="2" y="22"/>
                </a:cubicBezTo>
                <a:cubicBezTo>
                  <a:pt x="7" y="14"/>
                  <a:pt x="7" y="14"/>
                  <a:pt x="7" y="14"/>
                </a:cubicBezTo>
                <a:cubicBezTo>
                  <a:pt x="13" y="17"/>
                  <a:pt x="13" y="17"/>
                  <a:pt x="13" y="17"/>
                </a:cubicBezTo>
                <a:cubicBezTo>
                  <a:pt x="14" y="16"/>
                  <a:pt x="15" y="14"/>
                  <a:pt x="17" y="13"/>
                </a:cubicBezTo>
                <a:cubicBezTo>
                  <a:pt x="13" y="7"/>
                  <a:pt x="13" y="7"/>
                  <a:pt x="13" y="7"/>
                </a:cubicBezTo>
                <a:cubicBezTo>
                  <a:pt x="21" y="2"/>
                  <a:pt x="21" y="2"/>
                  <a:pt x="21" y="2"/>
                </a:cubicBezTo>
                <a:cubicBezTo>
                  <a:pt x="25" y="9"/>
                  <a:pt x="25" y="9"/>
                  <a:pt x="25" y="9"/>
                </a:cubicBezTo>
                <a:cubicBezTo>
                  <a:pt x="27" y="8"/>
                  <a:pt x="29" y="7"/>
                  <a:pt x="31" y="7"/>
                </a:cubicBezTo>
                <a:cubicBezTo>
                  <a:pt x="31" y="0"/>
                  <a:pt x="31" y="0"/>
                  <a:pt x="31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7"/>
                  <a:pt x="40" y="7"/>
                  <a:pt x="40" y="7"/>
                </a:cubicBezTo>
                <a:cubicBezTo>
                  <a:pt x="42" y="7"/>
                  <a:pt x="44" y="8"/>
                  <a:pt x="46" y="9"/>
                </a:cubicBezTo>
                <a:cubicBezTo>
                  <a:pt x="49" y="2"/>
                  <a:pt x="49" y="2"/>
                  <a:pt x="49" y="2"/>
                </a:cubicBezTo>
                <a:cubicBezTo>
                  <a:pt x="57" y="7"/>
                  <a:pt x="57" y="7"/>
                  <a:pt x="57" y="7"/>
                </a:cubicBezTo>
                <a:cubicBezTo>
                  <a:pt x="53" y="13"/>
                  <a:pt x="53" y="13"/>
                  <a:pt x="53" y="13"/>
                </a:cubicBezTo>
                <a:cubicBezTo>
                  <a:pt x="55" y="14"/>
                  <a:pt x="56" y="16"/>
                  <a:pt x="58" y="17"/>
                </a:cubicBezTo>
                <a:cubicBezTo>
                  <a:pt x="64" y="14"/>
                  <a:pt x="64" y="14"/>
                  <a:pt x="64" y="14"/>
                </a:cubicBezTo>
                <a:cubicBezTo>
                  <a:pt x="68" y="22"/>
                  <a:pt x="68" y="22"/>
                  <a:pt x="68" y="22"/>
                </a:cubicBezTo>
                <a:cubicBezTo>
                  <a:pt x="62" y="25"/>
                  <a:pt x="62" y="25"/>
                  <a:pt x="62" y="25"/>
                </a:cubicBezTo>
                <a:cubicBezTo>
                  <a:pt x="63" y="27"/>
                  <a:pt x="63" y="29"/>
                  <a:pt x="64" y="31"/>
                </a:cubicBezTo>
                <a:cubicBezTo>
                  <a:pt x="71" y="31"/>
                  <a:pt x="71" y="31"/>
                  <a:pt x="71" y="31"/>
                </a:cubicBezTo>
                <a:cubicBezTo>
                  <a:pt x="71" y="40"/>
                  <a:pt x="71" y="40"/>
                  <a:pt x="71" y="40"/>
                </a:cubicBezTo>
                <a:cubicBezTo>
                  <a:pt x="64" y="40"/>
                  <a:pt x="64" y="40"/>
                  <a:pt x="64" y="40"/>
                </a:cubicBezTo>
                <a:cubicBezTo>
                  <a:pt x="63" y="42"/>
                  <a:pt x="63" y="44"/>
                  <a:pt x="62" y="46"/>
                </a:cubicBezTo>
                <a:cubicBezTo>
                  <a:pt x="68" y="49"/>
                  <a:pt x="68" y="49"/>
                  <a:pt x="68" y="49"/>
                </a:cubicBezTo>
                <a:cubicBezTo>
                  <a:pt x="64" y="57"/>
                  <a:pt x="64" y="57"/>
                  <a:pt x="64" y="57"/>
                </a:cubicBezTo>
                <a:cubicBezTo>
                  <a:pt x="58" y="54"/>
                  <a:pt x="58" y="54"/>
                  <a:pt x="58" y="54"/>
                </a:cubicBezTo>
                <a:cubicBezTo>
                  <a:pt x="56" y="55"/>
                  <a:pt x="55" y="57"/>
                  <a:pt x="53" y="58"/>
                </a:cubicBezTo>
                <a:cubicBezTo>
                  <a:pt x="57" y="64"/>
                  <a:pt x="57" y="64"/>
                  <a:pt x="57" y="64"/>
                </a:cubicBezTo>
                <a:cubicBezTo>
                  <a:pt x="49" y="69"/>
                  <a:pt x="49" y="69"/>
                  <a:pt x="49" y="69"/>
                </a:cubicBezTo>
                <a:cubicBezTo>
                  <a:pt x="46" y="62"/>
                  <a:pt x="46" y="62"/>
                  <a:pt x="46" y="62"/>
                </a:cubicBezTo>
                <a:cubicBezTo>
                  <a:pt x="44" y="63"/>
                  <a:pt x="42" y="64"/>
                  <a:pt x="40" y="64"/>
                </a:cubicBezTo>
                <a:cubicBezTo>
                  <a:pt x="40" y="71"/>
                  <a:pt x="40" y="71"/>
                  <a:pt x="40" y="71"/>
                </a:cubicBezTo>
                <a:cubicBezTo>
                  <a:pt x="31" y="71"/>
                  <a:pt x="31" y="71"/>
                  <a:pt x="31" y="71"/>
                </a:cubicBezTo>
                <a:cubicBezTo>
                  <a:pt x="31" y="64"/>
                  <a:pt x="31" y="64"/>
                  <a:pt x="31" y="64"/>
                </a:cubicBezTo>
                <a:cubicBezTo>
                  <a:pt x="29" y="64"/>
                  <a:pt x="27" y="63"/>
                  <a:pt x="25" y="62"/>
                </a:cubicBezTo>
                <a:cubicBezTo>
                  <a:pt x="21" y="69"/>
                  <a:pt x="21" y="69"/>
                  <a:pt x="21" y="69"/>
                </a:cubicBezTo>
                <a:cubicBezTo>
                  <a:pt x="13" y="64"/>
                  <a:pt x="13" y="64"/>
                  <a:pt x="13" y="64"/>
                </a:cubicBezTo>
                <a:cubicBezTo>
                  <a:pt x="17" y="58"/>
                  <a:pt x="17" y="58"/>
                  <a:pt x="17" y="58"/>
                </a:cubicBezTo>
                <a:cubicBezTo>
                  <a:pt x="15" y="57"/>
                  <a:pt x="14" y="55"/>
                  <a:pt x="13" y="54"/>
                </a:cubicBezTo>
                <a:cubicBezTo>
                  <a:pt x="7" y="57"/>
                  <a:pt x="7" y="57"/>
                  <a:pt x="7" y="57"/>
                </a:cubicBezTo>
                <a:cubicBezTo>
                  <a:pt x="2" y="49"/>
                  <a:pt x="2" y="49"/>
                  <a:pt x="2" y="49"/>
                </a:cubicBezTo>
                <a:cubicBezTo>
                  <a:pt x="8" y="46"/>
                  <a:pt x="8" y="46"/>
                  <a:pt x="8" y="46"/>
                </a:cubicBezTo>
                <a:cubicBezTo>
                  <a:pt x="7" y="44"/>
                  <a:pt x="7" y="42"/>
                  <a:pt x="7" y="40"/>
                </a:cubicBezTo>
                <a:lnTo>
                  <a:pt x="0" y="40"/>
                </a:lnTo>
                <a:close/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91" name="Freeform 96"/>
          <p:cNvSpPr>
            <a:spLocks noEditPoints="1"/>
          </p:cNvSpPr>
          <p:nvPr userDrawn="1"/>
        </p:nvSpPr>
        <p:spPr bwMode="auto">
          <a:xfrm>
            <a:off x="10171188" y="6280153"/>
            <a:ext cx="160309" cy="155575"/>
          </a:xfrm>
          <a:custGeom>
            <a:avLst/>
            <a:gdLst/>
            <a:ahLst/>
            <a:cxnLst>
              <a:cxn ang="0">
                <a:pos x="36" y="55"/>
              </a:cxn>
              <a:cxn ang="0">
                <a:pos x="56" y="35"/>
              </a:cxn>
              <a:cxn ang="0">
                <a:pos x="36" y="15"/>
              </a:cxn>
              <a:cxn ang="0">
                <a:pos x="16" y="35"/>
              </a:cxn>
              <a:cxn ang="0">
                <a:pos x="36" y="55"/>
              </a:cxn>
              <a:cxn ang="0">
                <a:pos x="0" y="40"/>
              </a:cxn>
              <a:cxn ang="0">
                <a:pos x="0" y="31"/>
              </a:cxn>
              <a:cxn ang="0">
                <a:pos x="7" y="31"/>
              </a:cxn>
              <a:cxn ang="0">
                <a:pos x="9" y="25"/>
              </a:cxn>
              <a:cxn ang="0">
                <a:pos x="3" y="21"/>
              </a:cxn>
              <a:cxn ang="0">
                <a:pos x="7" y="14"/>
              </a:cxn>
              <a:cxn ang="0">
                <a:pos x="14" y="17"/>
              </a:cxn>
              <a:cxn ang="0">
                <a:pos x="18" y="13"/>
              </a:cxn>
              <a:cxn ang="0">
                <a:pos x="14" y="7"/>
              </a:cxn>
              <a:cxn ang="0">
                <a:pos x="22" y="2"/>
              </a:cxn>
              <a:cxn ang="0">
                <a:pos x="26" y="8"/>
              </a:cxn>
              <a:cxn ang="0">
                <a:pos x="32" y="7"/>
              </a:cxn>
              <a:cxn ang="0">
                <a:pos x="32" y="0"/>
              </a:cxn>
              <a:cxn ang="0">
                <a:pos x="40" y="0"/>
              </a:cxn>
              <a:cxn ang="0">
                <a:pos x="40" y="7"/>
              </a:cxn>
              <a:cxn ang="0">
                <a:pos x="46" y="8"/>
              </a:cxn>
              <a:cxn ang="0">
                <a:pos x="50" y="2"/>
              </a:cxn>
              <a:cxn ang="0">
                <a:pos x="58" y="7"/>
              </a:cxn>
              <a:cxn ang="0">
                <a:pos x="54" y="13"/>
              </a:cxn>
              <a:cxn ang="0">
                <a:pos x="59" y="17"/>
              </a:cxn>
              <a:cxn ang="0">
                <a:pos x="65" y="14"/>
              </a:cxn>
              <a:cxn ang="0">
                <a:pos x="69" y="21"/>
              </a:cxn>
              <a:cxn ang="0">
                <a:pos x="63" y="25"/>
              </a:cxn>
              <a:cxn ang="0">
                <a:pos x="65" y="31"/>
              </a:cxn>
              <a:cxn ang="0">
                <a:pos x="72" y="31"/>
              </a:cxn>
              <a:cxn ang="0">
                <a:pos x="72" y="40"/>
              </a:cxn>
              <a:cxn ang="0">
                <a:pos x="65" y="40"/>
              </a:cxn>
              <a:cxn ang="0">
                <a:pos x="63" y="46"/>
              </a:cxn>
              <a:cxn ang="0">
                <a:pos x="69" y="49"/>
              </a:cxn>
              <a:cxn ang="0">
                <a:pos x="65" y="57"/>
              </a:cxn>
              <a:cxn ang="0">
                <a:pos x="59" y="54"/>
              </a:cxn>
              <a:cxn ang="0">
                <a:pos x="54" y="58"/>
              </a:cxn>
              <a:cxn ang="0">
                <a:pos x="58" y="64"/>
              </a:cxn>
              <a:cxn ang="0">
                <a:pos x="50" y="68"/>
              </a:cxn>
              <a:cxn ang="0">
                <a:pos x="46" y="62"/>
              </a:cxn>
              <a:cxn ang="0">
                <a:pos x="40" y="64"/>
              </a:cxn>
              <a:cxn ang="0">
                <a:pos x="40" y="71"/>
              </a:cxn>
              <a:cxn ang="0">
                <a:pos x="32" y="71"/>
              </a:cxn>
              <a:cxn ang="0">
                <a:pos x="32" y="64"/>
              </a:cxn>
              <a:cxn ang="0">
                <a:pos x="26" y="62"/>
              </a:cxn>
              <a:cxn ang="0">
                <a:pos x="22" y="68"/>
              </a:cxn>
              <a:cxn ang="0">
                <a:pos x="14" y="64"/>
              </a:cxn>
              <a:cxn ang="0">
                <a:pos x="18" y="58"/>
              </a:cxn>
              <a:cxn ang="0">
                <a:pos x="14" y="54"/>
              </a:cxn>
              <a:cxn ang="0">
                <a:pos x="7" y="57"/>
              </a:cxn>
              <a:cxn ang="0">
                <a:pos x="3" y="49"/>
              </a:cxn>
              <a:cxn ang="0">
                <a:pos x="9" y="46"/>
              </a:cxn>
              <a:cxn ang="0">
                <a:pos x="7" y="40"/>
              </a:cxn>
              <a:cxn ang="0">
                <a:pos x="0" y="40"/>
              </a:cxn>
            </a:cxnLst>
            <a:rect l="0" t="0" r="r" b="b"/>
            <a:pathLst>
              <a:path w="72" h="71">
                <a:moveTo>
                  <a:pt x="36" y="55"/>
                </a:moveTo>
                <a:cubicBezTo>
                  <a:pt x="47" y="55"/>
                  <a:pt x="56" y="46"/>
                  <a:pt x="56" y="35"/>
                </a:cubicBezTo>
                <a:cubicBezTo>
                  <a:pt x="56" y="24"/>
                  <a:pt x="47" y="15"/>
                  <a:pt x="36" y="15"/>
                </a:cubicBezTo>
                <a:cubicBezTo>
                  <a:pt x="25" y="15"/>
                  <a:pt x="16" y="24"/>
                  <a:pt x="16" y="35"/>
                </a:cubicBezTo>
                <a:cubicBezTo>
                  <a:pt x="16" y="46"/>
                  <a:pt x="25" y="55"/>
                  <a:pt x="36" y="55"/>
                </a:cubicBezTo>
                <a:moveTo>
                  <a:pt x="0" y="40"/>
                </a:moveTo>
                <a:cubicBezTo>
                  <a:pt x="0" y="31"/>
                  <a:pt x="0" y="31"/>
                  <a:pt x="0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8" y="29"/>
                  <a:pt x="8" y="27"/>
                  <a:pt x="9" y="25"/>
                </a:cubicBezTo>
                <a:cubicBezTo>
                  <a:pt x="3" y="21"/>
                  <a:pt x="3" y="21"/>
                  <a:pt x="3" y="21"/>
                </a:cubicBezTo>
                <a:cubicBezTo>
                  <a:pt x="7" y="14"/>
                  <a:pt x="7" y="14"/>
                  <a:pt x="7" y="14"/>
                </a:cubicBezTo>
                <a:cubicBezTo>
                  <a:pt x="14" y="17"/>
                  <a:pt x="14" y="17"/>
                  <a:pt x="14" y="17"/>
                </a:cubicBezTo>
                <a:cubicBezTo>
                  <a:pt x="15" y="16"/>
                  <a:pt x="16" y="14"/>
                  <a:pt x="18" y="13"/>
                </a:cubicBezTo>
                <a:cubicBezTo>
                  <a:pt x="14" y="7"/>
                  <a:pt x="14" y="7"/>
                  <a:pt x="14" y="7"/>
                </a:cubicBezTo>
                <a:cubicBezTo>
                  <a:pt x="22" y="2"/>
                  <a:pt x="22" y="2"/>
                  <a:pt x="22" y="2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8"/>
                  <a:pt x="29" y="7"/>
                  <a:pt x="32" y="7"/>
                </a:cubicBezTo>
                <a:cubicBezTo>
                  <a:pt x="32" y="0"/>
                  <a:pt x="32" y="0"/>
                  <a:pt x="3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7"/>
                  <a:pt x="40" y="7"/>
                  <a:pt x="40" y="7"/>
                </a:cubicBezTo>
                <a:cubicBezTo>
                  <a:pt x="43" y="7"/>
                  <a:pt x="45" y="8"/>
                  <a:pt x="46" y="8"/>
                </a:cubicBezTo>
                <a:cubicBezTo>
                  <a:pt x="50" y="2"/>
                  <a:pt x="50" y="2"/>
                  <a:pt x="50" y="2"/>
                </a:cubicBezTo>
                <a:cubicBezTo>
                  <a:pt x="58" y="7"/>
                  <a:pt x="58" y="7"/>
                  <a:pt x="58" y="7"/>
                </a:cubicBezTo>
                <a:cubicBezTo>
                  <a:pt x="54" y="13"/>
                  <a:pt x="54" y="13"/>
                  <a:pt x="54" y="13"/>
                </a:cubicBezTo>
                <a:cubicBezTo>
                  <a:pt x="56" y="14"/>
                  <a:pt x="57" y="16"/>
                  <a:pt x="59" y="17"/>
                </a:cubicBezTo>
                <a:cubicBezTo>
                  <a:pt x="65" y="14"/>
                  <a:pt x="65" y="14"/>
                  <a:pt x="65" y="14"/>
                </a:cubicBezTo>
                <a:cubicBezTo>
                  <a:pt x="69" y="21"/>
                  <a:pt x="69" y="21"/>
                  <a:pt x="69" y="21"/>
                </a:cubicBezTo>
                <a:cubicBezTo>
                  <a:pt x="63" y="25"/>
                  <a:pt x="63" y="25"/>
                  <a:pt x="63" y="25"/>
                </a:cubicBezTo>
                <a:cubicBezTo>
                  <a:pt x="64" y="27"/>
                  <a:pt x="64" y="29"/>
                  <a:pt x="65" y="31"/>
                </a:cubicBezTo>
                <a:cubicBezTo>
                  <a:pt x="72" y="31"/>
                  <a:pt x="72" y="31"/>
                  <a:pt x="72" y="31"/>
                </a:cubicBezTo>
                <a:cubicBezTo>
                  <a:pt x="72" y="40"/>
                  <a:pt x="72" y="40"/>
                  <a:pt x="72" y="40"/>
                </a:cubicBezTo>
                <a:cubicBezTo>
                  <a:pt x="65" y="40"/>
                  <a:pt x="65" y="40"/>
                  <a:pt x="65" y="40"/>
                </a:cubicBezTo>
                <a:cubicBezTo>
                  <a:pt x="64" y="42"/>
                  <a:pt x="64" y="44"/>
                  <a:pt x="63" y="46"/>
                </a:cubicBezTo>
                <a:cubicBezTo>
                  <a:pt x="69" y="49"/>
                  <a:pt x="69" y="49"/>
                  <a:pt x="69" y="49"/>
                </a:cubicBezTo>
                <a:cubicBezTo>
                  <a:pt x="65" y="57"/>
                  <a:pt x="65" y="57"/>
                  <a:pt x="65" y="57"/>
                </a:cubicBezTo>
                <a:cubicBezTo>
                  <a:pt x="59" y="54"/>
                  <a:pt x="59" y="54"/>
                  <a:pt x="59" y="54"/>
                </a:cubicBezTo>
                <a:cubicBezTo>
                  <a:pt x="57" y="55"/>
                  <a:pt x="56" y="57"/>
                  <a:pt x="54" y="58"/>
                </a:cubicBezTo>
                <a:cubicBezTo>
                  <a:pt x="58" y="64"/>
                  <a:pt x="58" y="64"/>
                  <a:pt x="58" y="64"/>
                </a:cubicBezTo>
                <a:cubicBezTo>
                  <a:pt x="50" y="68"/>
                  <a:pt x="50" y="68"/>
                  <a:pt x="50" y="68"/>
                </a:cubicBezTo>
                <a:cubicBezTo>
                  <a:pt x="46" y="62"/>
                  <a:pt x="46" y="62"/>
                  <a:pt x="46" y="62"/>
                </a:cubicBezTo>
                <a:cubicBezTo>
                  <a:pt x="45" y="63"/>
                  <a:pt x="43" y="64"/>
                  <a:pt x="40" y="64"/>
                </a:cubicBezTo>
                <a:cubicBezTo>
                  <a:pt x="40" y="71"/>
                  <a:pt x="40" y="71"/>
                  <a:pt x="40" y="71"/>
                </a:cubicBezTo>
                <a:cubicBezTo>
                  <a:pt x="32" y="71"/>
                  <a:pt x="32" y="71"/>
                  <a:pt x="32" y="71"/>
                </a:cubicBezTo>
                <a:cubicBezTo>
                  <a:pt x="32" y="64"/>
                  <a:pt x="32" y="64"/>
                  <a:pt x="32" y="64"/>
                </a:cubicBezTo>
                <a:cubicBezTo>
                  <a:pt x="29" y="64"/>
                  <a:pt x="27" y="63"/>
                  <a:pt x="26" y="62"/>
                </a:cubicBezTo>
                <a:cubicBezTo>
                  <a:pt x="22" y="68"/>
                  <a:pt x="22" y="68"/>
                  <a:pt x="22" y="68"/>
                </a:cubicBezTo>
                <a:cubicBezTo>
                  <a:pt x="14" y="64"/>
                  <a:pt x="14" y="64"/>
                  <a:pt x="14" y="64"/>
                </a:cubicBezTo>
                <a:cubicBezTo>
                  <a:pt x="18" y="58"/>
                  <a:pt x="18" y="58"/>
                  <a:pt x="18" y="58"/>
                </a:cubicBezTo>
                <a:cubicBezTo>
                  <a:pt x="16" y="57"/>
                  <a:pt x="15" y="55"/>
                  <a:pt x="14" y="54"/>
                </a:cubicBezTo>
                <a:cubicBezTo>
                  <a:pt x="7" y="57"/>
                  <a:pt x="7" y="57"/>
                  <a:pt x="7" y="57"/>
                </a:cubicBezTo>
                <a:cubicBezTo>
                  <a:pt x="3" y="49"/>
                  <a:pt x="3" y="49"/>
                  <a:pt x="3" y="49"/>
                </a:cubicBezTo>
                <a:cubicBezTo>
                  <a:pt x="9" y="46"/>
                  <a:pt x="9" y="46"/>
                  <a:pt x="9" y="46"/>
                </a:cubicBezTo>
                <a:cubicBezTo>
                  <a:pt x="8" y="44"/>
                  <a:pt x="8" y="42"/>
                  <a:pt x="7" y="40"/>
                </a:cubicBezTo>
                <a:lnTo>
                  <a:pt x="0" y="40"/>
                </a:lnTo>
                <a:close/>
              </a:path>
            </a:pathLst>
          </a:custGeom>
          <a:solidFill>
            <a:srgbClr val="E2ECF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92" name="Freeform 97"/>
          <p:cNvSpPr>
            <a:spLocks noEditPoints="1"/>
          </p:cNvSpPr>
          <p:nvPr userDrawn="1"/>
        </p:nvSpPr>
        <p:spPr bwMode="auto">
          <a:xfrm>
            <a:off x="9837746" y="0"/>
            <a:ext cx="193973" cy="188912"/>
          </a:xfrm>
          <a:custGeom>
            <a:avLst/>
            <a:gdLst/>
            <a:ahLst/>
            <a:cxnLst>
              <a:cxn ang="0">
                <a:pos x="44" y="67"/>
              </a:cxn>
              <a:cxn ang="0">
                <a:pos x="68" y="43"/>
              </a:cxn>
              <a:cxn ang="0">
                <a:pos x="44" y="19"/>
              </a:cxn>
              <a:cxn ang="0">
                <a:pos x="19" y="43"/>
              </a:cxn>
              <a:cxn ang="0">
                <a:pos x="44" y="67"/>
              </a:cxn>
              <a:cxn ang="0">
                <a:pos x="0" y="48"/>
              </a:cxn>
              <a:cxn ang="0">
                <a:pos x="0" y="38"/>
              </a:cxn>
              <a:cxn ang="0">
                <a:pos x="9" y="38"/>
              </a:cxn>
              <a:cxn ang="0">
                <a:pos x="11" y="30"/>
              </a:cxn>
              <a:cxn ang="0">
                <a:pos x="3" y="26"/>
              </a:cxn>
              <a:cxn ang="0">
                <a:pos x="9" y="17"/>
              </a:cxn>
              <a:cxn ang="0">
                <a:pos x="16" y="21"/>
              </a:cxn>
              <a:cxn ang="0">
                <a:pos x="22" y="16"/>
              </a:cxn>
              <a:cxn ang="0">
                <a:pos x="17" y="8"/>
              </a:cxn>
              <a:cxn ang="0">
                <a:pos x="27" y="3"/>
              </a:cxn>
              <a:cxn ang="0">
                <a:pos x="31" y="10"/>
              </a:cxn>
              <a:cxn ang="0">
                <a:pos x="38" y="8"/>
              </a:cxn>
              <a:cxn ang="0">
                <a:pos x="38" y="0"/>
              </a:cxn>
              <a:cxn ang="0">
                <a:pos x="49" y="0"/>
              </a:cxn>
              <a:cxn ang="0">
                <a:pos x="49" y="8"/>
              </a:cxn>
              <a:cxn ang="0">
                <a:pos x="56" y="10"/>
              </a:cxn>
              <a:cxn ang="0">
                <a:pos x="61" y="3"/>
              </a:cxn>
              <a:cxn ang="0">
                <a:pos x="70" y="8"/>
              </a:cxn>
              <a:cxn ang="0">
                <a:pos x="66" y="16"/>
              </a:cxn>
              <a:cxn ang="0">
                <a:pos x="71" y="21"/>
              </a:cxn>
              <a:cxn ang="0">
                <a:pos x="79" y="17"/>
              </a:cxn>
              <a:cxn ang="0">
                <a:pos x="84" y="26"/>
              </a:cxn>
              <a:cxn ang="0">
                <a:pos x="77" y="30"/>
              </a:cxn>
              <a:cxn ang="0">
                <a:pos x="78" y="38"/>
              </a:cxn>
              <a:cxn ang="0">
                <a:pos x="87" y="38"/>
              </a:cxn>
              <a:cxn ang="0">
                <a:pos x="87" y="48"/>
              </a:cxn>
              <a:cxn ang="0">
                <a:pos x="78" y="48"/>
              </a:cxn>
              <a:cxn ang="0">
                <a:pos x="77" y="56"/>
              </a:cxn>
              <a:cxn ang="0">
                <a:pos x="84" y="60"/>
              </a:cxn>
              <a:cxn ang="0">
                <a:pos x="79" y="69"/>
              </a:cxn>
              <a:cxn ang="0">
                <a:pos x="71" y="65"/>
              </a:cxn>
              <a:cxn ang="0">
                <a:pos x="66" y="71"/>
              </a:cxn>
              <a:cxn ang="0">
                <a:pos x="70" y="78"/>
              </a:cxn>
              <a:cxn ang="0">
                <a:pos x="61" y="83"/>
              </a:cxn>
              <a:cxn ang="0">
                <a:pos x="56" y="76"/>
              </a:cxn>
              <a:cxn ang="0">
                <a:pos x="49" y="78"/>
              </a:cxn>
              <a:cxn ang="0">
                <a:pos x="49" y="86"/>
              </a:cxn>
              <a:cxn ang="0">
                <a:pos x="38" y="86"/>
              </a:cxn>
              <a:cxn ang="0">
                <a:pos x="38" y="78"/>
              </a:cxn>
              <a:cxn ang="0">
                <a:pos x="31" y="76"/>
              </a:cxn>
              <a:cxn ang="0">
                <a:pos x="27" y="83"/>
              </a:cxn>
              <a:cxn ang="0">
                <a:pos x="17" y="78"/>
              </a:cxn>
              <a:cxn ang="0">
                <a:pos x="22" y="71"/>
              </a:cxn>
              <a:cxn ang="0">
                <a:pos x="16" y="65"/>
              </a:cxn>
              <a:cxn ang="0">
                <a:pos x="9" y="69"/>
              </a:cxn>
              <a:cxn ang="0">
                <a:pos x="3" y="60"/>
              </a:cxn>
              <a:cxn ang="0">
                <a:pos x="11" y="56"/>
              </a:cxn>
              <a:cxn ang="0">
                <a:pos x="9" y="48"/>
              </a:cxn>
              <a:cxn ang="0">
                <a:pos x="0" y="48"/>
              </a:cxn>
            </a:cxnLst>
            <a:rect l="0" t="0" r="r" b="b"/>
            <a:pathLst>
              <a:path w="87" h="86">
                <a:moveTo>
                  <a:pt x="44" y="67"/>
                </a:moveTo>
                <a:cubicBezTo>
                  <a:pt x="57" y="67"/>
                  <a:pt x="68" y="57"/>
                  <a:pt x="68" y="43"/>
                </a:cubicBezTo>
                <a:cubicBezTo>
                  <a:pt x="68" y="30"/>
                  <a:pt x="57" y="19"/>
                  <a:pt x="44" y="19"/>
                </a:cubicBezTo>
                <a:cubicBezTo>
                  <a:pt x="30" y="19"/>
                  <a:pt x="19" y="30"/>
                  <a:pt x="19" y="43"/>
                </a:cubicBezTo>
                <a:cubicBezTo>
                  <a:pt x="19" y="57"/>
                  <a:pt x="30" y="67"/>
                  <a:pt x="44" y="67"/>
                </a:cubicBezTo>
                <a:moveTo>
                  <a:pt x="0" y="48"/>
                </a:moveTo>
                <a:cubicBezTo>
                  <a:pt x="0" y="38"/>
                  <a:pt x="0" y="38"/>
                  <a:pt x="0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5"/>
                  <a:pt x="10" y="33"/>
                  <a:pt x="11" y="30"/>
                </a:cubicBezTo>
                <a:cubicBezTo>
                  <a:pt x="3" y="26"/>
                  <a:pt x="3" y="26"/>
                  <a:pt x="3" y="26"/>
                </a:cubicBezTo>
                <a:cubicBezTo>
                  <a:pt x="9" y="17"/>
                  <a:pt x="9" y="17"/>
                  <a:pt x="9" y="17"/>
                </a:cubicBezTo>
                <a:cubicBezTo>
                  <a:pt x="16" y="21"/>
                  <a:pt x="16" y="21"/>
                  <a:pt x="16" y="21"/>
                </a:cubicBezTo>
                <a:cubicBezTo>
                  <a:pt x="18" y="19"/>
                  <a:pt x="20" y="17"/>
                  <a:pt x="22" y="16"/>
                </a:cubicBezTo>
                <a:cubicBezTo>
                  <a:pt x="17" y="8"/>
                  <a:pt x="17" y="8"/>
                  <a:pt x="17" y="8"/>
                </a:cubicBezTo>
                <a:cubicBezTo>
                  <a:pt x="27" y="3"/>
                  <a:pt x="27" y="3"/>
                  <a:pt x="27" y="3"/>
                </a:cubicBezTo>
                <a:cubicBezTo>
                  <a:pt x="31" y="10"/>
                  <a:pt x="31" y="10"/>
                  <a:pt x="31" y="10"/>
                </a:cubicBezTo>
                <a:cubicBezTo>
                  <a:pt x="33" y="9"/>
                  <a:pt x="36" y="9"/>
                  <a:pt x="38" y="8"/>
                </a:cubicBezTo>
                <a:cubicBezTo>
                  <a:pt x="38" y="0"/>
                  <a:pt x="38" y="0"/>
                  <a:pt x="38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8"/>
                  <a:pt x="49" y="8"/>
                  <a:pt x="49" y="8"/>
                </a:cubicBezTo>
                <a:cubicBezTo>
                  <a:pt x="52" y="9"/>
                  <a:pt x="54" y="9"/>
                  <a:pt x="56" y="10"/>
                </a:cubicBezTo>
                <a:cubicBezTo>
                  <a:pt x="61" y="3"/>
                  <a:pt x="61" y="3"/>
                  <a:pt x="61" y="3"/>
                </a:cubicBezTo>
                <a:cubicBezTo>
                  <a:pt x="70" y="8"/>
                  <a:pt x="70" y="8"/>
                  <a:pt x="70" y="8"/>
                </a:cubicBezTo>
                <a:cubicBezTo>
                  <a:pt x="66" y="16"/>
                  <a:pt x="66" y="16"/>
                  <a:pt x="66" y="16"/>
                </a:cubicBezTo>
                <a:cubicBezTo>
                  <a:pt x="68" y="17"/>
                  <a:pt x="70" y="19"/>
                  <a:pt x="71" y="21"/>
                </a:cubicBezTo>
                <a:cubicBezTo>
                  <a:pt x="79" y="17"/>
                  <a:pt x="79" y="17"/>
                  <a:pt x="79" y="17"/>
                </a:cubicBezTo>
                <a:cubicBezTo>
                  <a:pt x="84" y="26"/>
                  <a:pt x="84" y="26"/>
                  <a:pt x="84" y="26"/>
                </a:cubicBezTo>
                <a:cubicBezTo>
                  <a:pt x="77" y="30"/>
                  <a:pt x="77" y="30"/>
                  <a:pt x="77" y="30"/>
                </a:cubicBezTo>
                <a:cubicBezTo>
                  <a:pt x="77" y="33"/>
                  <a:pt x="78" y="35"/>
                  <a:pt x="78" y="38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48"/>
                  <a:pt x="87" y="48"/>
                  <a:pt x="87" y="48"/>
                </a:cubicBezTo>
                <a:cubicBezTo>
                  <a:pt x="78" y="48"/>
                  <a:pt x="78" y="48"/>
                  <a:pt x="78" y="48"/>
                </a:cubicBezTo>
                <a:cubicBezTo>
                  <a:pt x="78" y="51"/>
                  <a:pt x="77" y="53"/>
                  <a:pt x="77" y="56"/>
                </a:cubicBezTo>
                <a:cubicBezTo>
                  <a:pt x="84" y="60"/>
                  <a:pt x="84" y="60"/>
                  <a:pt x="84" y="60"/>
                </a:cubicBezTo>
                <a:cubicBezTo>
                  <a:pt x="79" y="69"/>
                  <a:pt x="79" y="69"/>
                  <a:pt x="79" y="69"/>
                </a:cubicBezTo>
                <a:cubicBezTo>
                  <a:pt x="71" y="65"/>
                  <a:pt x="71" y="65"/>
                  <a:pt x="71" y="65"/>
                </a:cubicBezTo>
                <a:cubicBezTo>
                  <a:pt x="70" y="67"/>
                  <a:pt x="68" y="69"/>
                  <a:pt x="66" y="71"/>
                </a:cubicBezTo>
                <a:cubicBezTo>
                  <a:pt x="70" y="78"/>
                  <a:pt x="70" y="78"/>
                  <a:pt x="70" y="78"/>
                </a:cubicBezTo>
                <a:cubicBezTo>
                  <a:pt x="61" y="83"/>
                  <a:pt x="61" y="83"/>
                  <a:pt x="61" y="83"/>
                </a:cubicBezTo>
                <a:cubicBezTo>
                  <a:pt x="56" y="76"/>
                  <a:pt x="56" y="76"/>
                  <a:pt x="56" y="76"/>
                </a:cubicBezTo>
                <a:cubicBezTo>
                  <a:pt x="54" y="77"/>
                  <a:pt x="52" y="77"/>
                  <a:pt x="49" y="78"/>
                </a:cubicBezTo>
                <a:cubicBezTo>
                  <a:pt x="49" y="86"/>
                  <a:pt x="49" y="86"/>
                  <a:pt x="49" y="86"/>
                </a:cubicBezTo>
                <a:cubicBezTo>
                  <a:pt x="38" y="86"/>
                  <a:pt x="38" y="86"/>
                  <a:pt x="38" y="86"/>
                </a:cubicBezTo>
                <a:cubicBezTo>
                  <a:pt x="38" y="78"/>
                  <a:pt x="38" y="78"/>
                  <a:pt x="38" y="78"/>
                </a:cubicBezTo>
                <a:cubicBezTo>
                  <a:pt x="36" y="77"/>
                  <a:pt x="33" y="77"/>
                  <a:pt x="31" y="76"/>
                </a:cubicBezTo>
                <a:cubicBezTo>
                  <a:pt x="27" y="83"/>
                  <a:pt x="27" y="83"/>
                  <a:pt x="27" y="83"/>
                </a:cubicBezTo>
                <a:cubicBezTo>
                  <a:pt x="17" y="78"/>
                  <a:pt x="17" y="78"/>
                  <a:pt x="17" y="78"/>
                </a:cubicBezTo>
                <a:cubicBezTo>
                  <a:pt x="22" y="71"/>
                  <a:pt x="22" y="71"/>
                  <a:pt x="22" y="71"/>
                </a:cubicBezTo>
                <a:cubicBezTo>
                  <a:pt x="20" y="69"/>
                  <a:pt x="18" y="67"/>
                  <a:pt x="16" y="65"/>
                </a:cubicBezTo>
                <a:cubicBezTo>
                  <a:pt x="9" y="69"/>
                  <a:pt x="9" y="69"/>
                  <a:pt x="9" y="69"/>
                </a:cubicBezTo>
                <a:cubicBezTo>
                  <a:pt x="3" y="60"/>
                  <a:pt x="3" y="60"/>
                  <a:pt x="3" y="60"/>
                </a:cubicBezTo>
                <a:cubicBezTo>
                  <a:pt x="11" y="56"/>
                  <a:pt x="11" y="56"/>
                  <a:pt x="11" y="56"/>
                </a:cubicBezTo>
                <a:cubicBezTo>
                  <a:pt x="10" y="53"/>
                  <a:pt x="9" y="51"/>
                  <a:pt x="9" y="48"/>
                </a:cubicBezTo>
                <a:lnTo>
                  <a:pt x="0" y="48"/>
                </a:lnTo>
                <a:close/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97" name="Freeform 103"/>
          <p:cNvSpPr>
            <a:spLocks noEditPoints="1"/>
          </p:cNvSpPr>
          <p:nvPr userDrawn="1"/>
        </p:nvSpPr>
        <p:spPr bwMode="auto">
          <a:xfrm>
            <a:off x="9679040" y="6724653"/>
            <a:ext cx="291763" cy="133351"/>
          </a:xfrm>
          <a:custGeom>
            <a:avLst/>
            <a:gdLst/>
            <a:ahLst/>
            <a:cxnLst>
              <a:cxn ang="0">
                <a:pos x="11" y="27"/>
              </a:cxn>
              <a:cxn ang="0">
                <a:pos x="0" y="0"/>
              </a:cxn>
              <a:cxn ang="0">
                <a:pos x="31" y="77"/>
              </a:cxn>
              <a:cxn ang="0">
                <a:pos x="23" y="36"/>
              </a:cxn>
              <a:cxn ang="0">
                <a:pos x="19" y="12"/>
              </a:cxn>
              <a:cxn ang="0">
                <a:pos x="19" y="84"/>
              </a:cxn>
              <a:cxn ang="0">
                <a:pos x="38" y="36"/>
              </a:cxn>
              <a:cxn ang="0">
                <a:pos x="42" y="61"/>
              </a:cxn>
              <a:cxn ang="0">
                <a:pos x="42" y="12"/>
              </a:cxn>
              <a:cxn ang="0">
                <a:pos x="42" y="77"/>
              </a:cxn>
              <a:cxn ang="0">
                <a:pos x="42" y="0"/>
              </a:cxn>
              <a:cxn ang="0">
                <a:pos x="42" y="27"/>
              </a:cxn>
              <a:cxn ang="0">
                <a:pos x="47" y="52"/>
              </a:cxn>
              <a:cxn ang="0">
                <a:pos x="42" y="84"/>
              </a:cxn>
              <a:cxn ang="0">
                <a:pos x="42" y="84"/>
              </a:cxn>
              <a:cxn ang="0">
                <a:pos x="63" y="36"/>
              </a:cxn>
              <a:cxn ang="0">
                <a:pos x="67" y="61"/>
              </a:cxn>
              <a:cxn ang="0">
                <a:pos x="67" y="12"/>
              </a:cxn>
              <a:cxn ang="0">
                <a:pos x="67" y="77"/>
              </a:cxn>
              <a:cxn ang="0">
                <a:pos x="67" y="0"/>
              </a:cxn>
              <a:cxn ang="0">
                <a:pos x="67" y="27"/>
              </a:cxn>
              <a:cxn ang="0">
                <a:pos x="70" y="52"/>
              </a:cxn>
              <a:cxn ang="0">
                <a:pos x="67" y="84"/>
              </a:cxn>
              <a:cxn ang="0">
                <a:pos x="67" y="84"/>
              </a:cxn>
              <a:cxn ang="0">
                <a:pos x="87" y="36"/>
              </a:cxn>
              <a:cxn ang="0">
                <a:pos x="91" y="61"/>
              </a:cxn>
              <a:cxn ang="0">
                <a:pos x="91" y="12"/>
              </a:cxn>
              <a:cxn ang="0">
                <a:pos x="91" y="77"/>
              </a:cxn>
              <a:cxn ang="0">
                <a:pos x="91" y="0"/>
              </a:cxn>
              <a:cxn ang="0">
                <a:pos x="91" y="27"/>
              </a:cxn>
              <a:cxn ang="0">
                <a:pos x="95" y="52"/>
              </a:cxn>
              <a:cxn ang="0">
                <a:pos x="91" y="84"/>
              </a:cxn>
              <a:cxn ang="0">
                <a:pos x="91" y="84"/>
              </a:cxn>
              <a:cxn ang="0">
                <a:pos x="110" y="36"/>
              </a:cxn>
              <a:cxn ang="0">
                <a:pos x="115" y="61"/>
              </a:cxn>
              <a:cxn ang="0">
                <a:pos x="115" y="12"/>
              </a:cxn>
              <a:cxn ang="0">
                <a:pos x="115" y="77"/>
              </a:cxn>
              <a:cxn ang="0">
                <a:pos x="115" y="0"/>
              </a:cxn>
              <a:cxn ang="0">
                <a:pos x="115" y="27"/>
              </a:cxn>
              <a:cxn ang="0">
                <a:pos x="119" y="52"/>
              </a:cxn>
              <a:cxn ang="0">
                <a:pos x="115" y="84"/>
              </a:cxn>
              <a:cxn ang="0">
                <a:pos x="115" y="84"/>
              </a:cxn>
              <a:cxn ang="0">
                <a:pos x="135" y="36"/>
              </a:cxn>
              <a:cxn ang="0">
                <a:pos x="139" y="61"/>
              </a:cxn>
              <a:cxn ang="0">
                <a:pos x="139" y="12"/>
              </a:cxn>
              <a:cxn ang="0">
                <a:pos x="139" y="77"/>
              </a:cxn>
              <a:cxn ang="0">
                <a:pos x="139" y="0"/>
              </a:cxn>
              <a:cxn ang="0">
                <a:pos x="139" y="27"/>
              </a:cxn>
              <a:cxn ang="0">
                <a:pos x="142" y="52"/>
              </a:cxn>
              <a:cxn ang="0">
                <a:pos x="139" y="84"/>
              </a:cxn>
              <a:cxn ang="0">
                <a:pos x="139" y="84"/>
              </a:cxn>
              <a:cxn ang="0">
                <a:pos x="155" y="27"/>
              </a:cxn>
              <a:cxn ang="0">
                <a:pos x="151" y="0"/>
              </a:cxn>
              <a:cxn ang="0">
                <a:pos x="151" y="52"/>
              </a:cxn>
              <a:cxn ang="0">
                <a:pos x="151" y="77"/>
              </a:cxn>
              <a:cxn ang="0">
                <a:pos x="182" y="0"/>
              </a:cxn>
              <a:cxn ang="0">
                <a:pos x="171" y="27"/>
              </a:cxn>
            </a:cxnLst>
            <a:rect l="0" t="0" r="r" b="b"/>
            <a:pathLst>
              <a:path w="182" h="84">
                <a:moveTo>
                  <a:pt x="0" y="84"/>
                </a:moveTo>
                <a:lnTo>
                  <a:pt x="19" y="84"/>
                </a:lnTo>
                <a:lnTo>
                  <a:pt x="19" y="27"/>
                </a:lnTo>
                <a:lnTo>
                  <a:pt x="11" y="27"/>
                </a:lnTo>
                <a:lnTo>
                  <a:pt x="11" y="12"/>
                </a:lnTo>
                <a:lnTo>
                  <a:pt x="19" y="12"/>
                </a:lnTo>
                <a:lnTo>
                  <a:pt x="19" y="0"/>
                </a:lnTo>
                <a:lnTo>
                  <a:pt x="0" y="0"/>
                </a:lnTo>
                <a:lnTo>
                  <a:pt x="0" y="84"/>
                </a:lnTo>
                <a:close/>
                <a:moveTo>
                  <a:pt x="19" y="84"/>
                </a:moveTo>
                <a:lnTo>
                  <a:pt x="31" y="84"/>
                </a:lnTo>
                <a:lnTo>
                  <a:pt x="31" y="77"/>
                </a:lnTo>
                <a:lnTo>
                  <a:pt x="31" y="61"/>
                </a:lnTo>
                <a:lnTo>
                  <a:pt x="31" y="52"/>
                </a:lnTo>
                <a:lnTo>
                  <a:pt x="23" y="52"/>
                </a:lnTo>
                <a:lnTo>
                  <a:pt x="23" y="36"/>
                </a:lnTo>
                <a:lnTo>
                  <a:pt x="31" y="36"/>
                </a:lnTo>
                <a:lnTo>
                  <a:pt x="31" y="0"/>
                </a:lnTo>
                <a:lnTo>
                  <a:pt x="19" y="0"/>
                </a:lnTo>
                <a:lnTo>
                  <a:pt x="19" y="12"/>
                </a:lnTo>
                <a:lnTo>
                  <a:pt x="27" y="12"/>
                </a:lnTo>
                <a:lnTo>
                  <a:pt x="27" y="27"/>
                </a:lnTo>
                <a:lnTo>
                  <a:pt x="19" y="27"/>
                </a:lnTo>
                <a:lnTo>
                  <a:pt x="19" y="84"/>
                </a:lnTo>
                <a:close/>
                <a:moveTo>
                  <a:pt x="42" y="0"/>
                </a:moveTo>
                <a:lnTo>
                  <a:pt x="31" y="0"/>
                </a:lnTo>
                <a:lnTo>
                  <a:pt x="31" y="36"/>
                </a:lnTo>
                <a:lnTo>
                  <a:pt x="38" y="36"/>
                </a:lnTo>
                <a:lnTo>
                  <a:pt x="38" y="52"/>
                </a:lnTo>
                <a:lnTo>
                  <a:pt x="31" y="52"/>
                </a:lnTo>
                <a:lnTo>
                  <a:pt x="31" y="61"/>
                </a:lnTo>
                <a:lnTo>
                  <a:pt x="42" y="61"/>
                </a:lnTo>
                <a:lnTo>
                  <a:pt x="42" y="27"/>
                </a:lnTo>
                <a:lnTo>
                  <a:pt x="36" y="27"/>
                </a:lnTo>
                <a:lnTo>
                  <a:pt x="36" y="12"/>
                </a:lnTo>
                <a:lnTo>
                  <a:pt x="42" y="12"/>
                </a:lnTo>
                <a:lnTo>
                  <a:pt x="42" y="0"/>
                </a:lnTo>
                <a:close/>
                <a:moveTo>
                  <a:pt x="31" y="84"/>
                </a:moveTo>
                <a:lnTo>
                  <a:pt x="42" y="84"/>
                </a:lnTo>
                <a:lnTo>
                  <a:pt x="42" y="77"/>
                </a:lnTo>
                <a:lnTo>
                  <a:pt x="31" y="77"/>
                </a:lnTo>
                <a:lnTo>
                  <a:pt x="31" y="84"/>
                </a:lnTo>
                <a:close/>
                <a:moveTo>
                  <a:pt x="55" y="0"/>
                </a:moveTo>
                <a:lnTo>
                  <a:pt x="42" y="0"/>
                </a:lnTo>
                <a:lnTo>
                  <a:pt x="42" y="12"/>
                </a:lnTo>
                <a:lnTo>
                  <a:pt x="51" y="12"/>
                </a:lnTo>
                <a:lnTo>
                  <a:pt x="51" y="27"/>
                </a:lnTo>
                <a:lnTo>
                  <a:pt x="42" y="27"/>
                </a:lnTo>
                <a:lnTo>
                  <a:pt x="42" y="61"/>
                </a:lnTo>
                <a:lnTo>
                  <a:pt x="55" y="61"/>
                </a:lnTo>
                <a:lnTo>
                  <a:pt x="55" y="52"/>
                </a:lnTo>
                <a:lnTo>
                  <a:pt x="47" y="52"/>
                </a:lnTo>
                <a:lnTo>
                  <a:pt x="47" y="36"/>
                </a:lnTo>
                <a:lnTo>
                  <a:pt x="55" y="36"/>
                </a:lnTo>
                <a:lnTo>
                  <a:pt x="55" y="0"/>
                </a:lnTo>
                <a:close/>
                <a:moveTo>
                  <a:pt x="42" y="84"/>
                </a:moveTo>
                <a:lnTo>
                  <a:pt x="55" y="84"/>
                </a:lnTo>
                <a:lnTo>
                  <a:pt x="55" y="77"/>
                </a:lnTo>
                <a:lnTo>
                  <a:pt x="42" y="77"/>
                </a:lnTo>
                <a:lnTo>
                  <a:pt x="42" y="84"/>
                </a:lnTo>
                <a:close/>
                <a:moveTo>
                  <a:pt x="67" y="0"/>
                </a:moveTo>
                <a:lnTo>
                  <a:pt x="55" y="0"/>
                </a:lnTo>
                <a:lnTo>
                  <a:pt x="55" y="36"/>
                </a:lnTo>
                <a:lnTo>
                  <a:pt x="63" y="36"/>
                </a:lnTo>
                <a:lnTo>
                  <a:pt x="63" y="52"/>
                </a:lnTo>
                <a:lnTo>
                  <a:pt x="55" y="52"/>
                </a:lnTo>
                <a:lnTo>
                  <a:pt x="55" y="61"/>
                </a:lnTo>
                <a:lnTo>
                  <a:pt x="67" y="61"/>
                </a:lnTo>
                <a:lnTo>
                  <a:pt x="67" y="27"/>
                </a:lnTo>
                <a:lnTo>
                  <a:pt x="59" y="27"/>
                </a:lnTo>
                <a:lnTo>
                  <a:pt x="59" y="12"/>
                </a:lnTo>
                <a:lnTo>
                  <a:pt x="67" y="12"/>
                </a:lnTo>
                <a:lnTo>
                  <a:pt x="67" y="0"/>
                </a:lnTo>
                <a:close/>
                <a:moveTo>
                  <a:pt x="55" y="84"/>
                </a:moveTo>
                <a:lnTo>
                  <a:pt x="67" y="84"/>
                </a:lnTo>
                <a:lnTo>
                  <a:pt x="67" y="77"/>
                </a:lnTo>
                <a:lnTo>
                  <a:pt x="55" y="77"/>
                </a:lnTo>
                <a:lnTo>
                  <a:pt x="55" y="84"/>
                </a:lnTo>
                <a:close/>
                <a:moveTo>
                  <a:pt x="78" y="0"/>
                </a:moveTo>
                <a:lnTo>
                  <a:pt x="67" y="0"/>
                </a:lnTo>
                <a:lnTo>
                  <a:pt x="67" y="12"/>
                </a:lnTo>
                <a:lnTo>
                  <a:pt x="74" y="12"/>
                </a:lnTo>
                <a:lnTo>
                  <a:pt x="74" y="27"/>
                </a:lnTo>
                <a:lnTo>
                  <a:pt x="67" y="27"/>
                </a:lnTo>
                <a:lnTo>
                  <a:pt x="67" y="61"/>
                </a:lnTo>
                <a:lnTo>
                  <a:pt x="78" y="61"/>
                </a:lnTo>
                <a:lnTo>
                  <a:pt x="78" y="52"/>
                </a:lnTo>
                <a:lnTo>
                  <a:pt x="70" y="52"/>
                </a:lnTo>
                <a:lnTo>
                  <a:pt x="70" y="36"/>
                </a:lnTo>
                <a:lnTo>
                  <a:pt x="78" y="36"/>
                </a:lnTo>
                <a:lnTo>
                  <a:pt x="78" y="0"/>
                </a:lnTo>
                <a:close/>
                <a:moveTo>
                  <a:pt x="67" y="84"/>
                </a:moveTo>
                <a:lnTo>
                  <a:pt x="78" y="84"/>
                </a:lnTo>
                <a:lnTo>
                  <a:pt x="78" y="77"/>
                </a:lnTo>
                <a:lnTo>
                  <a:pt x="67" y="77"/>
                </a:lnTo>
                <a:lnTo>
                  <a:pt x="67" y="84"/>
                </a:lnTo>
                <a:close/>
                <a:moveTo>
                  <a:pt x="91" y="0"/>
                </a:moveTo>
                <a:lnTo>
                  <a:pt x="78" y="0"/>
                </a:lnTo>
                <a:lnTo>
                  <a:pt x="78" y="36"/>
                </a:lnTo>
                <a:lnTo>
                  <a:pt x="87" y="36"/>
                </a:lnTo>
                <a:lnTo>
                  <a:pt x="87" y="52"/>
                </a:lnTo>
                <a:lnTo>
                  <a:pt x="78" y="52"/>
                </a:lnTo>
                <a:lnTo>
                  <a:pt x="78" y="61"/>
                </a:lnTo>
                <a:lnTo>
                  <a:pt x="91" y="61"/>
                </a:lnTo>
                <a:lnTo>
                  <a:pt x="91" y="27"/>
                </a:lnTo>
                <a:lnTo>
                  <a:pt x="83" y="27"/>
                </a:lnTo>
                <a:lnTo>
                  <a:pt x="83" y="12"/>
                </a:lnTo>
                <a:lnTo>
                  <a:pt x="91" y="12"/>
                </a:lnTo>
                <a:lnTo>
                  <a:pt x="91" y="0"/>
                </a:lnTo>
                <a:close/>
                <a:moveTo>
                  <a:pt x="78" y="84"/>
                </a:moveTo>
                <a:lnTo>
                  <a:pt x="91" y="84"/>
                </a:lnTo>
                <a:lnTo>
                  <a:pt x="91" y="77"/>
                </a:lnTo>
                <a:lnTo>
                  <a:pt x="78" y="77"/>
                </a:lnTo>
                <a:lnTo>
                  <a:pt x="78" y="84"/>
                </a:lnTo>
                <a:close/>
                <a:moveTo>
                  <a:pt x="103" y="0"/>
                </a:moveTo>
                <a:lnTo>
                  <a:pt x="91" y="0"/>
                </a:lnTo>
                <a:lnTo>
                  <a:pt x="91" y="12"/>
                </a:lnTo>
                <a:lnTo>
                  <a:pt x="99" y="12"/>
                </a:lnTo>
                <a:lnTo>
                  <a:pt x="99" y="27"/>
                </a:lnTo>
                <a:lnTo>
                  <a:pt x="91" y="27"/>
                </a:lnTo>
                <a:lnTo>
                  <a:pt x="91" y="61"/>
                </a:lnTo>
                <a:lnTo>
                  <a:pt x="103" y="61"/>
                </a:lnTo>
                <a:lnTo>
                  <a:pt x="103" y="52"/>
                </a:lnTo>
                <a:lnTo>
                  <a:pt x="95" y="52"/>
                </a:lnTo>
                <a:lnTo>
                  <a:pt x="95" y="36"/>
                </a:lnTo>
                <a:lnTo>
                  <a:pt x="103" y="36"/>
                </a:lnTo>
                <a:lnTo>
                  <a:pt x="103" y="0"/>
                </a:lnTo>
                <a:close/>
                <a:moveTo>
                  <a:pt x="91" y="84"/>
                </a:moveTo>
                <a:lnTo>
                  <a:pt x="103" y="84"/>
                </a:lnTo>
                <a:lnTo>
                  <a:pt x="103" y="77"/>
                </a:lnTo>
                <a:lnTo>
                  <a:pt x="91" y="77"/>
                </a:lnTo>
                <a:lnTo>
                  <a:pt x="91" y="84"/>
                </a:lnTo>
                <a:close/>
                <a:moveTo>
                  <a:pt x="115" y="0"/>
                </a:moveTo>
                <a:lnTo>
                  <a:pt x="103" y="0"/>
                </a:lnTo>
                <a:lnTo>
                  <a:pt x="103" y="36"/>
                </a:lnTo>
                <a:lnTo>
                  <a:pt x="110" y="36"/>
                </a:lnTo>
                <a:lnTo>
                  <a:pt x="110" y="52"/>
                </a:lnTo>
                <a:lnTo>
                  <a:pt x="103" y="52"/>
                </a:lnTo>
                <a:lnTo>
                  <a:pt x="103" y="61"/>
                </a:lnTo>
                <a:lnTo>
                  <a:pt x="115" y="61"/>
                </a:lnTo>
                <a:lnTo>
                  <a:pt x="115" y="27"/>
                </a:lnTo>
                <a:lnTo>
                  <a:pt x="106" y="27"/>
                </a:lnTo>
                <a:lnTo>
                  <a:pt x="106" y="12"/>
                </a:lnTo>
                <a:lnTo>
                  <a:pt x="115" y="12"/>
                </a:lnTo>
                <a:lnTo>
                  <a:pt x="115" y="0"/>
                </a:lnTo>
                <a:close/>
                <a:moveTo>
                  <a:pt x="103" y="84"/>
                </a:moveTo>
                <a:lnTo>
                  <a:pt x="115" y="84"/>
                </a:lnTo>
                <a:lnTo>
                  <a:pt x="115" y="77"/>
                </a:lnTo>
                <a:lnTo>
                  <a:pt x="103" y="77"/>
                </a:lnTo>
                <a:lnTo>
                  <a:pt x="103" y="84"/>
                </a:lnTo>
                <a:close/>
                <a:moveTo>
                  <a:pt x="127" y="0"/>
                </a:moveTo>
                <a:lnTo>
                  <a:pt x="115" y="0"/>
                </a:lnTo>
                <a:lnTo>
                  <a:pt x="115" y="12"/>
                </a:lnTo>
                <a:lnTo>
                  <a:pt x="123" y="12"/>
                </a:lnTo>
                <a:lnTo>
                  <a:pt x="123" y="27"/>
                </a:lnTo>
                <a:lnTo>
                  <a:pt x="115" y="27"/>
                </a:lnTo>
                <a:lnTo>
                  <a:pt x="115" y="61"/>
                </a:lnTo>
                <a:lnTo>
                  <a:pt x="127" y="61"/>
                </a:lnTo>
                <a:lnTo>
                  <a:pt x="127" y="52"/>
                </a:lnTo>
                <a:lnTo>
                  <a:pt x="119" y="52"/>
                </a:lnTo>
                <a:lnTo>
                  <a:pt x="119" y="36"/>
                </a:lnTo>
                <a:lnTo>
                  <a:pt x="127" y="36"/>
                </a:lnTo>
                <a:lnTo>
                  <a:pt x="127" y="0"/>
                </a:lnTo>
                <a:close/>
                <a:moveTo>
                  <a:pt x="115" y="84"/>
                </a:moveTo>
                <a:lnTo>
                  <a:pt x="127" y="84"/>
                </a:lnTo>
                <a:lnTo>
                  <a:pt x="127" y="77"/>
                </a:lnTo>
                <a:lnTo>
                  <a:pt x="115" y="77"/>
                </a:lnTo>
                <a:lnTo>
                  <a:pt x="115" y="84"/>
                </a:lnTo>
                <a:close/>
                <a:moveTo>
                  <a:pt x="139" y="0"/>
                </a:moveTo>
                <a:lnTo>
                  <a:pt x="127" y="0"/>
                </a:lnTo>
                <a:lnTo>
                  <a:pt x="127" y="36"/>
                </a:lnTo>
                <a:lnTo>
                  <a:pt x="135" y="36"/>
                </a:lnTo>
                <a:lnTo>
                  <a:pt x="135" y="52"/>
                </a:lnTo>
                <a:lnTo>
                  <a:pt x="127" y="52"/>
                </a:lnTo>
                <a:lnTo>
                  <a:pt x="127" y="61"/>
                </a:lnTo>
                <a:lnTo>
                  <a:pt x="139" y="61"/>
                </a:lnTo>
                <a:lnTo>
                  <a:pt x="139" y="27"/>
                </a:lnTo>
                <a:lnTo>
                  <a:pt x="131" y="27"/>
                </a:lnTo>
                <a:lnTo>
                  <a:pt x="131" y="12"/>
                </a:lnTo>
                <a:lnTo>
                  <a:pt x="139" y="12"/>
                </a:lnTo>
                <a:lnTo>
                  <a:pt x="139" y="0"/>
                </a:lnTo>
                <a:close/>
                <a:moveTo>
                  <a:pt x="127" y="84"/>
                </a:moveTo>
                <a:lnTo>
                  <a:pt x="139" y="84"/>
                </a:lnTo>
                <a:lnTo>
                  <a:pt x="139" y="77"/>
                </a:lnTo>
                <a:lnTo>
                  <a:pt x="127" y="77"/>
                </a:lnTo>
                <a:lnTo>
                  <a:pt x="127" y="84"/>
                </a:lnTo>
                <a:close/>
                <a:moveTo>
                  <a:pt x="151" y="0"/>
                </a:moveTo>
                <a:lnTo>
                  <a:pt x="139" y="0"/>
                </a:lnTo>
                <a:lnTo>
                  <a:pt x="139" y="12"/>
                </a:lnTo>
                <a:lnTo>
                  <a:pt x="146" y="12"/>
                </a:lnTo>
                <a:lnTo>
                  <a:pt x="146" y="27"/>
                </a:lnTo>
                <a:lnTo>
                  <a:pt x="139" y="27"/>
                </a:lnTo>
                <a:lnTo>
                  <a:pt x="139" y="61"/>
                </a:lnTo>
                <a:lnTo>
                  <a:pt x="151" y="61"/>
                </a:lnTo>
                <a:lnTo>
                  <a:pt x="151" y="52"/>
                </a:lnTo>
                <a:lnTo>
                  <a:pt x="142" y="52"/>
                </a:lnTo>
                <a:lnTo>
                  <a:pt x="142" y="36"/>
                </a:lnTo>
                <a:lnTo>
                  <a:pt x="151" y="36"/>
                </a:lnTo>
                <a:lnTo>
                  <a:pt x="151" y="0"/>
                </a:lnTo>
                <a:close/>
                <a:moveTo>
                  <a:pt x="139" y="84"/>
                </a:moveTo>
                <a:lnTo>
                  <a:pt x="151" y="84"/>
                </a:lnTo>
                <a:lnTo>
                  <a:pt x="151" y="77"/>
                </a:lnTo>
                <a:lnTo>
                  <a:pt x="139" y="77"/>
                </a:lnTo>
                <a:lnTo>
                  <a:pt x="139" y="84"/>
                </a:lnTo>
                <a:close/>
                <a:moveTo>
                  <a:pt x="151" y="84"/>
                </a:moveTo>
                <a:lnTo>
                  <a:pt x="163" y="84"/>
                </a:lnTo>
                <a:lnTo>
                  <a:pt x="163" y="27"/>
                </a:lnTo>
                <a:lnTo>
                  <a:pt x="155" y="27"/>
                </a:lnTo>
                <a:lnTo>
                  <a:pt x="155" y="12"/>
                </a:lnTo>
                <a:lnTo>
                  <a:pt x="163" y="12"/>
                </a:lnTo>
                <a:lnTo>
                  <a:pt x="163" y="0"/>
                </a:lnTo>
                <a:lnTo>
                  <a:pt x="151" y="0"/>
                </a:lnTo>
                <a:lnTo>
                  <a:pt x="151" y="36"/>
                </a:lnTo>
                <a:lnTo>
                  <a:pt x="159" y="36"/>
                </a:lnTo>
                <a:lnTo>
                  <a:pt x="159" y="52"/>
                </a:lnTo>
                <a:lnTo>
                  <a:pt x="151" y="52"/>
                </a:lnTo>
                <a:lnTo>
                  <a:pt x="151" y="61"/>
                </a:lnTo>
                <a:lnTo>
                  <a:pt x="151" y="61"/>
                </a:lnTo>
                <a:lnTo>
                  <a:pt x="151" y="77"/>
                </a:lnTo>
                <a:lnTo>
                  <a:pt x="151" y="77"/>
                </a:lnTo>
                <a:lnTo>
                  <a:pt x="151" y="84"/>
                </a:lnTo>
                <a:close/>
                <a:moveTo>
                  <a:pt x="163" y="84"/>
                </a:moveTo>
                <a:lnTo>
                  <a:pt x="182" y="84"/>
                </a:lnTo>
                <a:lnTo>
                  <a:pt x="182" y="0"/>
                </a:lnTo>
                <a:lnTo>
                  <a:pt x="163" y="0"/>
                </a:lnTo>
                <a:lnTo>
                  <a:pt x="163" y="12"/>
                </a:lnTo>
                <a:lnTo>
                  <a:pt x="171" y="12"/>
                </a:lnTo>
                <a:lnTo>
                  <a:pt x="171" y="27"/>
                </a:lnTo>
                <a:lnTo>
                  <a:pt x="163" y="27"/>
                </a:lnTo>
                <a:lnTo>
                  <a:pt x="163" y="84"/>
                </a:lnTo>
                <a:close/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98" name="Freeform 104"/>
          <p:cNvSpPr>
            <a:spLocks/>
          </p:cNvSpPr>
          <p:nvPr userDrawn="1"/>
        </p:nvSpPr>
        <p:spPr bwMode="auto">
          <a:xfrm>
            <a:off x="9733547" y="6662737"/>
            <a:ext cx="168324" cy="41275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5" y="19"/>
              </a:cxn>
              <a:cxn ang="0">
                <a:pos x="38" y="11"/>
              </a:cxn>
              <a:cxn ang="0">
                <a:pos x="71" y="19"/>
              </a:cxn>
              <a:cxn ang="0">
                <a:pos x="76" y="9"/>
              </a:cxn>
              <a:cxn ang="0">
                <a:pos x="38" y="0"/>
              </a:cxn>
              <a:cxn ang="0">
                <a:pos x="0" y="9"/>
              </a:cxn>
            </a:cxnLst>
            <a:rect l="0" t="0" r="r" b="b"/>
            <a:pathLst>
              <a:path w="76" h="19">
                <a:moveTo>
                  <a:pt x="0" y="9"/>
                </a:moveTo>
                <a:cubicBezTo>
                  <a:pt x="5" y="19"/>
                  <a:pt x="5" y="19"/>
                  <a:pt x="5" y="19"/>
                </a:cubicBezTo>
                <a:cubicBezTo>
                  <a:pt x="14" y="14"/>
                  <a:pt x="26" y="11"/>
                  <a:pt x="38" y="11"/>
                </a:cubicBezTo>
                <a:cubicBezTo>
                  <a:pt x="50" y="11"/>
                  <a:pt x="62" y="14"/>
                  <a:pt x="71" y="19"/>
                </a:cubicBezTo>
                <a:cubicBezTo>
                  <a:pt x="76" y="9"/>
                  <a:pt x="76" y="9"/>
                  <a:pt x="76" y="9"/>
                </a:cubicBezTo>
                <a:cubicBezTo>
                  <a:pt x="65" y="3"/>
                  <a:pt x="52" y="0"/>
                  <a:pt x="38" y="0"/>
                </a:cubicBezTo>
                <a:cubicBezTo>
                  <a:pt x="24" y="0"/>
                  <a:pt x="11" y="3"/>
                  <a:pt x="0" y="9"/>
                </a:cubicBezTo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99" name="Freeform 105"/>
          <p:cNvSpPr>
            <a:spLocks/>
          </p:cNvSpPr>
          <p:nvPr userDrawn="1"/>
        </p:nvSpPr>
        <p:spPr bwMode="auto">
          <a:xfrm>
            <a:off x="9704693" y="6619876"/>
            <a:ext cx="226036" cy="44451"/>
          </a:xfrm>
          <a:custGeom>
            <a:avLst/>
            <a:gdLst/>
            <a:ahLst/>
            <a:cxnLst>
              <a:cxn ang="0">
                <a:pos x="102" y="12"/>
              </a:cxn>
              <a:cxn ang="0">
                <a:pos x="51" y="0"/>
              </a:cxn>
              <a:cxn ang="0">
                <a:pos x="0" y="12"/>
              </a:cxn>
              <a:cxn ang="0">
                <a:pos x="5" y="21"/>
              </a:cxn>
              <a:cxn ang="0">
                <a:pos x="51" y="10"/>
              </a:cxn>
              <a:cxn ang="0">
                <a:pos x="97" y="21"/>
              </a:cxn>
              <a:cxn ang="0">
                <a:pos x="102" y="12"/>
              </a:cxn>
            </a:cxnLst>
            <a:rect l="0" t="0" r="r" b="b"/>
            <a:pathLst>
              <a:path w="102" h="21">
                <a:moveTo>
                  <a:pt x="102" y="12"/>
                </a:moveTo>
                <a:cubicBezTo>
                  <a:pt x="87" y="4"/>
                  <a:pt x="69" y="0"/>
                  <a:pt x="51" y="0"/>
                </a:cubicBezTo>
                <a:cubicBezTo>
                  <a:pt x="33" y="0"/>
                  <a:pt x="14" y="4"/>
                  <a:pt x="0" y="12"/>
                </a:cubicBezTo>
                <a:cubicBezTo>
                  <a:pt x="5" y="21"/>
                  <a:pt x="5" y="21"/>
                  <a:pt x="5" y="21"/>
                </a:cubicBezTo>
                <a:cubicBezTo>
                  <a:pt x="18" y="14"/>
                  <a:pt x="34" y="10"/>
                  <a:pt x="51" y="10"/>
                </a:cubicBezTo>
                <a:cubicBezTo>
                  <a:pt x="68" y="10"/>
                  <a:pt x="84" y="14"/>
                  <a:pt x="97" y="21"/>
                </a:cubicBezTo>
                <a:lnTo>
                  <a:pt x="102" y="12"/>
                </a:lnTo>
                <a:close/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09" name="Freeform 115"/>
          <p:cNvSpPr>
            <a:spLocks noEditPoints="1"/>
          </p:cNvSpPr>
          <p:nvPr userDrawn="1"/>
        </p:nvSpPr>
        <p:spPr bwMode="auto">
          <a:xfrm>
            <a:off x="10079815" y="28576"/>
            <a:ext cx="226036" cy="223837"/>
          </a:xfrm>
          <a:custGeom>
            <a:avLst/>
            <a:gdLst/>
            <a:ahLst/>
            <a:cxnLst>
              <a:cxn ang="0">
                <a:pos x="48" y="61"/>
              </a:cxn>
              <a:cxn ang="0">
                <a:pos x="44" y="55"/>
              </a:cxn>
              <a:cxn ang="0">
                <a:pos x="41" y="54"/>
              </a:cxn>
              <a:cxn ang="0">
                <a:pos x="37" y="47"/>
              </a:cxn>
              <a:cxn ang="0">
                <a:pos x="46" y="42"/>
              </a:cxn>
              <a:cxn ang="0">
                <a:pos x="53" y="46"/>
              </a:cxn>
              <a:cxn ang="0">
                <a:pos x="1" y="43"/>
              </a:cxn>
              <a:cxn ang="0">
                <a:pos x="2" y="64"/>
              </a:cxn>
              <a:cxn ang="0">
                <a:pos x="11" y="83"/>
              </a:cxn>
              <a:cxn ang="0">
                <a:pos x="32" y="99"/>
              </a:cxn>
              <a:cxn ang="0">
                <a:pos x="52" y="82"/>
              </a:cxn>
              <a:cxn ang="0">
                <a:pos x="50" y="73"/>
              </a:cxn>
              <a:cxn ang="0">
                <a:pos x="53" y="65"/>
              </a:cxn>
              <a:cxn ang="0">
                <a:pos x="47" y="63"/>
              </a:cxn>
              <a:cxn ang="0">
                <a:pos x="40" y="59"/>
              </a:cxn>
              <a:cxn ang="0">
                <a:pos x="29" y="54"/>
              </a:cxn>
              <a:cxn ang="0">
                <a:pos x="25" y="46"/>
              </a:cxn>
              <a:cxn ang="0">
                <a:pos x="22" y="45"/>
              </a:cxn>
              <a:cxn ang="0">
                <a:pos x="22" y="47"/>
              </a:cxn>
              <a:cxn ang="0">
                <a:pos x="19" y="38"/>
              </a:cxn>
              <a:cxn ang="0">
                <a:pos x="19" y="29"/>
              </a:cxn>
              <a:cxn ang="0">
                <a:pos x="22" y="20"/>
              </a:cxn>
              <a:cxn ang="0">
                <a:pos x="22" y="15"/>
              </a:cxn>
              <a:cxn ang="0">
                <a:pos x="49" y="4"/>
              </a:cxn>
              <a:cxn ang="0">
                <a:pos x="52" y="0"/>
              </a:cxn>
              <a:cxn ang="0">
                <a:pos x="30" y="5"/>
              </a:cxn>
              <a:cxn ang="0">
                <a:pos x="13" y="17"/>
              </a:cxn>
              <a:cxn ang="0">
                <a:pos x="3" y="34"/>
              </a:cxn>
              <a:cxn ang="0">
                <a:pos x="70" y="99"/>
              </a:cxn>
              <a:cxn ang="0">
                <a:pos x="91" y="83"/>
              </a:cxn>
              <a:cxn ang="0">
                <a:pos x="99" y="69"/>
              </a:cxn>
              <a:cxn ang="0">
                <a:pos x="102" y="46"/>
              </a:cxn>
              <a:cxn ang="0">
                <a:pos x="97" y="29"/>
              </a:cxn>
              <a:cxn ang="0">
                <a:pos x="85" y="13"/>
              </a:cxn>
              <a:cxn ang="0">
                <a:pos x="72" y="4"/>
              </a:cxn>
              <a:cxn ang="0">
                <a:pos x="61" y="1"/>
              </a:cxn>
              <a:cxn ang="0">
                <a:pos x="59" y="5"/>
              </a:cxn>
              <a:cxn ang="0">
                <a:pos x="62" y="4"/>
              </a:cxn>
              <a:cxn ang="0">
                <a:pos x="71" y="7"/>
              </a:cxn>
              <a:cxn ang="0">
                <a:pos x="67" y="9"/>
              </a:cxn>
              <a:cxn ang="0">
                <a:pos x="62" y="10"/>
              </a:cxn>
              <a:cxn ang="0">
                <a:pos x="57" y="15"/>
              </a:cxn>
              <a:cxn ang="0">
                <a:pos x="63" y="20"/>
              </a:cxn>
              <a:cxn ang="0">
                <a:pos x="71" y="12"/>
              </a:cxn>
              <a:cxn ang="0">
                <a:pos x="75" y="10"/>
              </a:cxn>
              <a:cxn ang="0">
                <a:pos x="79" y="14"/>
              </a:cxn>
              <a:cxn ang="0">
                <a:pos x="84" y="18"/>
              </a:cxn>
              <a:cxn ang="0">
                <a:pos x="85" y="25"/>
              </a:cxn>
              <a:cxn ang="0">
                <a:pos x="83" y="21"/>
              </a:cxn>
              <a:cxn ang="0">
                <a:pos x="77" y="22"/>
              </a:cxn>
              <a:cxn ang="0">
                <a:pos x="76" y="26"/>
              </a:cxn>
              <a:cxn ang="0">
                <a:pos x="73" y="27"/>
              </a:cxn>
              <a:cxn ang="0">
                <a:pos x="64" y="32"/>
              </a:cxn>
              <a:cxn ang="0">
                <a:pos x="58" y="38"/>
              </a:cxn>
              <a:cxn ang="0">
                <a:pos x="56" y="62"/>
              </a:cxn>
              <a:cxn ang="0">
                <a:pos x="62" y="61"/>
              </a:cxn>
              <a:cxn ang="0">
                <a:pos x="70" y="62"/>
              </a:cxn>
              <a:cxn ang="0">
                <a:pos x="76" y="67"/>
              </a:cxn>
              <a:cxn ang="0">
                <a:pos x="83" y="74"/>
              </a:cxn>
              <a:cxn ang="0">
                <a:pos x="90" y="76"/>
              </a:cxn>
              <a:cxn ang="0">
                <a:pos x="62" y="92"/>
              </a:cxn>
              <a:cxn ang="0">
                <a:pos x="55" y="102"/>
              </a:cxn>
            </a:cxnLst>
            <a:rect l="0" t="0" r="r" b="b"/>
            <a:pathLst>
              <a:path w="102" h="102">
                <a:moveTo>
                  <a:pt x="55" y="40"/>
                </a:moveTo>
                <a:cubicBezTo>
                  <a:pt x="55" y="64"/>
                  <a:pt x="55" y="64"/>
                  <a:pt x="55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3" y="64"/>
                  <a:pt x="53" y="63"/>
                </a:cubicBezTo>
                <a:cubicBezTo>
                  <a:pt x="52" y="63"/>
                  <a:pt x="51" y="64"/>
                  <a:pt x="50" y="64"/>
                </a:cubicBezTo>
                <a:cubicBezTo>
                  <a:pt x="49" y="64"/>
                  <a:pt x="48" y="62"/>
                  <a:pt x="48" y="61"/>
                </a:cubicBezTo>
                <a:cubicBezTo>
                  <a:pt x="48" y="61"/>
                  <a:pt x="48" y="60"/>
                  <a:pt x="48" y="59"/>
                </a:cubicBezTo>
                <a:cubicBezTo>
                  <a:pt x="48" y="59"/>
                  <a:pt x="48" y="58"/>
                  <a:pt x="48" y="58"/>
                </a:cubicBezTo>
                <a:cubicBezTo>
                  <a:pt x="48" y="57"/>
                  <a:pt x="48" y="57"/>
                  <a:pt x="47" y="57"/>
                </a:cubicBezTo>
                <a:cubicBezTo>
                  <a:pt x="46" y="57"/>
                  <a:pt x="45" y="57"/>
                  <a:pt x="43" y="57"/>
                </a:cubicBezTo>
                <a:cubicBezTo>
                  <a:pt x="43" y="56"/>
                  <a:pt x="44" y="56"/>
                  <a:pt x="44" y="56"/>
                </a:cubicBezTo>
                <a:cubicBezTo>
                  <a:pt x="44" y="55"/>
                  <a:pt x="44" y="55"/>
                  <a:pt x="44" y="55"/>
                </a:cubicBezTo>
                <a:cubicBezTo>
                  <a:pt x="44" y="55"/>
                  <a:pt x="44" y="54"/>
                  <a:pt x="45" y="54"/>
                </a:cubicBezTo>
                <a:cubicBezTo>
                  <a:pt x="45" y="54"/>
                  <a:pt x="45" y="53"/>
                  <a:pt x="45" y="53"/>
                </a:cubicBezTo>
                <a:cubicBezTo>
                  <a:pt x="45" y="53"/>
                  <a:pt x="45" y="52"/>
                  <a:pt x="45" y="52"/>
                </a:cubicBezTo>
                <a:cubicBezTo>
                  <a:pt x="45" y="52"/>
                  <a:pt x="45" y="51"/>
                  <a:pt x="45" y="51"/>
                </a:cubicBezTo>
                <a:cubicBezTo>
                  <a:pt x="44" y="51"/>
                  <a:pt x="43" y="51"/>
                  <a:pt x="43" y="51"/>
                </a:cubicBezTo>
                <a:cubicBezTo>
                  <a:pt x="42" y="52"/>
                  <a:pt x="42" y="53"/>
                  <a:pt x="41" y="54"/>
                </a:cubicBezTo>
                <a:cubicBezTo>
                  <a:pt x="40" y="54"/>
                  <a:pt x="40" y="54"/>
                  <a:pt x="39" y="54"/>
                </a:cubicBezTo>
                <a:cubicBezTo>
                  <a:pt x="39" y="54"/>
                  <a:pt x="38" y="54"/>
                  <a:pt x="38" y="54"/>
                </a:cubicBezTo>
                <a:cubicBezTo>
                  <a:pt x="38" y="54"/>
                  <a:pt x="37" y="54"/>
                  <a:pt x="36" y="54"/>
                </a:cubicBezTo>
                <a:cubicBezTo>
                  <a:pt x="36" y="53"/>
                  <a:pt x="36" y="52"/>
                  <a:pt x="36" y="52"/>
                </a:cubicBezTo>
                <a:cubicBezTo>
                  <a:pt x="35" y="50"/>
                  <a:pt x="36" y="49"/>
                  <a:pt x="36" y="47"/>
                </a:cubicBezTo>
                <a:cubicBezTo>
                  <a:pt x="36" y="47"/>
                  <a:pt x="37" y="47"/>
                  <a:pt x="37" y="47"/>
                </a:cubicBezTo>
                <a:cubicBezTo>
                  <a:pt x="37" y="46"/>
                  <a:pt x="37" y="46"/>
                  <a:pt x="37" y="45"/>
                </a:cubicBezTo>
                <a:cubicBezTo>
                  <a:pt x="37" y="45"/>
                  <a:pt x="38" y="44"/>
                  <a:pt x="39" y="44"/>
                </a:cubicBezTo>
                <a:cubicBezTo>
                  <a:pt x="40" y="43"/>
                  <a:pt x="40" y="43"/>
                  <a:pt x="41" y="43"/>
                </a:cubicBezTo>
                <a:cubicBezTo>
                  <a:pt x="42" y="43"/>
                  <a:pt x="42" y="43"/>
                  <a:pt x="43" y="43"/>
                </a:cubicBezTo>
                <a:cubicBezTo>
                  <a:pt x="43" y="43"/>
                  <a:pt x="43" y="43"/>
                  <a:pt x="44" y="43"/>
                </a:cubicBezTo>
                <a:cubicBezTo>
                  <a:pt x="45" y="43"/>
                  <a:pt x="45" y="42"/>
                  <a:pt x="46" y="42"/>
                </a:cubicBezTo>
                <a:cubicBezTo>
                  <a:pt x="47" y="42"/>
                  <a:pt x="47" y="42"/>
                  <a:pt x="48" y="42"/>
                </a:cubicBezTo>
                <a:cubicBezTo>
                  <a:pt x="49" y="42"/>
                  <a:pt x="49" y="43"/>
                  <a:pt x="49" y="43"/>
                </a:cubicBezTo>
                <a:cubicBezTo>
                  <a:pt x="50" y="43"/>
                  <a:pt x="50" y="42"/>
                  <a:pt x="50" y="42"/>
                </a:cubicBezTo>
                <a:cubicBezTo>
                  <a:pt x="51" y="42"/>
                  <a:pt x="51" y="43"/>
                  <a:pt x="51" y="44"/>
                </a:cubicBezTo>
                <a:cubicBezTo>
                  <a:pt x="51" y="44"/>
                  <a:pt x="51" y="44"/>
                  <a:pt x="51" y="45"/>
                </a:cubicBezTo>
                <a:cubicBezTo>
                  <a:pt x="52" y="46"/>
                  <a:pt x="53" y="46"/>
                  <a:pt x="53" y="46"/>
                </a:cubicBezTo>
                <a:cubicBezTo>
                  <a:pt x="54" y="46"/>
                  <a:pt x="53" y="45"/>
                  <a:pt x="53" y="44"/>
                </a:cubicBezTo>
                <a:cubicBezTo>
                  <a:pt x="53" y="44"/>
                  <a:pt x="53" y="44"/>
                  <a:pt x="53" y="44"/>
                </a:cubicBezTo>
                <a:cubicBezTo>
                  <a:pt x="53" y="43"/>
                  <a:pt x="53" y="43"/>
                  <a:pt x="53" y="42"/>
                </a:cubicBezTo>
                <a:cubicBezTo>
                  <a:pt x="53" y="41"/>
                  <a:pt x="54" y="41"/>
                  <a:pt x="55" y="40"/>
                </a:cubicBezTo>
                <a:moveTo>
                  <a:pt x="1" y="41"/>
                </a:moveTo>
                <a:cubicBezTo>
                  <a:pt x="1" y="42"/>
                  <a:pt x="1" y="43"/>
                  <a:pt x="1" y="43"/>
                </a:cubicBezTo>
                <a:cubicBezTo>
                  <a:pt x="0" y="44"/>
                  <a:pt x="0" y="45"/>
                  <a:pt x="0" y="46"/>
                </a:cubicBezTo>
                <a:cubicBezTo>
                  <a:pt x="0" y="48"/>
                  <a:pt x="0" y="49"/>
                  <a:pt x="0" y="51"/>
                </a:cubicBezTo>
                <a:cubicBezTo>
                  <a:pt x="0" y="53"/>
                  <a:pt x="0" y="55"/>
                  <a:pt x="0" y="56"/>
                </a:cubicBezTo>
                <a:cubicBezTo>
                  <a:pt x="0" y="57"/>
                  <a:pt x="0" y="58"/>
                  <a:pt x="1" y="59"/>
                </a:cubicBezTo>
                <a:cubicBezTo>
                  <a:pt x="1" y="60"/>
                  <a:pt x="1" y="61"/>
                  <a:pt x="1" y="62"/>
                </a:cubicBezTo>
                <a:cubicBezTo>
                  <a:pt x="1" y="62"/>
                  <a:pt x="1" y="63"/>
                  <a:pt x="2" y="64"/>
                </a:cubicBezTo>
                <a:cubicBezTo>
                  <a:pt x="2" y="66"/>
                  <a:pt x="2" y="67"/>
                  <a:pt x="3" y="69"/>
                </a:cubicBezTo>
                <a:cubicBezTo>
                  <a:pt x="3" y="70"/>
                  <a:pt x="4" y="70"/>
                  <a:pt x="4" y="71"/>
                </a:cubicBezTo>
                <a:cubicBezTo>
                  <a:pt x="4" y="72"/>
                  <a:pt x="5" y="73"/>
                  <a:pt x="5" y="73"/>
                </a:cubicBezTo>
                <a:cubicBezTo>
                  <a:pt x="5" y="74"/>
                  <a:pt x="5" y="74"/>
                  <a:pt x="6" y="75"/>
                </a:cubicBezTo>
                <a:cubicBezTo>
                  <a:pt x="6" y="75"/>
                  <a:pt x="6" y="76"/>
                  <a:pt x="7" y="77"/>
                </a:cubicBezTo>
                <a:cubicBezTo>
                  <a:pt x="8" y="79"/>
                  <a:pt x="9" y="81"/>
                  <a:pt x="11" y="83"/>
                </a:cubicBezTo>
                <a:cubicBezTo>
                  <a:pt x="12" y="84"/>
                  <a:pt x="12" y="85"/>
                  <a:pt x="13" y="86"/>
                </a:cubicBezTo>
                <a:cubicBezTo>
                  <a:pt x="14" y="86"/>
                  <a:pt x="14" y="87"/>
                  <a:pt x="15" y="87"/>
                </a:cubicBezTo>
                <a:cubicBezTo>
                  <a:pt x="15" y="88"/>
                  <a:pt x="16" y="89"/>
                  <a:pt x="17" y="89"/>
                </a:cubicBezTo>
                <a:cubicBezTo>
                  <a:pt x="19" y="92"/>
                  <a:pt x="22" y="94"/>
                  <a:pt x="26" y="96"/>
                </a:cubicBezTo>
                <a:cubicBezTo>
                  <a:pt x="26" y="96"/>
                  <a:pt x="27" y="96"/>
                  <a:pt x="28" y="97"/>
                </a:cubicBezTo>
                <a:cubicBezTo>
                  <a:pt x="29" y="98"/>
                  <a:pt x="31" y="98"/>
                  <a:pt x="32" y="99"/>
                </a:cubicBezTo>
                <a:cubicBezTo>
                  <a:pt x="33" y="99"/>
                  <a:pt x="34" y="99"/>
                  <a:pt x="35" y="100"/>
                </a:cubicBezTo>
                <a:cubicBezTo>
                  <a:pt x="40" y="101"/>
                  <a:pt x="45" y="102"/>
                  <a:pt x="51" y="102"/>
                </a:cubicBezTo>
                <a:cubicBezTo>
                  <a:pt x="52" y="102"/>
                  <a:pt x="53" y="102"/>
                  <a:pt x="55" y="102"/>
                </a:cubicBezTo>
                <a:cubicBezTo>
                  <a:pt x="55" y="86"/>
                  <a:pt x="55" y="86"/>
                  <a:pt x="55" y="86"/>
                </a:cubicBezTo>
                <a:cubicBezTo>
                  <a:pt x="54" y="85"/>
                  <a:pt x="54" y="85"/>
                  <a:pt x="54" y="85"/>
                </a:cubicBezTo>
                <a:cubicBezTo>
                  <a:pt x="53" y="84"/>
                  <a:pt x="53" y="83"/>
                  <a:pt x="52" y="82"/>
                </a:cubicBezTo>
                <a:cubicBezTo>
                  <a:pt x="52" y="81"/>
                  <a:pt x="51" y="80"/>
                  <a:pt x="51" y="80"/>
                </a:cubicBezTo>
                <a:cubicBezTo>
                  <a:pt x="51" y="80"/>
                  <a:pt x="50" y="79"/>
                  <a:pt x="50" y="79"/>
                </a:cubicBezTo>
                <a:cubicBezTo>
                  <a:pt x="50" y="79"/>
                  <a:pt x="49" y="78"/>
                  <a:pt x="50" y="77"/>
                </a:cubicBezTo>
                <a:cubicBezTo>
                  <a:pt x="50" y="77"/>
                  <a:pt x="51" y="76"/>
                  <a:pt x="51" y="76"/>
                </a:cubicBezTo>
                <a:cubicBezTo>
                  <a:pt x="51" y="76"/>
                  <a:pt x="50" y="75"/>
                  <a:pt x="50" y="75"/>
                </a:cubicBezTo>
                <a:cubicBezTo>
                  <a:pt x="50" y="74"/>
                  <a:pt x="50" y="74"/>
                  <a:pt x="50" y="73"/>
                </a:cubicBezTo>
                <a:cubicBezTo>
                  <a:pt x="51" y="73"/>
                  <a:pt x="51" y="72"/>
                  <a:pt x="51" y="72"/>
                </a:cubicBezTo>
                <a:cubicBezTo>
                  <a:pt x="51" y="72"/>
                  <a:pt x="51" y="72"/>
                  <a:pt x="52" y="72"/>
                </a:cubicBezTo>
                <a:cubicBezTo>
                  <a:pt x="52" y="71"/>
                  <a:pt x="52" y="71"/>
                  <a:pt x="52" y="71"/>
                </a:cubicBezTo>
                <a:cubicBezTo>
                  <a:pt x="53" y="70"/>
                  <a:pt x="53" y="70"/>
                  <a:pt x="53" y="69"/>
                </a:cubicBezTo>
                <a:cubicBezTo>
                  <a:pt x="54" y="69"/>
                  <a:pt x="54" y="67"/>
                  <a:pt x="53" y="66"/>
                </a:cubicBezTo>
                <a:cubicBezTo>
                  <a:pt x="53" y="66"/>
                  <a:pt x="53" y="66"/>
                  <a:pt x="53" y="65"/>
                </a:cubicBezTo>
                <a:cubicBezTo>
                  <a:pt x="53" y="65"/>
                  <a:pt x="53" y="64"/>
                  <a:pt x="52" y="64"/>
                </a:cubicBezTo>
                <a:cubicBezTo>
                  <a:pt x="51" y="64"/>
                  <a:pt x="51" y="64"/>
                  <a:pt x="51" y="65"/>
                </a:cubicBezTo>
                <a:cubicBezTo>
                  <a:pt x="51" y="65"/>
                  <a:pt x="51" y="65"/>
                  <a:pt x="50" y="66"/>
                </a:cubicBezTo>
                <a:cubicBezTo>
                  <a:pt x="50" y="66"/>
                  <a:pt x="50" y="65"/>
                  <a:pt x="49" y="65"/>
                </a:cubicBezTo>
                <a:cubicBezTo>
                  <a:pt x="49" y="65"/>
                  <a:pt x="48" y="65"/>
                  <a:pt x="48" y="64"/>
                </a:cubicBezTo>
                <a:cubicBezTo>
                  <a:pt x="47" y="64"/>
                  <a:pt x="47" y="63"/>
                  <a:pt x="47" y="63"/>
                </a:cubicBezTo>
                <a:cubicBezTo>
                  <a:pt x="46" y="63"/>
                  <a:pt x="46" y="63"/>
                  <a:pt x="45" y="63"/>
                </a:cubicBezTo>
                <a:cubicBezTo>
                  <a:pt x="45" y="62"/>
                  <a:pt x="45" y="62"/>
                  <a:pt x="45" y="62"/>
                </a:cubicBezTo>
                <a:cubicBezTo>
                  <a:pt x="45" y="61"/>
                  <a:pt x="44" y="60"/>
                  <a:pt x="44" y="60"/>
                </a:cubicBezTo>
                <a:cubicBezTo>
                  <a:pt x="43" y="59"/>
                  <a:pt x="42" y="59"/>
                  <a:pt x="42" y="59"/>
                </a:cubicBezTo>
                <a:cubicBezTo>
                  <a:pt x="42" y="59"/>
                  <a:pt x="41" y="59"/>
                  <a:pt x="41" y="59"/>
                </a:cubicBezTo>
                <a:cubicBezTo>
                  <a:pt x="41" y="59"/>
                  <a:pt x="40" y="59"/>
                  <a:pt x="40" y="59"/>
                </a:cubicBezTo>
                <a:cubicBezTo>
                  <a:pt x="39" y="58"/>
                  <a:pt x="38" y="56"/>
                  <a:pt x="37" y="56"/>
                </a:cubicBezTo>
                <a:cubicBezTo>
                  <a:pt x="36" y="56"/>
                  <a:pt x="36" y="57"/>
                  <a:pt x="35" y="57"/>
                </a:cubicBezTo>
                <a:cubicBezTo>
                  <a:pt x="35" y="57"/>
                  <a:pt x="34" y="57"/>
                  <a:pt x="33" y="56"/>
                </a:cubicBezTo>
                <a:cubicBezTo>
                  <a:pt x="33" y="56"/>
                  <a:pt x="32" y="56"/>
                  <a:pt x="31" y="55"/>
                </a:cubicBezTo>
                <a:cubicBezTo>
                  <a:pt x="31" y="55"/>
                  <a:pt x="31" y="55"/>
                  <a:pt x="30" y="55"/>
                </a:cubicBezTo>
                <a:cubicBezTo>
                  <a:pt x="30" y="55"/>
                  <a:pt x="30" y="55"/>
                  <a:pt x="29" y="54"/>
                </a:cubicBezTo>
                <a:cubicBezTo>
                  <a:pt x="29" y="54"/>
                  <a:pt x="29" y="54"/>
                  <a:pt x="28" y="54"/>
                </a:cubicBezTo>
                <a:cubicBezTo>
                  <a:pt x="28" y="53"/>
                  <a:pt x="27" y="53"/>
                  <a:pt x="27" y="52"/>
                </a:cubicBezTo>
                <a:cubicBezTo>
                  <a:pt x="27" y="52"/>
                  <a:pt x="28" y="52"/>
                  <a:pt x="28" y="51"/>
                </a:cubicBezTo>
                <a:cubicBezTo>
                  <a:pt x="28" y="50"/>
                  <a:pt x="27" y="49"/>
                  <a:pt x="26" y="48"/>
                </a:cubicBezTo>
                <a:cubicBezTo>
                  <a:pt x="26" y="48"/>
                  <a:pt x="25" y="47"/>
                  <a:pt x="25" y="47"/>
                </a:cubicBezTo>
                <a:cubicBezTo>
                  <a:pt x="25" y="46"/>
                  <a:pt x="25" y="46"/>
                  <a:pt x="25" y="46"/>
                </a:cubicBezTo>
                <a:cubicBezTo>
                  <a:pt x="24" y="46"/>
                  <a:pt x="24" y="45"/>
                  <a:pt x="24" y="45"/>
                </a:cubicBezTo>
                <a:cubicBezTo>
                  <a:pt x="23" y="44"/>
                  <a:pt x="23" y="44"/>
                  <a:pt x="23" y="43"/>
                </a:cubicBezTo>
                <a:cubicBezTo>
                  <a:pt x="23" y="43"/>
                  <a:pt x="23" y="42"/>
                  <a:pt x="23" y="41"/>
                </a:cubicBezTo>
                <a:cubicBezTo>
                  <a:pt x="22" y="40"/>
                  <a:pt x="21" y="41"/>
                  <a:pt x="21" y="42"/>
                </a:cubicBezTo>
                <a:cubicBezTo>
                  <a:pt x="21" y="43"/>
                  <a:pt x="22" y="43"/>
                  <a:pt x="22" y="43"/>
                </a:cubicBezTo>
                <a:cubicBezTo>
                  <a:pt x="22" y="44"/>
                  <a:pt x="22" y="44"/>
                  <a:pt x="22" y="45"/>
                </a:cubicBezTo>
                <a:cubicBezTo>
                  <a:pt x="22" y="45"/>
                  <a:pt x="23" y="45"/>
                  <a:pt x="23" y="46"/>
                </a:cubicBezTo>
                <a:cubicBezTo>
                  <a:pt x="23" y="47"/>
                  <a:pt x="23" y="47"/>
                  <a:pt x="23" y="48"/>
                </a:cubicBezTo>
                <a:cubicBezTo>
                  <a:pt x="24" y="48"/>
                  <a:pt x="24" y="49"/>
                  <a:pt x="24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3" y="48"/>
                  <a:pt x="22" y="48"/>
                  <a:pt x="22" y="48"/>
                </a:cubicBezTo>
                <a:cubicBezTo>
                  <a:pt x="22" y="47"/>
                  <a:pt x="22" y="47"/>
                  <a:pt x="22" y="47"/>
                </a:cubicBezTo>
                <a:cubicBezTo>
                  <a:pt x="22" y="46"/>
                  <a:pt x="20" y="46"/>
                  <a:pt x="20" y="45"/>
                </a:cubicBezTo>
                <a:cubicBezTo>
                  <a:pt x="20" y="44"/>
                  <a:pt x="21" y="44"/>
                  <a:pt x="21" y="44"/>
                </a:cubicBezTo>
                <a:cubicBezTo>
                  <a:pt x="21" y="43"/>
                  <a:pt x="20" y="43"/>
                  <a:pt x="20" y="42"/>
                </a:cubicBezTo>
                <a:cubicBezTo>
                  <a:pt x="20" y="42"/>
                  <a:pt x="20" y="41"/>
                  <a:pt x="20" y="41"/>
                </a:cubicBezTo>
                <a:cubicBezTo>
                  <a:pt x="20" y="40"/>
                  <a:pt x="20" y="40"/>
                  <a:pt x="20" y="39"/>
                </a:cubicBezTo>
                <a:cubicBezTo>
                  <a:pt x="20" y="39"/>
                  <a:pt x="19" y="38"/>
                  <a:pt x="19" y="38"/>
                </a:cubicBezTo>
                <a:cubicBezTo>
                  <a:pt x="18" y="38"/>
                  <a:pt x="18" y="38"/>
                  <a:pt x="17" y="38"/>
                </a:cubicBezTo>
                <a:cubicBezTo>
                  <a:pt x="17" y="37"/>
                  <a:pt x="17" y="37"/>
                  <a:pt x="17" y="36"/>
                </a:cubicBezTo>
                <a:cubicBezTo>
                  <a:pt x="17" y="35"/>
                  <a:pt x="17" y="35"/>
                  <a:pt x="17" y="34"/>
                </a:cubicBezTo>
                <a:cubicBezTo>
                  <a:pt x="17" y="33"/>
                  <a:pt x="17" y="33"/>
                  <a:pt x="17" y="32"/>
                </a:cubicBezTo>
                <a:cubicBezTo>
                  <a:pt x="17" y="31"/>
                  <a:pt x="18" y="31"/>
                  <a:pt x="18" y="31"/>
                </a:cubicBezTo>
                <a:cubicBezTo>
                  <a:pt x="18" y="30"/>
                  <a:pt x="18" y="30"/>
                  <a:pt x="19" y="29"/>
                </a:cubicBezTo>
                <a:cubicBezTo>
                  <a:pt x="19" y="29"/>
                  <a:pt x="20" y="28"/>
                  <a:pt x="20" y="27"/>
                </a:cubicBezTo>
                <a:cubicBezTo>
                  <a:pt x="21" y="27"/>
                  <a:pt x="22" y="26"/>
                  <a:pt x="22" y="25"/>
                </a:cubicBezTo>
                <a:cubicBezTo>
                  <a:pt x="22" y="25"/>
                  <a:pt x="23" y="24"/>
                  <a:pt x="22" y="24"/>
                </a:cubicBezTo>
                <a:cubicBezTo>
                  <a:pt x="22" y="23"/>
                  <a:pt x="21" y="23"/>
                  <a:pt x="21" y="22"/>
                </a:cubicBezTo>
                <a:cubicBezTo>
                  <a:pt x="22" y="22"/>
                  <a:pt x="22" y="22"/>
                  <a:pt x="22" y="21"/>
                </a:cubicBezTo>
                <a:cubicBezTo>
                  <a:pt x="22" y="21"/>
                  <a:pt x="22" y="20"/>
                  <a:pt x="22" y="20"/>
                </a:cubicBezTo>
                <a:cubicBezTo>
                  <a:pt x="22" y="20"/>
                  <a:pt x="22" y="19"/>
                  <a:pt x="22" y="19"/>
                </a:cubicBezTo>
                <a:cubicBezTo>
                  <a:pt x="22" y="18"/>
                  <a:pt x="23" y="18"/>
                  <a:pt x="23" y="17"/>
                </a:cubicBezTo>
                <a:cubicBezTo>
                  <a:pt x="22" y="17"/>
                  <a:pt x="22" y="18"/>
                  <a:pt x="21" y="17"/>
                </a:cubicBezTo>
                <a:cubicBezTo>
                  <a:pt x="21" y="17"/>
                  <a:pt x="21" y="17"/>
                  <a:pt x="21" y="16"/>
                </a:cubicBezTo>
                <a:cubicBezTo>
                  <a:pt x="21" y="16"/>
                  <a:pt x="21" y="16"/>
                  <a:pt x="21" y="15"/>
                </a:cubicBezTo>
                <a:cubicBezTo>
                  <a:pt x="21" y="15"/>
                  <a:pt x="22" y="15"/>
                  <a:pt x="22" y="15"/>
                </a:cubicBezTo>
                <a:cubicBezTo>
                  <a:pt x="21" y="14"/>
                  <a:pt x="21" y="14"/>
                  <a:pt x="21" y="13"/>
                </a:cubicBezTo>
                <a:cubicBezTo>
                  <a:pt x="27" y="9"/>
                  <a:pt x="34" y="5"/>
                  <a:pt x="42" y="4"/>
                </a:cubicBezTo>
                <a:cubicBezTo>
                  <a:pt x="43" y="4"/>
                  <a:pt x="43" y="4"/>
                  <a:pt x="43" y="4"/>
                </a:cubicBezTo>
                <a:cubicBezTo>
                  <a:pt x="43" y="4"/>
                  <a:pt x="44" y="4"/>
                  <a:pt x="44" y="4"/>
                </a:cubicBezTo>
                <a:cubicBezTo>
                  <a:pt x="45" y="4"/>
                  <a:pt x="45" y="4"/>
                  <a:pt x="46" y="4"/>
                </a:cubicBezTo>
                <a:cubicBezTo>
                  <a:pt x="47" y="4"/>
                  <a:pt x="48" y="5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50" y="3"/>
                  <a:pt x="50" y="3"/>
                  <a:pt x="50" y="3"/>
                </a:cubicBezTo>
                <a:cubicBezTo>
                  <a:pt x="50" y="3"/>
                  <a:pt x="51" y="3"/>
                  <a:pt x="51" y="3"/>
                </a:cubicBezTo>
                <a:cubicBezTo>
                  <a:pt x="52" y="3"/>
                  <a:pt x="53" y="3"/>
                  <a:pt x="55" y="3"/>
                </a:cubicBezTo>
                <a:cubicBezTo>
                  <a:pt x="55" y="0"/>
                  <a:pt x="55" y="0"/>
                  <a:pt x="55" y="0"/>
                </a:cubicBezTo>
                <a:cubicBezTo>
                  <a:pt x="54" y="0"/>
                  <a:pt x="53" y="0"/>
                  <a:pt x="52" y="0"/>
                </a:cubicBezTo>
                <a:cubicBezTo>
                  <a:pt x="52" y="0"/>
                  <a:pt x="51" y="0"/>
                  <a:pt x="51" y="0"/>
                </a:cubicBezTo>
                <a:cubicBezTo>
                  <a:pt x="51" y="0"/>
                  <a:pt x="50" y="0"/>
                  <a:pt x="49" y="0"/>
                </a:cubicBezTo>
                <a:cubicBezTo>
                  <a:pt x="44" y="0"/>
                  <a:pt x="39" y="1"/>
                  <a:pt x="35" y="3"/>
                </a:cubicBezTo>
                <a:cubicBezTo>
                  <a:pt x="34" y="3"/>
                  <a:pt x="33" y="3"/>
                  <a:pt x="32" y="4"/>
                </a:cubicBezTo>
                <a:cubicBezTo>
                  <a:pt x="32" y="4"/>
                  <a:pt x="32" y="4"/>
                  <a:pt x="32" y="4"/>
                </a:cubicBezTo>
                <a:cubicBezTo>
                  <a:pt x="31" y="4"/>
                  <a:pt x="31" y="4"/>
                  <a:pt x="30" y="5"/>
                </a:cubicBezTo>
                <a:cubicBezTo>
                  <a:pt x="29" y="5"/>
                  <a:pt x="29" y="5"/>
                  <a:pt x="28" y="6"/>
                </a:cubicBezTo>
                <a:cubicBezTo>
                  <a:pt x="27" y="6"/>
                  <a:pt x="26" y="6"/>
                  <a:pt x="26" y="7"/>
                </a:cubicBezTo>
                <a:cubicBezTo>
                  <a:pt x="23" y="9"/>
                  <a:pt x="20" y="10"/>
                  <a:pt x="18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6" y="14"/>
                  <a:pt x="15" y="14"/>
                  <a:pt x="15" y="15"/>
                </a:cubicBezTo>
                <a:cubicBezTo>
                  <a:pt x="14" y="16"/>
                  <a:pt x="14" y="16"/>
                  <a:pt x="13" y="17"/>
                </a:cubicBezTo>
                <a:cubicBezTo>
                  <a:pt x="12" y="18"/>
                  <a:pt x="12" y="19"/>
                  <a:pt x="11" y="20"/>
                </a:cubicBezTo>
                <a:cubicBezTo>
                  <a:pt x="9" y="22"/>
                  <a:pt x="8" y="24"/>
                  <a:pt x="7" y="26"/>
                </a:cubicBezTo>
                <a:cubicBezTo>
                  <a:pt x="6" y="26"/>
                  <a:pt x="6" y="27"/>
                  <a:pt x="6" y="28"/>
                </a:cubicBezTo>
                <a:cubicBezTo>
                  <a:pt x="5" y="28"/>
                  <a:pt x="5" y="29"/>
                  <a:pt x="5" y="29"/>
                </a:cubicBezTo>
                <a:cubicBezTo>
                  <a:pt x="4" y="30"/>
                  <a:pt x="4" y="31"/>
                  <a:pt x="3" y="32"/>
                </a:cubicBezTo>
                <a:cubicBezTo>
                  <a:pt x="3" y="33"/>
                  <a:pt x="3" y="33"/>
                  <a:pt x="3" y="34"/>
                </a:cubicBezTo>
                <a:cubicBezTo>
                  <a:pt x="2" y="35"/>
                  <a:pt x="2" y="37"/>
                  <a:pt x="2" y="38"/>
                </a:cubicBezTo>
                <a:cubicBezTo>
                  <a:pt x="1" y="39"/>
                  <a:pt x="1" y="40"/>
                  <a:pt x="1" y="41"/>
                </a:cubicBezTo>
                <a:moveTo>
                  <a:pt x="55" y="102"/>
                </a:moveTo>
                <a:cubicBezTo>
                  <a:pt x="57" y="102"/>
                  <a:pt x="60" y="102"/>
                  <a:pt x="62" y="101"/>
                </a:cubicBezTo>
                <a:cubicBezTo>
                  <a:pt x="64" y="101"/>
                  <a:pt x="66" y="100"/>
                  <a:pt x="67" y="100"/>
                </a:cubicBezTo>
                <a:cubicBezTo>
                  <a:pt x="68" y="99"/>
                  <a:pt x="69" y="99"/>
                  <a:pt x="70" y="99"/>
                </a:cubicBezTo>
                <a:cubicBezTo>
                  <a:pt x="71" y="98"/>
                  <a:pt x="73" y="98"/>
                  <a:pt x="74" y="97"/>
                </a:cubicBezTo>
                <a:cubicBezTo>
                  <a:pt x="75" y="96"/>
                  <a:pt x="76" y="96"/>
                  <a:pt x="77" y="96"/>
                </a:cubicBezTo>
                <a:cubicBezTo>
                  <a:pt x="80" y="94"/>
                  <a:pt x="83" y="92"/>
                  <a:pt x="85" y="89"/>
                </a:cubicBezTo>
                <a:cubicBezTo>
                  <a:pt x="86" y="89"/>
                  <a:pt x="87" y="88"/>
                  <a:pt x="87" y="87"/>
                </a:cubicBezTo>
                <a:cubicBezTo>
                  <a:pt x="88" y="87"/>
                  <a:pt x="88" y="86"/>
                  <a:pt x="89" y="86"/>
                </a:cubicBezTo>
                <a:cubicBezTo>
                  <a:pt x="90" y="85"/>
                  <a:pt x="91" y="84"/>
                  <a:pt x="91" y="83"/>
                </a:cubicBezTo>
                <a:cubicBezTo>
                  <a:pt x="93" y="81"/>
                  <a:pt x="94" y="80"/>
                  <a:pt x="95" y="78"/>
                </a:cubicBezTo>
                <a:cubicBezTo>
                  <a:pt x="95" y="78"/>
                  <a:pt x="95" y="77"/>
                  <a:pt x="95" y="77"/>
                </a:cubicBezTo>
                <a:cubicBezTo>
                  <a:pt x="96" y="76"/>
                  <a:pt x="96" y="75"/>
                  <a:pt x="97" y="75"/>
                </a:cubicBezTo>
                <a:cubicBezTo>
                  <a:pt x="97" y="74"/>
                  <a:pt x="97" y="74"/>
                  <a:pt x="97" y="73"/>
                </a:cubicBezTo>
                <a:cubicBezTo>
                  <a:pt x="98" y="73"/>
                  <a:pt x="98" y="72"/>
                  <a:pt x="98" y="71"/>
                </a:cubicBezTo>
                <a:cubicBezTo>
                  <a:pt x="99" y="70"/>
                  <a:pt x="99" y="70"/>
                  <a:pt x="99" y="69"/>
                </a:cubicBezTo>
                <a:cubicBezTo>
                  <a:pt x="100" y="67"/>
                  <a:pt x="100" y="66"/>
                  <a:pt x="101" y="64"/>
                </a:cubicBezTo>
                <a:cubicBezTo>
                  <a:pt x="101" y="63"/>
                  <a:pt x="101" y="62"/>
                  <a:pt x="101" y="62"/>
                </a:cubicBezTo>
                <a:cubicBezTo>
                  <a:pt x="101" y="61"/>
                  <a:pt x="102" y="60"/>
                  <a:pt x="102" y="59"/>
                </a:cubicBezTo>
                <a:cubicBezTo>
                  <a:pt x="102" y="58"/>
                  <a:pt x="102" y="57"/>
                  <a:pt x="102" y="56"/>
                </a:cubicBezTo>
                <a:cubicBezTo>
                  <a:pt x="102" y="55"/>
                  <a:pt x="102" y="53"/>
                  <a:pt x="102" y="51"/>
                </a:cubicBezTo>
                <a:cubicBezTo>
                  <a:pt x="102" y="49"/>
                  <a:pt x="102" y="48"/>
                  <a:pt x="102" y="46"/>
                </a:cubicBezTo>
                <a:cubicBezTo>
                  <a:pt x="102" y="45"/>
                  <a:pt x="102" y="44"/>
                  <a:pt x="102" y="43"/>
                </a:cubicBezTo>
                <a:cubicBezTo>
                  <a:pt x="102" y="43"/>
                  <a:pt x="101" y="42"/>
                  <a:pt x="101" y="41"/>
                </a:cubicBezTo>
                <a:cubicBezTo>
                  <a:pt x="101" y="40"/>
                  <a:pt x="101" y="39"/>
                  <a:pt x="101" y="38"/>
                </a:cubicBezTo>
                <a:cubicBezTo>
                  <a:pt x="100" y="37"/>
                  <a:pt x="100" y="35"/>
                  <a:pt x="99" y="34"/>
                </a:cubicBezTo>
                <a:cubicBezTo>
                  <a:pt x="99" y="33"/>
                  <a:pt x="99" y="33"/>
                  <a:pt x="99" y="32"/>
                </a:cubicBezTo>
                <a:cubicBezTo>
                  <a:pt x="98" y="31"/>
                  <a:pt x="98" y="30"/>
                  <a:pt x="97" y="29"/>
                </a:cubicBezTo>
                <a:cubicBezTo>
                  <a:pt x="97" y="29"/>
                  <a:pt x="97" y="28"/>
                  <a:pt x="97" y="28"/>
                </a:cubicBezTo>
                <a:cubicBezTo>
                  <a:pt x="96" y="27"/>
                  <a:pt x="96" y="26"/>
                  <a:pt x="95" y="26"/>
                </a:cubicBezTo>
                <a:cubicBezTo>
                  <a:pt x="94" y="24"/>
                  <a:pt x="93" y="22"/>
                  <a:pt x="91" y="20"/>
                </a:cubicBezTo>
                <a:cubicBezTo>
                  <a:pt x="91" y="19"/>
                  <a:pt x="90" y="18"/>
                  <a:pt x="89" y="17"/>
                </a:cubicBezTo>
                <a:cubicBezTo>
                  <a:pt x="88" y="16"/>
                  <a:pt x="88" y="16"/>
                  <a:pt x="87" y="15"/>
                </a:cubicBezTo>
                <a:cubicBezTo>
                  <a:pt x="87" y="14"/>
                  <a:pt x="86" y="14"/>
                  <a:pt x="85" y="13"/>
                </a:cubicBezTo>
                <a:cubicBezTo>
                  <a:pt x="84" y="12"/>
                  <a:pt x="83" y="11"/>
                  <a:pt x="82" y="10"/>
                </a:cubicBezTo>
                <a:cubicBezTo>
                  <a:pt x="80" y="9"/>
                  <a:pt x="78" y="8"/>
                  <a:pt x="77" y="7"/>
                </a:cubicBezTo>
                <a:cubicBezTo>
                  <a:pt x="76" y="6"/>
                  <a:pt x="75" y="6"/>
                  <a:pt x="74" y="6"/>
                </a:cubicBezTo>
                <a:cubicBezTo>
                  <a:pt x="74" y="6"/>
                  <a:pt x="74" y="5"/>
                  <a:pt x="73" y="5"/>
                </a:cubicBezTo>
                <a:cubicBezTo>
                  <a:pt x="73" y="5"/>
                  <a:pt x="73" y="5"/>
                  <a:pt x="72" y="5"/>
                </a:cubicBezTo>
                <a:cubicBezTo>
                  <a:pt x="72" y="5"/>
                  <a:pt x="72" y="4"/>
                  <a:pt x="72" y="4"/>
                </a:cubicBezTo>
                <a:cubicBezTo>
                  <a:pt x="71" y="4"/>
                  <a:pt x="70" y="4"/>
                  <a:pt x="70" y="4"/>
                </a:cubicBezTo>
                <a:cubicBezTo>
                  <a:pt x="70" y="4"/>
                  <a:pt x="70" y="4"/>
                  <a:pt x="70" y="4"/>
                </a:cubicBezTo>
                <a:cubicBezTo>
                  <a:pt x="69" y="3"/>
                  <a:pt x="69" y="3"/>
                  <a:pt x="68" y="3"/>
                </a:cubicBezTo>
                <a:cubicBezTo>
                  <a:pt x="68" y="3"/>
                  <a:pt x="68" y="3"/>
                  <a:pt x="67" y="3"/>
                </a:cubicBezTo>
                <a:cubicBezTo>
                  <a:pt x="66" y="2"/>
                  <a:pt x="64" y="2"/>
                  <a:pt x="63" y="1"/>
                </a:cubicBezTo>
                <a:cubicBezTo>
                  <a:pt x="62" y="1"/>
                  <a:pt x="62" y="1"/>
                  <a:pt x="61" y="1"/>
                </a:cubicBezTo>
                <a:cubicBezTo>
                  <a:pt x="61" y="1"/>
                  <a:pt x="61" y="1"/>
                  <a:pt x="60" y="1"/>
                </a:cubicBezTo>
                <a:cubicBezTo>
                  <a:pt x="58" y="1"/>
                  <a:pt x="57" y="0"/>
                  <a:pt x="55" y="0"/>
                </a:cubicBezTo>
                <a:cubicBezTo>
                  <a:pt x="55" y="3"/>
                  <a:pt x="55" y="3"/>
                  <a:pt x="55" y="3"/>
                </a:cubicBezTo>
                <a:cubicBezTo>
                  <a:pt x="57" y="3"/>
                  <a:pt x="59" y="3"/>
                  <a:pt x="61" y="4"/>
                </a:cubicBezTo>
                <a:cubicBezTo>
                  <a:pt x="61" y="4"/>
                  <a:pt x="60" y="4"/>
                  <a:pt x="60" y="4"/>
                </a:cubicBezTo>
                <a:cubicBezTo>
                  <a:pt x="59" y="4"/>
                  <a:pt x="59" y="5"/>
                  <a:pt x="59" y="5"/>
                </a:cubicBezTo>
                <a:cubicBezTo>
                  <a:pt x="58" y="5"/>
                  <a:pt x="57" y="4"/>
                  <a:pt x="56" y="4"/>
                </a:cubicBezTo>
                <a:cubicBezTo>
                  <a:pt x="56" y="5"/>
                  <a:pt x="57" y="5"/>
                  <a:pt x="57" y="5"/>
                </a:cubicBezTo>
                <a:cubicBezTo>
                  <a:pt x="58" y="6"/>
                  <a:pt x="58" y="6"/>
                  <a:pt x="59" y="6"/>
                </a:cubicBezTo>
                <a:cubicBezTo>
                  <a:pt x="60" y="6"/>
                  <a:pt x="61" y="6"/>
                  <a:pt x="61" y="5"/>
                </a:cubicBezTo>
                <a:cubicBezTo>
                  <a:pt x="62" y="5"/>
                  <a:pt x="61" y="5"/>
                  <a:pt x="62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63" y="4"/>
                  <a:pt x="63" y="4"/>
                  <a:pt x="64" y="5"/>
                </a:cubicBezTo>
                <a:cubicBezTo>
                  <a:pt x="64" y="5"/>
                  <a:pt x="63" y="5"/>
                  <a:pt x="63" y="5"/>
                </a:cubicBezTo>
                <a:cubicBezTo>
                  <a:pt x="64" y="6"/>
                  <a:pt x="64" y="5"/>
                  <a:pt x="65" y="5"/>
                </a:cubicBezTo>
                <a:cubicBezTo>
                  <a:pt x="65" y="5"/>
                  <a:pt x="65" y="5"/>
                  <a:pt x="65" y="5"/>
                </a:cubicBezTo>
                <a:cubicBezTo>
                  <a:pt x="66" y="5"/>
                  <a:pt x="67" y="5"/>
                  <a:pt x="67" y="6"/>
                </a:cubicBezTo>
                <a:cubicBezTo>
                  <a:pt x="69" y="6"/>
                  <a:pt x="70" y="6"/>
                  <a:pt x="71" y="7"/>
                </a:cubicBezTo>
                <a:cubicBezTo>
                  <a:pt x="70" y="7"/>
                  <a:pt x="70" y="7"/>
                  <a:pt x="70" y="7"/>
                </a:cubicBezTo>
                <a:cubicBezTo>
                  <a:pt x="70" y="7"/>
                  <a:pt x="69" y="7"/>
                  <a:pt x="69" y="7"/>
                </a:cubicBezTo>
                <a:cubicBezTo>
                  <a:pt x="69" y="7"/>
                  <a:pt x="70" y="8"/>
                  <a:pt x="70" y="8"/>
                </a:cubicBezTo>
                <a:cubicBezTo>
                  <a:pt x="70" y="8"/>
                  <a:pt x="71" y="9"/>
                  <a:pt x="71" y="9"/>
                </a:cubicBezTo>
                <a:cubicBezTo>
                  <a:pt x="71" y="10"/>
                  <a:pt x="70" y="9"/>
                  <a:pt x="69" y="9"/>
                </a:cubicBezTo>
                <a:cubicBezTo>
                  <a:pt x="68" y="9"/>
                  <a:pt x="67" y="10"/>
                  <a:pt x="67" y="9"/>
                </a:cubicBezTo>
                <a:cubicBezTo>
                  <a:pt x="67" y="9"/>
                  <a:pt x="67" y="9"/>
                  <a:pt x="68" y="8"/>
                </a:cubicBezTo>
                <a:cubicBezTo>
                  <a:pt x="67" y="8"/>
                  <a:pt x="67" y="8"/>
                  <a:pt x="67" y="8"/>
                </a:cubicBezTo>
                <a:cubicBezTo>
                  <a:pt x="67" y="8"/>
                  <a:pt x="67" y="8"/>
                  <a:pt x="66" y="8"/>
                </a:cubicBezTo>
                <a:cubicBezTo>
                  <a:pt x="66" y="9"/>
                  <a:pt x="66" y="9"/>
                  <a:pt x="65" y="9"/>
                </a:cubicBezTo>
                <a:cubicBezTo>
                  <a:pt x="65" y="9"/>
                  <a:pt x="65" y="9"/>
                  <a:pt x="64" y="9"/>
                </a:cubicBezTo>
                <a:cubicBezTo>
                  <a:pt x="64" y="9"/>
                  <a:pt x="63" y="10"/>
                  <a:pt x="62" y="10"/>
                </a:cubicBezTo>
                <a:cubicBezTo>
                  <a:pt x="62" y="10"/>
                  <a:pt x="62" y="10"/>
                  <a:pt x="61" y="10"/>
                </a:cubicBezTo>
                <a:cubicBezTo>
                  <a:pt x="61" y="10"/>
                  <a:pt x="60" y="11"/>
                  <a:pt x="59" y="11"/>
                </a:cubicBezTo>
                <a:cubicBezTo>
                  <a:pt x="59" y="11"/>
                  <a:pt x="58" y="12"/>
                  <a:pt x="57" y="12"/>
                </a:cubicBezTo>
                <a:cubicBezTo>
                  <a:pt x="57" y="12"/>
                  <a:pt x="57" y="13"/>
                  <a:pt x="57" y="13"/>
                </a:cubicBezTo>
                <a:cubicBezTo>
                  <a:pt x="57" y="14"/>
                  <a:pt x="57" y="14"/>
                  <a:pt x="57" y="14"/>
                </a:cubicBezTo>
                <a:cubicBezTo>
                  <a:pt x="57" y="14"/>
                  <a:pt x="57" y="15"/>
                  <a:pt x="57" y="15"/>
                </a:cubicBezTo>
                <a:cubicBezTo>
                  <a:pt x="57" y="15"/>
                  <a:pt x="58" y="15"/>
                  <a:pt x="58" y="15"/>
                </a:cubicBezTo>
                <a:cubicBezTo>
                  <a:pt x="59" y="15"/>
                  <a:pt x="60" y="16"/>
                  <a:pt x="60" y="16"/>
                </a:cubicBezTo>
                <a:cubicBezTo>
                  <a:pt x="61" y="17"/>
                  <a:pt x="62" y="17"/>
                  <a:pt x="62" y="17"/>
                </a:cubicBezTo>
                <a:cubicBezTo>
                  <a:pt x="63" y="17"/>
                  <a:pt x="64" y="17"/>
                  <a:pt x="64" y="17"/>
                </a:cubicBezTo>
                <a:cubicBezTo>
                  <a:pt x="64" y="18"/>
                  <a:pt x="63" y="18"/>
                  <a:pt x="63" y="19"/>
                </a:cubicBezTo>
                <a:cubicBezTo>
                  <a:pt x="63" y="19"/>
                  <a:pt x="63" y="19"/>
                  <a:pt x="63" y="20"/>
                </a:cubicBezTo>
                <a:cubicBezTo>
                  <a:pt x="63" y="20"/>
                  <a:pt x="63" y="21"/>
                  <a:pt x="64" y="21"/>
                </a:cubicBezTo>
                <a:cubicBezTo>
                  <a:pt x="64" y="21"/>
                  <a:pt x="65" y="20"/>
                  <a:pt x="65" y="20"/>
                </a:cubicBezTo>
                <a:cubicBezTo>
                  <a:pt x="65" y="19"/>
                  <a:pt x="65" y="18"/>
                  <a:pt x="66" y="18"/>
                </a:cubicBezTo>
                <a:cubicBezTo>
                  <a:pt x="68" y="18"/>
                  <a:pt x="71" y="17"/>
                  <a:pt x="70" y="14"/>
                </a:cubicBezTo>
                <a:cubicBezTo>
                  <a:pt x="70" y="14"/>
                  <a:pt x="70" y="13"/>
                  <a:pt x="70" y="13"/>
                </a:cubicBezTo>
                <a:cubicBezTo>
                  <a:pt x="70" y="13"/>
                  <a:pt x="71" y="12"/>
                  <a:pt x="71" y="12"/>
                </a:cubicBezTo>
                <a:cubicBezTo>
                  <a:pt x="71" y="12"/>
                  <a:pt x="71" y="11"/>
                  <a:pt x="72" y="11"/>
                </a:cubicBezTo>
                <a:cubicBezTo>
                  <a:pt x="72" y="11"/>
                  <a:pt x="72" y="10"/>
                  <a:pt x="72" y="10"/>
                </a:cubicBezTo>
                <a:cubicBezTo>
                  <a:pt x="72" y="10"/>
                  <a:pt x="72" y="10"/>
                  <a:pt x="72" y="10"/>
                </a:cubicBezTo>
                <a:cubicBezTo>
                  <a:pt x="73" y="10"/>
                  <a:pt x="73" y="10"/>
                  <a:pt x="73" y="10"/>
                </a:cubicBezTo>
                <a:cubicBezTo>
                  <a:pt x="74" y="10"/>
                  <a:pt x="74" y="11"/>
                  <a:pt x="75" y="11"/>
                </a:cubicBezTo>
                <a:cubicBezTo>
                  <a:pt x="75" y="11"/>
                  <a:pt x="75" y="10"/>
                  <a:pt x="75" y="10"/>
                </a:cubicBezTo>
                <a:cubicBezTo>
                  <a:pt x="76" y="10"/>
                  <a:pt x="76" y="11"/>
                  <a:pt x="77" y="11"/>
                </a:cubicBezTo>
                <a:cubicBezTo>
                  <a:pt x="77" y="12"/>
                  <a:pt x="77" y="12"/>
                  <a:pt x="78" y="12"/>
                </a:cubicBezTo>
                <a:cubicBezTo>
                  <a:pt x="77" y="13"/>
                  <a:pt x="77" y="13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77" y="14"/>
                  <a:pt x="78" y="14"/>
                  <a:pt x="78" y="14"/>
                </a:cubicBezTo>
                <a:cubicBezTo>
                  <a:pt x="78" y="14"/>
                  <a:pt x="79" y="14"/>
                  <a:pt x="79" y="14"/>
                </a:cubicBezTo>
                <a:cubicBezTo>
                  <a:pt x="80" y="14"/>
                  <a:pt x="80" y="13"/>
                  <a:pt x="80" y="13"/>
                </a:cubicBezTo>
                <a:cubicBezTo>
                  <a:pt x="81" y="13"/>
                  <a:pt x="82" y="14"/>
                  <a:pt x="82" y="14"/>
                </a:cubicBezTo>
                <a:cubicBezTo>
                  <a:pt x="82" y="14"/>
                  <a:pt x="82" y="15"/>
                  <a:pt x="82" y="15"/>
                </a:cubicBezTo>
                <a:cubicBezTo>
                  <a:pt x="82" y="15"/>
                  <a:pt x="82" y="16"/>
                  <a:pt x="82" y="16"/>
                </a:cubicBezTo>
                <a:cubicBezTo>
                  <a:pt x="82" y="17"/>
                  <a:pt x="83" y="17"/>
                  <a:pt x="84" y="18"/>
                </a:cubicBezTo>
                <a:cubicBezTo>
                  <a:pt x="84" y="18"/>
                  <a:pt x="84" y="18"/>
                  <a:pt x="84" y="18"/>
                </a:cubicBezTo>
                <a:cubicBezTo>
                  <a:pt x="85" y="19"/>
                  <a:pt x="85" y="19"/>
                  <a:pt x="85" y="19"/>
                </a:cubicBezTo>
                <a:cubicBezTo>
                  <a:pt x="85" y="20"/>
                  <a:pt x="84" y="20"/>
                  <a:pt x="84" y="21"/>
                </a:cubicBezTo>
                <a:cubicBezTo>
                  <a:pt x="84" y="22"/>
                  <a:pt x="84" y="22"/>
                  <a:pt x="84" y="22"/>
                </a:cubicBezTo>
                <a:cubicBezTo>
                  <a:pt x="84" y="23"/>
                  <a:pt x="85" y="22"/>
                  <a:pt x="85" y="23"/>
                </a:cubicBezTo>
                <a:cubicBezTo>
                  <a:pt x="85" y="23"/>
                  <a:pt x="85" y="24"/>
                  <a:pt x="85" y="24"/>
                </a:cubicBezTo>
                <a:cubicBezTo>
                  <a:pt x="85" y="25"/>
                  <a:pt x="85" y="25"/>
                  <a:pt x="85" y="25"/>
                </a:cubicBezTo>
                <a:cubicBezTo>
                  <a:pt x="84" y="25"/>
                  <a:pt x="84" y="25"/>
                  <a:pt x="84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2" y="25"/>
                  <a:pt x="82" y="25"/>
                  <a:pt x="82" y="25"/>
                </a:cubicBezTo>
                <a:cubicBezTo>
                  <a:pt x="81" y="24"/>
                  <a:pt x="80" y="25"/>
                  <a:pt x="80" y="24"/>
                </a:cubicBezTo>
                <a:cubicBezTo>
                  <a:pt x="81" y="23"/>
                  <a:pt x="82" y="23"/>
                  <a:pt x="82" y="22"/>
                </a:cubicBezTo>
                <a:cubicBezTo>
                  <a:pt x="83" y="22"/>
                  <a:pt x="83" y="21"/>
                  <a:pt x="83" y="21"/>
                </a:cubicBezTo>
                <a:cubicBezTo>
                  <a:pt x="83" y="21"/>
                  <a:pt x="82" y="21"/>
                  <a:pt x="82" y="21"/>
                </a:cubicBezTo>
                <a:cubicBezTo>
                  <a:pt x="81" y="22"/>
                  <a:pt x="81" y="22"/>
                  <a:pt x="80" y="22"/>
                </a:cubicBezTo>
                <a:cubicBezTo>
                  <a:pt x="79" y="22"/>
                  <a:pt x="78" y="22"/>
                  <a:pt x="77" y="22"/>
                </a:cubicBezTo>
                <a:cubicBezTo>
                  <a:pt x="77" y="23"/>
                  <a:pt x="78" y="22"/>
                  <a:pt x="78" y="23"/>
                </a:cubicBezTo>
                <a:cubicBezTo>
                  <a:pt x="78" y="23"/>
                  <a:pt x="77" y="23"/>
                  <a:pt x="77" y="23"/>
                </a:cubicBezTo>
                <a:cubicBezTo>
                  <a:pt x="77" y="23"/>
                  <a:pt x="77" y="22"/>
                  <a:pt x="77" y="22"/>
                </a:cubicBezTo>
                <a:cubicBezTo>
                  <a:pt x="76" y="22"/>
                  <a:pt x="75" y="22"/>
                  <a:pt x="75" y="22"/>
                </a:cubicBezTo>
                <a:cubicBezTo>
                  <a:pt x="74" y="22"/>
                  <a:pt x="74" y="22"/>
                  <a:pt x="74" y="23"/>
                </a:cubicBezTo>
                <a:cubicBezTo>
                  <a:pt x="74" y="23"/>
                  <a:pt x="76" y="23"/>
                  <a:pt x="76" y="23"/>
                </a:cubicBezTo>
                <a:cubicBezTo>
                  <a:pt x="75" y="24"/>
                  <a:pt x="74" y="24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6"/>
                  <a:pt x="76" y="26"/>
                  <a:pt x="77" y="26"/>
                </a:cubicBezTo>
                <a:cubicBezTo>
                  <a:pt x="77" y="26"/>
                  <a:pt x="78" y="25"/>
                  <a:pt x="78" y="25"/>
                </a:cubicBezTo>
                <a:cubicBezTo>
                  <a:pt x="79" y="26"/>
                  <a:pt x="78" y="27"/>
                  <a:pt x="77" y="27"/>
                </a:cubicBezTo>
                <a:cubicBezTo>
                  <a:pt x="76" y="27"/>
                  <a:pt x="75" y="28"/>
                  <a:pt x="74" y="28"/>
                </a:cubicBezTo>
                <a:cubicBezTo>
                  <a:pt x="74" y="28"/>
                  <a:pt x="72" y="29"/>
                  <a:pt x="72" y="28"/>
                </a:cubicBezTo>
                <a:cubicBezTo>
                  <a:pt x="72" y="28"/>
                  <a:pt x="73" y="28"/>
                  <a:pt x="73" y="27"/>
                </a:cubicBezTo>
                <a:cubicBezTo>
                  <a:pt x="72" y="27"/>
                  <a:pt x="71" y="27"/>
                  <a:pt x="71" y="28"/>
                </a:cubicBezTo>
                <a:cubicBezTo>
                  <a:pt x="69" y="28"/>
                  <a:pt x="68" y="28"/>
                  <a:pt x="67" y="30"/>
                </a:cubicBezTo>
                <a:cubicBezTo>
                  <a:pt x="67" y="30"/>
                  <a:pt x="67" y="30"/>
                  <a:pt x="67" y="31"/>
                </a:cubicBezTo>
                <a:cubicBezTo>
                  <a:pt x="67" y="31"/>
                  <a:pt x="66" y="31"/>
                  <a:pt x="66" y="31"/>
                </a:cubicBezTo>
                <a:cubicBezTo>
                  <a:pt x="66" y="31"/>
                  <a:pt x="65" y="31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32"/>
                  <a:pt x="63" y="32"/>
                  <a:pt x="63" y="33"/>
                </a:cubicBezTo>
                <a:cubicBezTo>
                  <a:pt x="63" y="33"/>
                  <a:pt x="62" y="33"/>
                  <a:pt x="62" y="33"/>
                </a:cubicBezTo>
                <a:cubicBezTo>
                  <a:pt x="62" y="34"/>
                  <a:pt x="62" y="34"/>
                  <a:pt x="61" y="34"/>
                </a:cubicBezTo>
                <a:cubicBezTo>
                  <a:pt x="61" y="34"/>
                  <a:pt x="61" y="34"/>
                  <a:pt x="60" y="34"/>
                </a:cubicBezTo>
                <a:cubicBezTo>
                  <a:pt x="60" y="35"/>
                  <a:pt x="61" y="36"/>
                  <a:pt x="60" y="37"/>
                </a:cubicBezTo>
                <a:cubicBezTo>
                  <a:pt x="60" y="37"/>
                  <a:pt x="59" y="38"/>
                  <a:pt x="58" y="38"/>
                </a:cubicBezTo>
                <a:cubicBezTo>
                  <a:pt x="58" y="38"/>
                  <a:pt x="57" y="38"/>
                  <a:pt x="57" y="39"/>
                </a:cubicBezTo>
                <a:cubicBezTo>
                  <a:pt x="56" y="39"/>
                  <a:pt x="56" y="39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3"/>
                  <a:pt x="55" y="63"/>
                </a:cubicBezTo>
                <a:cubicBezTo>
                  <a:pt x="56" y="63"/>
                  <a:pt x="56" y="62"/>
                  <a:pt x="56" y="62"/>
                </a:cubicBezTo>
                <a:cubicBezTo>
                  <a:pt x="57" y="61"/>
                  <a:pt x="57" y="62"/>
                  <a:pt x="58" y="61"/>
                </a:cubicBezTo>
                <a:cubicBezTo>
                  <a:pt x="58" y="61"/>
                  <a:pt x="59" y="61"/>
                  <a:pt x="59" y="61"/>
                </a:cubicBezTo>
                <a:cubicBezTo>
                  <a:pt x="59" y="61"/>
                  <a:pt x="59" y="60"/>
                  <a:pt x="60" y="60"/>
                </a:cubicBezTo>
                <a:cubicBezTo>
                  <a:pt x="60" y="61"/>
                  <a:pt x="59" y="61"/>
                  <a:pt x="60" y="62"/>
                </a:cubicBezTo>
                <a:cubicBezTo>
                  <a:pt x="60" y="62"/>
                  <a:pt x="61" y="61"/>
                  <a:pt x="61" y="61"/>
                </a:cubicBezTo>
                <a:cubicBezTo>
                  <a:pt x="62" y="61"/>
                  <a:pt x="62" y="61"/>
                  <a:pt x="62" y="61"/>
                </a:cubicBezTo>
                <a:cubicBezTo>
                  <a:pt x="63" y="62"/>
                  <a:pt x="63" y="62"/>
                  <a:pt x="64" y="62"/>
                </a:cubicBezTo>
                <a:cubicBezTo>
                  <a:pt x="64" y="62"/>
                  <a:pt x="64" y="62"/>
                  <a:pt x="65" y="62"/>
                </a:cubicBezTo>
                <a:cubicBezTo>
                  <a:pt x="65" y="62"/>
                  <a:pt x="66" y="63"/>
                  <a:pt x="66" y="63"/>
                </a:cubicBezTo>
                <a:cubicBezTo>
                  <a:pt x="67" y="63"/>
                  <a:pt x="67" y="62"/>
                  <a:pt x="67" y="62"/>
                </a:cubicBezTo>
                <a:cubicBezTo>
                  <a:pt x="68" y="62"/>
                  <a:pt x="69" y="62"/>
                  <a:pt x="69" y="63"/>
                </a:cubicBezTo>
                <a:cubicBezTo>
                  <a:pt x="69" y="63"/>
                  <a:pt x="69" y="62"/>
                  <a:pt x="70" y="62"/>
                </a:cubicBezTo>
                <a:cubicBezTo>
                  <a:pt x="70" y="63"/>
                  <a:pt x="70" y="63"/>
                  <a:pt x="70" y="63"/>
                </a:cubicBezTo>
                <a:cubicBezTo>
                  <a:pt x="70" y="64"/>
                  <a:pt x="70" y="64"/>
                  <a:pt x="70" y="64"/>
                </a:cubicBezTo>
                <a:cubicBezTo>
                  <a:pt x="71" y="64"/>
                  <a:pt x="71" y="64"/>
                  <a:pt x="72" y="64"/>
                </a:cubicBezTo>
                <a:cubicBezTo>
                  <a:pt x="72" y="65"/>
                  <a:pt x="72" y="65"/>
                  <a:pt x="73" y="66"/>
                </a:cubicBezTo>
                <a:cubicBezTo>
                  <a:pt x="73" y="66"/>
                  <a:pt x="74" y="67"/>
                  <a:pt x="75" y="67"/>
                </a:cubicBezTo>
                <a:cubicBezTo>
                  <a:pt x="75" y="67"/>
                  <a:pt x="76" y="67"/>
                  <a:pt x="76" y="67"/>
                </a:cubicBezTo>
                <a:cubicBezTo>
                  <a:pt x="77" y="67"/>
                  <a:pt x="78" y="68"/>
                  <a:pt x="79" y="68"/>
                </a:cubicBezTo>
                <a:cubicBezTo>
                  <a:pt x="79" y="68"/>
                  <a:pt x="80" y="69"/>
                  <a:pt x="80" y="69"/>
                </a:cubicBezTo>
                <a:cubicBezTo>
                  <a:pt x="80" y="69"/>
                  <a:pt x="80" y="70"/>
                  <a:pt x="80" y="70"/>
                </a:cubicBezTo>
                <a:cubicBezTo>
                  <a:pt x="80" y="71"/>
                  <a:pt x="81" y="71"/>
                  <a:pt x="81" y="72"/>
                </a:cubicBezTo>
                <a:cubicBezTo>
                  <a:pt x="81" y="73"/>
                  <a:pt x="81" y="73"/>
                  <a:pt x="82" y="73"/>
                </a:cubicBezTo>
                <a:cubicBezTo>
                  <a:pt x="82" y="73"/>
                  <a:pt x="82" y="74"/>
                  <a:pt x="83" y="74"/>
                </a:cubicBezTo>
                <a:cubicBezTo>
                  <a:pt x="83" y="74"/>
                  <a:pt x="83" y="74"/>
                  <a:pt x="83" y="74"/>
                </a:cubicBezTo>
                <a:cubicBezTo>
                  <a:pt x="84" y="74"/>
                  <a:pt x="84" y="74"/>
                  <a:pt x="85" y="74"/>
                </a:cubicBezTo>
                <a:cubicBezTo>
                  <a:pt x="85" y="74"/>
                  <a:pt x="86" y="74"/>
                  <a:pt x="86" y="74"/>
                </a:cubicBezTo>
                <a:cubicBezTo>
                  <a:pt x="86" y="75"/>
                  <a:pt x="86" y="75"/>
                  <a:pt x="87" y="75"/>
                </a:cubicBezTo>
                <a:cubicBezTo>
                  <a:pt x="87" y="76"/>
                  <a:pt x="87" y="75"/>
                  <a:pt x="88" y="75"/>
                </a:cubicBezTo>
                <a:cubicBezTo>
                  <a:pt x="88" y="75"/>
                  <a:pt x="89" y="76"/>
                  <a:pt x="90" y="76"/>
                </a:cubicBezTo>
                <a:cubicBezTo>
                  <a:pt x="90" y="76"/>
                  <a:pt x="90" y="76"/>
                  <a:pt x="91" y="76"/>
                </a:cubicBezTo>
                <a:cubicBezTo>
                  <a:pt x="91" y="76"/>
                  <a:pt x="92" y="76"/>
                  <a:pt x="92" y="77"/>
                </a:cubicBezTo>
                <a:cubicBezTo>
                  <a:pt x="86" y="87"/>
                  <a:pt x="75" y="95"/>
                  <a:pt x="62" y="98"/>
                </a:cubicBezTo>
                <a:cubicBezTo>
                  <a:pt x="62" y="98"/>
                  <a:pt x="62" y="97"/>
                  <a:pt x="62" y="97"/>
                </a:cubicBezTo>
                <a:cubicBezTo>
                  <a:pt x="62" y="96"/>
                  <a:pt x="62" y="95"/>
                  <a:pt x="62" y="94"/>
                </a:cubicBezTo>
                <a:cubicBezTo>
                  <a:pt x="62" y="93"/>
                  <a:pt x="62" y="92"/>
                  <a:pt x="62" y="92"/>
                </a:cubicBezTo>
                <a:cubicBezTo>
                  <a:pt x="61" y="91"/>
                  <a:pt x="60" y="90"/>
                  <a:pt x="60" y="90"/>
                </a:cubicBezTo>
                <a:cubicBezTo>
                  <a:pt x="59" y="90"/>
                  <a:pt x="59" y="90"/>
                  <a:pt x="58" y="90"/>
                </a:cubicBezTo>
                <a:cubicBezTo>
                  <a:pt x="57" y="89"/>
                  <a:pt x="56" y="88"/>
                  <a:pt x="55" y="87"/>
                </a:cubicBezTo>
                <a:cubicBezTo>
                  <a:pt x="55" y="87"/>
                  <a:pt x="55" y="87"/>
                  <a:pt x="55" y="86"/>
                </a:cubicBezTo>
                <a:cubicBezTo>
                  <a:pt x="55" y="86"/>
                  <a:pt x="55" y="86"/>
                  <a:pt x="55" y="86"/>
                </a:cubicBezTo>
                <a:lnTo>
                  <a:pt x="55" y="102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16" name="Freeform 122"/>
          <p:cNvSpPr>
            <a:spLocks/>
          </p:cNvSpPr>
          <p:nvPr userDrawn="1"/>
        </p:nvSpPr>
        <p:spPr bwMode="auto">
          <a:xfrm>
            <a:off x="9704690" y="6410327"/>
            <a:ext cx="193973" cy="52388"/>
          </a:xfrm>
          <a:custGeom>
            <a:avLst/>
            <a:gdLst/>
            <a:ahLst/>
            <a:cxnLst>
              <a:cxn ang="0">
                <a:pos x="17" y="33"/>
              </a:cxn>
              <a:cxn ang="0">
                <a:pos x="20" y="33"/>
              </a:cxn>
              <a:cxn ang="0">
                <a:pos x="101" y="33"/>
              </a:cxn>
              <a:cxn ang="0">
                <a:pos x="103" y="33"/>
              </a:cxn>
              <a:cxn ang="0">
                <a:pos x="121" y="0"/>
              </a:cxn>
              <a:cxn ang="0">
                <a:pos x="121" y="0"/>
              </a:cxn>
              <a:cxn ang="0">
                <a:pos x="103" y="0"/>
              </a:cxn>
              <a:cxn ang="0">
                <a:pos x="87" y="0"/>
              </a:cxn>
              <a:cxn ang="0">
                <a:pos x="32" y="0"/>
              </a:cxn>
              <a:cxn ang="0">
                <a:pos x="18" y="0"/>
              </a:cxn>
              <a:cxn ang="0">
                <a:pos x="0" y="0"/>
              </a:cxn>
              <a:cxn ang="0">
                <a:pos x="17" y="33"/>
              </a:cxn>
            </a:cxnLst>
            <a:rect l="0" t="0" r="r" b="b"/>
            <a:pathLst>
              <a:path w="121" h="33">
                <a:moveTo>
                  <a:pt x="17" y="33"/>
                </a:moveTo>
                <a:lnTo>
                  <a:pt x="20" y="33"/>
                </a:lnTo>
                <a:lnTo>
                  <a:pt x="101" y="33"/>
                </a:lnTo>
                <a:lnTo>
                  <a:pt x="103" y="33"/>
                </a:lnTo>
                <a:lnTo>
                  <a:pt x="121" y="0"/>
                </a:lnTo>
                <a:lnTo>
                  <a:pt x="121" y="0"/>
                </a:lnTo>
                <a:lnTo>
                  <a:pt x="103" y="0"/>
                </a:lnTo>
                <a:lnTo>
                  <a:pt x="87" y="0"/>
                </a:lnTo>
                <a:lnTo>
                  <a:pt x="32" y="0"/>
                </a:lnTo>
                <a:lnTo>
                  <a:pt x="18" y="0"/>
                </a:lnTo>
                <a:lnTo>
                  <a:pt x="0" y="0"/>
                </a:lnTo>
                <a:lnTo>
                  <a:pt x="17" y="33"/>
                </a:lnTo>
                <a:close/>
              </a:path>
            </a:pathLst>
          </a:custGeom>
          <a:solidFill>
            <a:srgbClr val="E2ECF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17" name="Freeform 123"/>
          <p:cNvSpPr>
            <a:spLocks/>
          </p:cNvSpPr>
          <p:nvPr userDrawn="1"/>
        </p:nvSpPr>
        <p:spPr bwMode="auto">
          <a:xfrm>
            <a:off x="9704690" y="6424614"/>
            <a:ext cx="193973" cy="88900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87" y="41"/>
              </a:cxn>
              <a:cxn ang="0">
                <a:pos x="87" y="0"/>
              </a:cxn>
              <a:cxn ang="0">
                <a:pos x="77" y="19"/>
              </a:cxn>
              <a:cxn ang="0">
                <a:pos x="76" y="20"/>
              </a:cxn>
              <a:cxn ang="0">
                <a:pos x="74" y="20"/>
              </a:cxn>
              <a:cxn ang="0">
                <a:pos x="72" y="20"/>
              </a:cxn>
              <a:cxn ang="0">
                <a:pos x="50" y="20"/>
              </a:cxn>
              <a:cxn ang="0">
                <a:pos x="50" y="21"/>
              </a:cxn>
              <a:cxn ang="0">
                <a:pos x="49" y="25"/>
              </a:cxn>
              <a:cxn ang="0">
                <a:pos x="43" y="28"/>
              </a:cxn>
              <a:cxn ang="0">
                <a:pos x="38" y="25"/>
              </a:cxn>
              <a:cxn ang="0">
                <a:pos x="37" y="21"/>
              </a:cxn>
              <a:cxn ang="0">
                <a:pos x="37" y="20"/>
              </a:cxn>
              <a:cxn ang="0">
                <a:pos x="15" y="20"/>
              </a:cxn>
              <a:cxn ang="0">
                <a:pos x="12" y="20"/>
              </a:cxn>
              <a:cxn ang="0">
                <a:pos x="10" y="20"/>
              </a:cxn>
              <a:cxn ang="0">
                <a:pos x="10" y="19"/>
              </a:cxn>
              <a:cxn ang="0">
                <a:pos x="0" y="0"/>
              </a:cxn>
              <a:cxn ang="0">
                <a:pos x="0" y="41"/>
              </a:cxn>
            </a:cxnLst>
            <a:rect l="0" t="0" r="r" b="b"/>
            <a:pathLst>
              <a:path w="87" h="41">
                <a:moveTo>
                  <a:pt x="0" y="41"/>
                </a:moveTo>
                <a:cubicBezTo>
                  <a:pt x="87" y="41"/>
                  <a:pt x="87" y="41"/>
                  <a:pt x="87" y="41"/>
                </a:cubicBezTo>
                <a:cubicBezTo>
                  <a:pt x="87" y="0"/>
                  <a:pt x="87" y="0"/>
                  <a:pt x="87" y="0"/>
                </a:cubicBezTo>
                <a:cubicBezTo>
                  <a:pt x="77" y="19"/>
                  <a:pt x="77" y="19"/>
                  <a:pt x="77" y="19"/>
                </a:cubicBezTo>
                <a:cubicBezTo>
                  <a:pt x="76" y="20"/>
                  <a:pt x="76" y="20"/>
                  <a:pt x="76" y="20"/>
                </a:cubicBezTo>
                <a:cubicBezTo>
                  <a:pt x="74" y="20"/>
                  <a:pt x="74" y="20"/>
                  <a:pt x="74" y="20"/>
                </a:cubicBezTo>
                <a:cubicBezTo>
                  <a:pt x="72" y="20"/>
                  <a:pt x="72" y="20"/>
                  <a:pt x="72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0" y="20"/>
                  <a:pt x="50" y="21"/>
                  <a:pt x="50" y="21"/>
                </a:cubicBezTo>
                <a:cubicBezTo>
                  <a:pt x="50" y="22"/>
                  <a:pt x="50" y="24"/>
                  <a:pt x="49" y="25"/>
                </a:cubicBezTo>
                <a:cubicBezTo>
                  <a:pt x="48" y="27"/>
                  <a:pt x="46" y="28"/>
                  <a:pt x="43" y="28"/>
                </a:cubicBezTo>
                <a:cubicBezTo>
                  <a:pt x="41" y="28"/>
                  <a:pt x="39" y="27"/>
                  <a:pt x="38" y="25"/>
                </a:cubicBezTo>
                <a:cubicBezTo>
                  <a:pt x="37" y="24"/>
                  <a:pt x="37" y="22"/>
                  <a:pt x="37" y="21"/>
                </a:cubicBezTo>
                <a:cubicBezTo>
                  <a:pt x="37" y="21"/>
                  <a:pt x="37" y="20"/>
                  <a:pt x="37" y="20"/>
                </a:cubicBezTo>
                <a:cubicBezTo>
                  <a:pt x="15" y="20"/>
                  <a:pt x="15" y="20"/>
                  <a:pt x="15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19"/>
                  <a:pt x="10" y="19"/>
                  <a:pt x="10" y="19"/>
                </a:cubicBezTo>
                <a:cubicBezTo>
                  <a:pt x="0" y="0"/>
                  <a:pt x="0" y="0"/>
                  <a:pt x="0" y="0"/>
                </a:cubicBezTo>
                <a:lnTo>
                  <a:pt x="0" y="41"/>
                </a:lnTo>
                <a:close/>
              </a:path>
            </a:pathLst>
          </a:custGeom>
          <a:solidFill>
            <a:srgbClr val="E2ECF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18" name="Freeform 124"/>
          <p:cNvSpPr>
            <a:spLocks/>
          </p:cNvSpPr>
          <p:nvPr userDrawn="1"/>
        </p:nvSpPr>
        <p:spPr bwMode="auto">
          <a:xfrm>
            <a:off x="9733547" y="6343651"/>
            <a:ext cx="136263" cy="63500"/>
          </a:xfrm>
          <a:custGeom>
            <a:avLst/>
            <a:gdLst/>
            <a:ahLst/>
            <a:cxnLst>
              <a:cxn ang="0">
                <a:pos x="61" y="29"/>
              </a:cxn>
              <a:cxn ang="0">
                <a:pos x="61" y="13"/>
              </a:cxn>
              <a:cxn ang="0">
                <a:pos x="49" y="0"/>
              </a:cxn>
              <a:cxn ang="0">
                <a:pos x="12" y="0"/>
              </a:cxn>
              <a:cxn ang="0">
                <a:pos x="0" y="13"/>
              </a:cxn>
              <a:cxn ang="0">
                <a:pos x="0" y="29"/>
              </a:cxn>
              <a:cxn ang="0">
                <a:pos x="10" y="29"/>
              </a:cxn>
              <a:cxn ang="0">
                <a:pos x="10" y="13"/>
              </a:cxn>
              <a:cxn ang="0">
                <a:pos x="12" y="11"/>
              </a:cxn>
              <a:cxn ang="0">
                <a:pos x="49" y="11"/>
              </a:cxn>
              <a:cxn ang="0">
                <a:pos x="50" y="13"/>
              </a:cxn>
              <a:cxn ang="0">
                <a:pos x="50" y="29"/>
              </a:cxn>
              <a:cxn ang="0">
                <a:pos x="61" y="29"/>
              </a:cxn>
            </a:cxnLst>
            <a:rect l="0" t="0" r="r" b="b"/>
            <a:pathLst>
              <a:path w="61" h="29">
                <a:moveTo>
                  <a:pt x="61" y="29"/>
                </a:moveTo>
                <a:cubicBezTo>
                  <a:pt x="61" y="13"/>
                  <a:pt x="61" y="13"/>
                  <a:pt x="61" y="13"/>
                </a:cubicBezTo>
                <a:cubicBezTo>
                  <a:pt x="61" y="6"/>
                  <a:pt x="56" y="0"/>
                  <a:pt x="49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6"/>
                  <a:pt x="0" y="13"/>
                </a:cubicBezTo>
                <a:cubicBezTo>
                  <a:pt x="0" y="29"/>
                  <a:pt x="0" y="29"/>
                  <a:pt x="0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1" y="11"/>
                  <a:pt x="12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50" y="11"/>
                  <a:pt x="50" y="12"/>
                  <a:pt x="50" y="13"/>
                </a:cubicBezTo>
                <a:cubicBezTo>
                  <a:pt x="50" y="29"/>
                  <a:pt x="50" y="29"/>
                  <a:pt x="50" y="29"/>
                </a:cubicBezTo>
                <a:lnTo>
                  <a:pt x="61" y="29"/>
                </a:lnTo>
                <a:close/>
              </a:path>
            </a:pathLst>
          </a:custGeom>
          <a:solidFill>
            <a:srgbClr val="E2ECF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21" name="Freeform 127"/>
          <p:cNvSpPr>
            <a:spLocks/>
          </p:cNvSpPr>
          <p:nvPr userDrawn="1"/>
        </p:nvSpPr>
        <p:spPr bwMode="auto">
          <a:xfrm>
            <a:off x="9433770" y="6710365"/>
            <a:ext cx="64124" cy="28575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5" y="18"/>
              </a:cxn>
              <a:cxn ang="0">
                <a:pos x="40" y="18"/>
              </a:cxn>
              <a:cxn ang="0">
                <a:pos x="6" y="0"/>
              </a:cxn>
              <a:cxn ang="0">
                <a:pos x="0" y="10"/>
              </a:cxn>
            </a:cxnLst>
            <a:rect l="0" t="0" r="r" b="b"/>
            <a:pathLst>
              <a:path w="40" h="18">
                <a:moveTo>
                  <a:pt x="0" y="10"/>
                </a:moveTo>
                <a:lnTo>
                  <a:pt x="15" y="18"/>
                </a:lnTo>
                <a:lnTo>
                  <a:pt x="40" y="18"/>
                </a:lnTo>
                <a:lnTo>
                  <a:pt x="6" y="0"/>
                </a:lnTo>
                <a:lnTo>
                  <a:pt x="0" y="10"/>
                </a:lnTo>
                <a:close/>
              </a:path>
            </a:pathLst>
          </a:custGeom>
          <a:solidFill>
            <a:srgbClr val="E2ECF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22" name="Freeform 128"/>
          <p:cNvSpPr>
            <a:spLocks noEditPoints="1"/>
          </p:cNvSpPr>
          <p:nvPr userDrawn="1"/>
        </p:nvSpPr>
        <p:spPr bwMode="auto">
          <a:xfrm>
            <a:off x="9438579" y="6743702"/>
            <a:ext cx="155500" cy="77788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39" y="49"/>
              </a:cxn>
              <a:cxn ang="0">
                <a:pos x="39" y="29"/>
              </a:cxn>
              <a:cxn ang="0">
                <a:pos x="19" y="29"/>
              </a:cxn>
              <a:cxn ang="0">
                <a:pos x="19" y="18"/>
              </a:cxn>
              <a:cxn ang="0">
                <a:pos x="39" y="18"/>
              </a:cxn>
              <a:cxn ang="0">
                <a:pos x="39" y="0"/>
              </a:cxn>
              <a:cxn ang="0">
                <a:pos x="21" y="0"/>
              </a:cxn>
              <a:cxn ang="0">
                <a:pos x="0" y="0"/>
              </a:cxn>
              <a:cxn ang="0">
                <a:pos x="0" y="49"/>
              </a:cxn>
              <a:cxn ang="0">
                <a:pos x="39" y="49"/>
              </a:cxn>
              <a:cxn ang="0">
                <a:pos x="77" y="49"/>
              </a:cxn>
              <a:cxn ang="0">
                <a:pos x="77" y="39"/>
              </a:cxn>
              <a:cxn ang="0">
                <a:pos x="97" y="39"/>
              </a:cxn>
              <a:cxn ang="0">
                <a:pos x="97" y="10"/>
              </a:cxn>
              <a:cxn ang="0">
                <a:pos x="77" y="10"/>
              </a:cxn>
              <a:cxn ang="0">
                <a:pos x="77" y="0"/>
              </a:cxn>
              <a:cxn ang="0">
                <a:pos x="46" y="0"/>
              </a:cxn>
              <a:cxn ang="0">
                <a:pos x="39" y="0"/>
              </a:cxn>
              <a:cxn ang="0">
                <a:pos x="39" y="18"/>
              </a:cxn>
              <a:cxn ang="0">
                <a:pos x="58" y="18"/>
              </a:cxn>
              <a:cxn ang="0">
                <a:pos x="58" y="29"/>
              </a:cxn>
              <a:cxn ang="0">
                <a:pos x="39" y="29"/>
              </a:cxn>
              <a:cxn ang="0">
                <a:pos x="39" y="49"/>
              </a:cxn>
            </a:cxnLst>
            <a:rect l="0" t="0" r="r" b="b"/>
            <a:pathLst>
              <a:path w="97" h="49">
                <a:moveTo>
                  <a:pt x="0" y="49"/>
                </a:moveTo>
                <a:lnTo>
                  <a:pt x="39" y="49"/>
                </a:lnTo>
                <a:lnTo>
                  <a:pt x="39" y="29"/>
                </a:lnTo>
                <a:lnTo>
                  <a:pt x="19" y="29"/>
                </a:lnTo>
                <a:lnTo>
                  <a:pt x="19" y="18"/>
                </a:lnTo>
                <a:lnTo>
                  <a:pt x="39" y="18"/>
                </a:lnTo>
                <a:lnTo>
                  <a:pt x="39" y="0"/>
                </a:lnTo>
                <a:lnTo>
                  <a:pt x="21" y="0"/>
                </a:lnTo>
                <a:lnTo>
                  <a:pt x="0" y="0"/>
                </a:lnTo>
                <a:lnTo>
                  <a:pt x="0" y="49"/>
                </a:lnTo>
                <a:close/>
                <a:moveTo>
                  <a:pt x="39" y="49"/>
                </a:moveTo>
                <a:lnTo>
                  <a:pt x="77" y="49"/>
                </a:lnTo>
                <a:lnTo>
                  <a:pt x="77" y="39"/>
                </a:lnTo>
                <a:lnTo>
                  <a:pt x="97" y="39"/>
                </a:lnTo>
                <a:lnTo>
                  <a:pt x="97" y="10"/>
                </a:lnTo>
                <a:lnTo>
                  <a:pt x="77" y="10"/>
                </a:lnTo>
                <a:lnTo>
                  <a:pt x="77" y="0"/>
                </a:lnTo>
                <a:lnTo>
                  <a:pt x="46" y="0"/>
                </a:lnTo>
                <a:lnTo>
                  <a:pt x="39" y="0"/>
                </a:lnTo>
                <a:lnTo>
                  <a:pt x="39" y="18"/>
                </a:lnTo>
                <a:lnTo>
                  <a:pt x="58" y="18"/>
                </a:lnTo>
                <a:lnTo>
                  <a:pt x="58" y="29"/>
                </a:lnTo>
                <a:lnTo>
                  <a:pt x="39" y="29"/>
                </a:lnTo>
                <a:lnTo>
                  <a:pt x="39" y="49"/>
                </a:lnTo>
                <a:close/>
              </a:path>
            </a:pathLst>
          </a:custGeom>
          <a:solidFill>
            <a:srgbClr val="E2ECF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25" name="Freeform 131"/>
          <p:cNvSpPr>
            <a:spLocks/>
          </p:cNvSpPr>
          <p:nvPr userDrawn="1"/>
        </p:nvSpPr>
        <p:spPr bwMode="auto">
          <a:xfrm>
            <a:off x="11040064" y="76202"/>
            <a:ext cx="46489" cy="134937"/>
          </a:xfrm>
          <a:custGeom>
            <a:avLst/>
            <a:gdLst/>
            <a:ahLst/>
            <a:cxnLst>
              <a:cxn ang="0">
                <a:pos x="2" y="7"/>
              </a:cxn>
              <a:cxn ang="0">
                <a:pos x="0" y="15"/>
              </a:cxn>
              <a:cxn ang="0">
                <a:pos x="2" y="21"/>
              </a:cxn>
              <a:cxn ang="0">
                <a:pos x="8" y="28"/>
              </a:cxn>
              <a:cxn ang="0">
                <a:pos x="8" y="62"/>
              </a:cxn>
              <a:cxn ang="0">
                <a:pos x="13" y="62"/>
              </a:cxn>
              <a:cxn ang="0">
                <a:pos x="13" y="28"/>
              </a:cxn>
              <a:cxn ang="0">
                <a:pos x="20" y="21"/>
              </a:cxn>
              <a:cxn ang="0">
                <a:pos x="21" y="15"/>
              </a:cxn>
              <a:cxn ang="0">
                <a:pos x="19" y="7"/>
              </a:cxn>
              <a:cxn ang="0">
                <a:pos x="14" y="0"/>
              </a:cxn>
              <a:cxn ang="0">
                <a:pos x="16" y="14"/>
              </a:cxn>
              <a:cxn ang="0">
                <a:pos x="14" y="14"/>
              </a:cxn>
              <a:cxn ang="0">
                <a:pos x="12" y="0"/>
              </a:cxn>
              <a:cxn ang="0">
                <a:pos x="11" y="0"/>
              </a:cxn>
              <a:cxn ang="0">
                <a:pos x="9" y="0"/>
              </a:cxn>
              <a:cxn ang="0">
                <a:pos x="7" y="14"/>
              </a:cxn>
              <a:cxn ang="0">
                <a:pos x="5" y="14"/>
              </a:cxn>
              <a:cxn ang="0">
                <a:pos x="7" y="0"/>
              </a:cxn>
              <a:cxn ang="0">
                <a:pos x="2" y="7"/>
              </a:cxn>
            </a:cxnLst>
            <a:rect l="0" t="0" r="r" b="b"/>
            <a:pathLst>
              <a:path w="21" h="62">
                <a:moveTo>
                  <a:pt x="2" y="7"/>
                </a:moveTo>
                <a:cubicBezTo>
                  <a:pt x="1" y="9"/>
                  <a:pt x="0" y="12"/>
                  <a:pt x="0" y="15"/>
                </a:cubicBezTo>
                <a:cubicBezTo>
                  <a:pt x="0" y="17"/>
                  <a:pt x="0" y="19"/>
                  <a:pt x="2" y="21"/>
                </a:cubicBezTo>
                <a:cubicBezTo>
                  <a:pt x="3" y="23"/>
                  <a:pt x="5" y="26"/>
                  <a:pt x="8" y="28"/>
                </a:cubicBezTo>
                <a:cubicBezTo>
                  <a:pt x="8" y="62"/>
                  <a:pt x="8" y="62"/>
                  <a:pt x="8" y="62"/>
                </a:cubicBezTo>
                <a:cubicBezTo>
                  <a:pt x="13" y="62"/>
                  <a:pt x="13" y="62"/>
                  <a:pt x="13" y="62"/>
                </a:cubicBezTo>
                <a:cubicBezTo>
                  <a:pt x="13" y="28"/>
                  <a:pt x="13" y="28"/>
                  <a:pt x="13" y="28"/>
                </a:cubicBezTo>
                <a:cubicBezTo>
                  <a:pt x="16" y="27"/>
                  <a:pt x="18" y="23"/>
                  <a:pt x="20" y="21"/>
                </a:cubicBezTo>
                <a:cubicBezTo>
                  <a:pt x="21" y="19"/>
                  <a:pt x="21" y="17"/>
                  <a:pt x="21" y="15"/>
                </a:cubicBezTo>
                <a:cubicBezTo>
                  <a:pt x="21" y="12"/>
                  <a:pt x="20" y="9"/>
                  <a:pt x="19" y="7"/>
                </a:cubicBezTo>
                <a:cubicBezTo>
                  <a:pt x="18" y="5"/>
                  <a:pt x="17" y="0"/>
                  <a:pt x="14" y="0"/>
                </a:cubicBezTo>
                <a:cubicBezTo>
                  <a:pt x="16" y="14"/>
                  <a:pt x="16" y="14"/>
                  <a:pt x="16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0"/>
                  <a:pt x="9" y="0"/>
                  <a:pt x="9" y="0"/>
                </a:cubicBezTo>
                <a:cubicBezTo>
                  <a:pt x="7" y="14"/>
                  <a:pt x="7" y="14"/>
                  <a:pt x="7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7" y="0"/>
                  <a:pt x="7" y="0"/>
                  <a:pt x="7" y="0"/>
                </a:cubicBezTo>
                <a:cubicBezTo>
                  <a:pt x="4" y="0"/>
                  <a:pt x="3" y="5"/>
                  <a:pt x="2" y="7"/>
                </a:cubicBezTo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26" name="Freeform 132"/>
          <p:cNvSpPr>
            <a:spLocks/>
          </p:cNvSpPr>
          <p:nvPr userDrawn="1"/>
        </p:nvSpPr>
        <p:spPr bwMode="auto">
          <a:xfrm>
            <a:off x="11102583" y="71439"/>
            <a:ext cx="51299" cy="139700"/>
          </a:xfrm>
          <a:custGeom>
            <a:avLst/>
            <a:gdLst/>
            <a:ahLst/>
            <a:cxnLst>
              <a:cxn ang="0">
                <a:pos x="14" y="64"/>
              </a:cxn>
              <a:cxn ang="0">
                <a:pos x="14" y="30"/>
              </a:cxn>
              <a:cxn ang="0">
                <a:pos x="23" y="17"/>
              </a:cxn>
              <a:cxn ang="0">
                <a:pos x="11" y="0"/>
              </a:cxn>
              <a:cxn ang="0">
                <a:pos x="0" y="17"/>
              </a:cxn>
              <a:cxn ang="0">
                <a:pos x="8" y="30"/>
              </a:cxn>
              <a:cxn ang="0">
                <a:pos x="8" y="64"/>
              </a:cxn>
              <a:cxn ang="0">
                <a:pos x="14" y="64"/>
              </a:cxn>
            </a:cxnLst>
            <a:rect l="0" t="0" r="r" b="b"/>
            <a:pathLst>
              <a:path w="23" h="64">
                <a:moveTo>
                  <a:pt x="14" y="64"/>
                </a:moveTo>
                <a:cubicBezTo>
                  <a:pt x="14" y="30"/>
                  <a:pt x="14" y="30"/>
                  <a:pt x="14" y="30"/>
                </a:cubicBezTo>
                <a:cubicBezTo>
                  <a:pt x="19" y="29"/>
                  <a:pt x="23" y="24"/>
                  <a:pt x="23" y="17"/>
                </a:cubicBezTo>
                <a:cubicBezTo>
                  <a:pt x="23" y="9"/>
                  <a:pt x="18" y="0"/>
                  <a:pt x="11" y="0"/>
                </a:cubicBezTo>
                <a:cubicBezTo>
                  <a:pt x="5" y="0"/>
                  <a:pt x="0" y="9"/>
                  <a:pt x="0" y="17"/>
                </a:cubicBezTo>
                <a:cubicBezTo>
                  <a:pt x="0" y="24"/>
                  <a:pt x="4" y="29"/>
                  <a:pt x="8" y="30"/>
                </a:cubicBezTo>
                <a:cubicBezTo>
                  <a:pt x="8" y="64"/>
                  <a:pt x="8" y="64"/>
                  <a:pt x="8" y="64"/>
                </a:cubicBezTo>
                <a:lnTo>
                  <a:pt x="14" y="64"/>
                </a:lnTo>
                <a:close/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30" name="Freeform 136"/>
          <p:cNvSpPr>
            <a:spLocks noEditPoints="1"/>
          </p:cNvSpPr>
          <p:nvPr userDrawn="1"/>
        </p:nvSpPr>
        <p:spPr bwMode="auto">
          <a:xfrm>
            <a:off x="11040066" y="6629402"/>
            <a:ext cx="176340" cy="125412"/>
          </a:xfrm>
          <a:custGeom>
            <a:avLst/>
            <a:gdLst/>
            <a:ahLst/>
            <a:cxnLst>
              <a:cxn ang="0">
                <a:pos x="0" y="57"/>
              </a:cxn>
              <a:cxn ang="0">
                <a:pos x="22" y="57"/>
              </a:cxn>
              <a:cxn ang="0">
                <a:pos x="22" y="50"/>
              </a:cxn>
              <a:cxn ang="0">
                <a:pos x="7" y="50"/>
              </a:cxn>
              <a:cxn ang="0">
                <a:pos x="22" y="28"/>
              </a:cxn>
              <a:cxn ang="0">
                <a:pos x="22" y="17"/>
              </a:cxn>
              <a:cxn ang="0">
                <a:pos x="17" y="20"/>
              </a:cxn>
              <a:cxn ang="0">
                <a:pos x="11" y="14"/>
              </a:cxn>
              <a:cxn ang="0">
                <a:pos x="17" y="7"/>
              </a:cxn>
              <a:cxn ang="0">
                <a:pos x="22" y="10"/>
              </a:cxn>
              <a:cxn ang="0">
                <a:pos x="22" y="0"/>
              </a:cxn>
              <a:cxn ang="0">
                <a:pos x="0" y="0"/>
              </a:cxn>
              <a:cxn ang="0">
                <a:pos x="0" y="57"/>
              </a:cxn>
              <a:cxn ang="0">
                <a:pos x="36" y="0"/>
              </a:cxn>
              <a:cxn ang="0">
                <a:pos x="22" y="0"/>
              </a:cxn>
              <a:cxn ang="0">
                <a:pos x="22" y="10"/>
              </a:cxn>
              <a:cxn ang="0">
                <a:pos x="24" y="14"/>
              </a:cxn>
              <a:cxn ang="0">
                <a:pos x="22" y="17"/>
              </a:cxn>
              <a:cxn ang="0">
                <a:pos x="22" y="28"/>
              </a:cxn>
              <a:cxn ang="0">
                <a:pos x="32" y="42"/>
              </a:cxn>
              <a:cxn ang="0">
                <a:pos x="36" y="47"/>
              </a:cxn>
              <a:cxn ang="0">
                <a:pos x="36" y="43"/>
              </a:cxn>
              <a:cxn ang="0">
                <a:pos x="33" y="40"/>
              </a:cxn>
              <a:cxn ang="0">
                <a:pos x="36" y="37"/>
              </a:cxn>
              <a:cxn ang="0">
                <a:pos x="36" y="0"/>
              </a:cxn>
              <a:cxn ang="0">
                <a:pos x="22" y="57"/>
              </a:cxn>
              <a:cxn ang="0">
                <a:pos x="36" y="57"/>
              </a:cxn>
              <a:cxn ang="0">
                <a:pos x="36" y="50"/>
              </a:cxn>
              <a:cxn ang="0">
                <a:pos x="26" y="50"/>
              </a:cxn>
              <a:cxn ang="0">
                <a:pos x="22" y="50"/>
              </a:cxn>
              <a:cxn ang="0">
                <a:pos x="22" y="57"/>
              </a:cxn>
              <a:cxn ang="0">
                <a:pos x="53" y="0"/>
              </a:cxn>
              <a:cxn ang="0">
                <a:pos x="36" y="0"/>
              </a:cxn>
              <a:cxn ang="0">
                <a:pos x="36" y="37"/>
              </a:cxn>
              <a:cxn ang="0">
                <a:pos x="49" y="19"/>
              </a:cxn>
              <a:cxn ang="0">
                <a:pos x="53" y="24"/>
              </a:cxn>
              <a:cxn ang="0">
                <a:pos x="53" y="0"/>
              </a:cxn>
              <a:cxn ang="0">
                <a:pos x="36" y="57"/>
              </a:cxn>
              <a:cxn ang="0">
                <a:pos x="53" y="57"/>
              </a:cxn>
              <a:cxn ang="0">
                <a:pos x="53" y="50"/>
              </a:cxn>
              <a:cxn ang="0">
                <a:pos x="41" y="50"/>
              </a:cxn>
              <a:cxn ang="0">
                <a:pos x="40" y="49"/>
              </a:cxn>
              <a:cxn ang="0">
                <a:pos x="36" y="43"/>
              </a:cxn>
              <a:cxn ang="0">
                <a:pos x="36" y="47"/>
              </a:cxn>
              <a:cxn ang="0">
                <a:pos x="38" y="50"/>
              </a:cxn>
              <a:cxn ang="0">
                <a:pos x="36" y="50"/>
              </a:cxn>
              <a:cxn ang="0">
                <a:pos x="36" y="57"/>
              </a:cxn>
              <a:cxn ang="0">
                <a:pos x="53" y="57"/>
              </a:cxn>
              <a:cxn ang="0">
                <a:pos x="79" y="57"/>
              </a:cxn>
              <a:cxn ang="0">
                <a:pos x="79" y="0"/>
              </a:cxn>
              <a:cxn ang="0">
                <a:pos x="53" y="0"/>
              </a:cxn>
              <a:cxn ang="0">
                <a:pos x="53" y="24"/>
              </a:cxn>
              <a:cxn ang="0">
                <a:pos x="72" y="50"/>
              </a:cxn>
              <a:cxn ang="0">
                <a:pos x="53" y="50"/>
              </a:cxn>
              <a:cxn ang="0">
                <a:pos x="53" y="57"/>
              </a:cxn>
            </a:cxnLst>
            <a:rect l="0" t="0" r="r" b="b"/>
            <a:pathLst>
              <a:path w="79" h="57">
                <a:moveTo>
                  <a:pt x="0" y="57"/>
                </a:moveTo>
                <a:cubicBezTo>
                  <a:pt x="22" y="57"/>
                  <a:pt x="22" y="57"/>
                  <a:pt x="22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7" y="50"/>
                  <a:pt x="7" y="50"/>
                  <a:pt x="7" y="50"/>
                </a:cubicBezTo>
                <a:cubicBezTo>
                  <a:pt x="22" y="28"/>
                  <a:pt x="22" y="28"/>
                  <a:pt x="22" y="28"/>
                </a:cubicBezTo>
                <a:cubicBezTo>
                  <a:pt x="22" y="17"/>
                  <a:pt x="22" y="17"/>
                  <a:pt x="22" y="17"/>
                </a:cubicBezTo>
                <a:cubicBezTo>
                  <a:pt x="21" y="19"/>
                  <a:pt x="19" y="20"/>
                  <a:pt x="17" y="20"/>
                </a:cubicBezTo>
                <a:cubicBezTo>
                  <a:pt x="14" y="20"/>
                  <a:pt x="11" y="17"/>
                  <a:pt x="11" y="14"/>
                </a:cubicBezTo>
                <a:cubicBezTo>
                  <a:pt x="11" y="10"/>
                  <a:pt x="14" y="7"/>
                  <a:pt x="17" y="7"/>
                </a:cubicBezTo>
                <a:cubicBezTo>
                  <a:pt x="19" y="7"/>
                  <a:pt x="21" y="8"/>
                  <a:pt x="22" y="10"/>
                </a:cubicBezTo>
                <a:cubicBezTo>
                  <a:pt x="22" y="0"/>
                  <a:pt x="22" y="0"/>
                  <a:pt x="22" y="0"/>
                </a:cubicBezTo>
                <a:cubicBezTo>
                  <a:pt x="0" y="0"/>
                  <a:pt x="0" y="0"/>
                  <a:pt x="0" y="0"/>
                </a:cubicBezTo>
                <a:lnTo>
                  <a:pt x="0" y="57"/>
                </a:lnTo>
                <a:close/>
                <a:moveTo>
                  <a:pt x="36" y="0"/>
                </a:moveTo>
                <a:cubicBezTo>
                  <a:pt x="22" y="0"/>
                  <a:pt x="22" y="0"/>
                  <a:pt x="22" y="0"/>
                </a:cubicBezTo>
                <a:cubicBezTo>
                  <a:pt x="22" y="10"/>
                  <a:pt x="22" y="10"/>
                  <a:pt x="22" y="10"/>
                </a:cubicBezTo>
                <a:cubicBezTo>
                  <a:pt x="23" y="11"/>
                  <a:pt x="24" y="12"/>
                  <a:pt x="24" y="14"/>
                </a:cubicBezTo>
                <a:cubicBezTo>
                  <a:pt x="24" y="15"/>
                  <a:pt x="23" y="16"/>
                  <a:pt x="22" y="17"/>
                </a:cubicBezTo>
                <a:cubicBezTo>
                  <a:pt x="22" y="28"/>
                  <a:pt x="22" y="28"/>
                  <a:pt x="22" y="28"/>
                </a:cubicBezTo>
                <a:cubicBezTo>
                  <a:pt x="32" y="42"/>
                  <a:pt x="32" y="42"/>
                  <a:pt x="32" y="42"/>
                </a:cubicBezTo>
                <a:cubicBezTo>
                  <a:pt x="36" y="47"/>
                  <a:pt x="36" y="47"/>
                  <a:pt x="36" y="47"/>
                </a:cubicBezTo>
                <a:cubicBezTo>
                  <a:pt x="36" y="43"/>
                  <a:pt x="36" y="43"/>
                  <a:pt x="36" y="43"/>
                </a:cubicBezTo>
                <a:cubicBezTo>
                  <a:pt x="33" y="40"/>
                  <a:pt x="33" y="40"/>
                  <a:pt x="33" y="40"/>
                </a:cubicBezTo>
                <a:cubicBezTo>
                  <a:pt x="36" y="37"/>
                  <a:pt x="36" y="37"/>
                  <a:pt x="36" y="37"/>
                </a:cubicBezTo>
                <a:lnTo>
                  <a:pt x="36" y="0"/>
                </a:lnTo>
                <a:close/>
                <a:moveTo>
                  <a:pt x="22" y="57"/>
                </a:moveTo>
                <a:cubicBezTo>
                  <a:pt x="36" y="57"/>
                  <a:pt x="36" y="57"/>
                  <a:pt x="36" y="57"/>
                </a:cubicBezTo>
                <a:cubicBezTo>
                  <a:pt x="36" y="50"/>
                  <a:pt x="36" y="50"/>
                  <a:pt x="36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22" y="50"/>
                  <a:pt x="22" y="50"/>
                  <a:pt x="22" y="50"/>
                </a:cubicBezTo>
                <a:lnTo>
                  <a:pt x="22" y="57"/>
                </a:lnTo>
                <a:close/>
                <a:moveTo>
                  <a:pt x="53" y="0"/>
                </a:moveTo>
                <a:cubicBezTo>
                  <a:pt x="36" y="0"/>
                  <a:pt x="36" y="0"/>
                  <a:pt x="36" y="0"/>
                </a:cubicBezTo>
                <a:cubicBezTo>
                  <a:pt x="36" y="37"/>
                  <a:pt x="36" y="37"/>
                  <a:pt x="36" y="37"/>
                </a:cubicBezTo>
                <a:cubicBezTo>
                  <a:pt x="49" y="19"/>
                  <a:pt x="49" y="19"/>
                  <a:pt x="49" y="19"/>
                </a:cubicBezTo>
                <a:cubicBezTo>
                  <a:pt x="53" y="24"/>
                  <a:pt x="53" y="24"/>
                  <a:pt x="53" y="24"/>
                </a:cubicBezTo>
                <a:lnTo>
                  <a:pt x="53" y="0"/>
                </a:lnTo>
                <a:close/>
                <a:moveTo>
                  <a:pt x="36" y="57"/>
                </a:moveTo>
                <a:cubicBezTo>
                  <a:pt x="53" y="57"/>
                  <a:pt x="53" y="57"/>
                  <a:pt x="53" y="57"/>
                </a:cubicBezTo>
                <a:cubicBezTo>
                  <a:pt x="53" y="50"/>
                  <a:pt x="53" y="50"/>
                  <a:pt x="53" y="50"/>
                </a:cubicBezTo>
                <a:cubicBezTo>
                  <a:pt x="41" y="50"/>
                  <a:pt x="41" y="50"/>
                  <a:pt x="41" y="50"/>
                </a:cubicBezTo>
                <a:cubicBezTo>
                  <a:pt x="40" y="49"/>
                  <a:pt x="40" y="49"/>
                  <a:pt x="40" y="49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7"/>
                  <a:pt x="36" y="47"/>
                  <a:pt x="36" y="47"/>
                </a:cubicBezTo>
                <a:cubicBezTo>
                  <a:pt x="38" y="50"/>
                  <a:pt x="38" y="50"/>
                  <a:pt x="38" y="50"/>
                </a:cubicBezTo>
                <a:cubicBezTo>
                  <a:pt x="36" y="50"/>
                  <a:pt x="36" y="50"/>
                  <a:pt x="36" y="50"/>
                </a:cubicBezTo>
                <a:lnTo>
                  <a:pt x="36" y="57"/>
                </a:lnTo>
                <a:close/>
                <a:moveTo>
                  <a:pt x="53" y="57"/>
                </a:moveTo>
                <a:cubicBezTo>
                  <a:pt x="79" y="57"/>
                  <a:pt x="79" y="57"/>
                  <a:pt x="79" y="57"/>
                </a:cubicBezTo>
                <a:cubicBezTo>
                  <a:pt x="79" y="0"/>
                  <a:pt x="79" y="0"/>
                  <a:pt x="79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24"/>
                  <a:pt x="53" y="24"/>
                  <a:pt x="53" y="24"/>
                </a:cubicBezTo>
                <a:cubicBezTo>
                  <a:pt x="72" y="50"/>
                  <a:pt x="72" y="50"/>
                  <a:pt x="72" y="50"/>
                </a:cubicBezTo>
                <a:cubicBezTo>
                  <a:pt x="53" y="50"/>
                  <a:pt x="53" y="50"/>
                  <a:pt x="53" y="50"/>
                </a:cubicBezTo>
                <a:lnTo>
                  <a:pt x="53" y="57"/>
                </a:lnTo>
                <a:close/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36" name="Freeform 142"/>
          <p:cNvSpPr>
            <a:spLocks noEditPoints="1"/>
          </p:cNvSpPr>
          <p:nvPr userDrawn="1"/>
        </p:nvSpPr>
        <p:spPr bwMode="auto">
          <a:xfrm>
            <a:off x="11769178" y="6375401"/>
            <a:ext cx="219623" cy="160337"/>
          </a:xfrm>
          <a:custGeom>
            <a:avLst/>
            <a:gdLst/>
            <a:ahLst/>
            <a:cxnLst>
              <a:cxn ang="0">
                <a:pos x="0" y="73"/>
              </a:cxn>
              <a:cxn ang="0">
                <a:pos x="28" y="73"/>
              </a:cxn>
              <a:cxn ang="0">
                <a:pos x="28" y="65"/>
              </a:cxn>
              <a:cxn ang="0">
                <a:pos x="8" y="65"/>
              </a:cxn>
              <a:cxn ang="0">
                <a:pos x="28" y="37"/>
              </a:cxn>
              <a:cxn ang="0">
                <a:pos x="28" y="23"/>
              </a:cxn>
              <a:cxn ang="0">
                <a:pos x="22" y="26"/>
              </a:cxn>
              <a:cxn ang="0">
                <a:pos x="14" y="18"/>
              </a:cxn>
              <a:cxn ang="0">
                <a:pos x="22" y="10"/>
              </a:cxn>
              <a:cxn ang="0">
                <a:pos x="28" y="13"/>
              </a:cxn>
              <a:cxn ang="0">
                <a:pos x="28" y="0"/>
              </a:cxn>
              <a:cxn ang="0">
                <a:pos x="0" y="0"/>
              </a:cxn>
              <a:cxn ang="0">
                <a:pos x="0" y="73"/>
              </a:cxn>
              <a:cxn ang="0">
                <a:pos x="45" y="0"/>
              </a:cxn>
              <a:cxn ang="0">
                <a:pos x="28" y="0"/>
              </a:cxn>
              <a:cxn ang="0">
                <a:pos x="28" y="13"/>
              </a:cxn>
              <a:cxn ang="0">
                <a:pos x="30" y="18"/>
              </a:cxn>
              <a:cxn ang="0">
                <a:pos x="28" y="23"/>
              </a:cxn>
              <a:cxn ang="0">
                <a:pos x="28" y="37"/>
              </a:cxn>
              <a:cxn ang="0">
                <a:pos x="40" y="54"/>
              </a:cxn>
              <a:cxn ang="0">
                <a:pos x="45" y="61"/>
              </a:cxn>
              <a:cxn ang="0">
                <a:pos x="45" y="56"/>
              </a:cxn>
              <a:cxn ang="0">
                <a:pos x="42" y="51"/>
              </a:cxn>
              <a:cxn ang="0">
                <a:pos x="45" y="47"/>
              </a:cxn>
              <a:cxn ang="0">
                <a:pos x="45" y="0"/>
              </a:cxn>
              <a:cxn ang="0">
                <a:pos x="28" y="73"/>
              </a:cxn>
              <a:cxn ang="0">
                <a:pos x="45" y="73"/>
              </a:cxn>
              <a:cxn ang="0">
                <a:pos x="45" y="65"/>
              </a:cxn>
              <a:cxn ang="0">
                <a:pos x="32" y="65"/>
              </a:cxn>
              <a:cxn ang="0">
                <a:pos x="28" y="65"/>
              </a:cxn>
              <a:cxn ang="0">
                <a:pos x="28" y="73"/>
              </a:cxn>
              <a:cxn ang="0">
                <a:pos x="66" y="0"/>
              </a:cxn>
              <a:cxn ang="0">
                <a:pos x="45" y="0"/>
              </a:cxn>
              <a:cxn ang="0">
                <a:pos x="45" y="47"/>
              </a:cxn>
              <a:cxn ang="0">
                <a:pos x="61" y="24"/>
              </a:cxn>
              <a:cxn ang="0">
                <a:pos x="66" y="31"/>
              </a:cxn>
              <a:cxn ang="0">
                <a:pos x="66" y="0"/>
              </a:cxn>
              <a:cxn ang="0">
                <a:pos x="45" y="73"/>
              </a:cxn>
              <a:cxn ang="0">
                <a:pos x="66" y="73"/>
              </a:cxn>
              <a:cxn ang="0">
                <a:pos x="66" y="65"/>
              </a:cxn>
              <a:cxn ang="0">
                <a:pos x="51" y="65"/>
              </a:cxn>
              <a:cxn ang="0">
                <a:pos x="50" y="63"/>
              </a:cxn>
              <a:cxn ang="0">
                <a:pos x="45" y="56"/>
              </a:cxn>
              <a:cxn ang="0">
                <a:pos x="45" y="61"/>
              </a:cxn>
              <a:cxn ang="0">
                <a:pos x="48" y="65"/>
              </a:cxn>
              <a:cxn ang="0">
                <a:pos x="45" y="65"/>
              </a:cxn>
              <a:cxn ang="0">
                <a:pos x="45" y="73"/>
              </a:cxn>
              <a:cxn ang="0">
                <a:pos x="66" y="73"/>
              </a:cxn>
              <a:cxn ang="0">
                <a:pos x="99" y="73"/>
              </a:cxn>
              <a:cxn ang="0">
                <a:pos x="99" y="0"/>
              </a:cxn>
              <a:cxn ang="0">
                <a:pos x="66" y="0"/>
              </a:cxn>
              <a:cxn ang="0">
                <a:pos x="66" y="31"/>
              </a:cxn>
              <a:cxn ang="0">
                <a:pos x="90" y="65"/>
              </a:cxn>
              <a:cxn ang="0">
                <a:pos x="66" y="65"/>
              </a:cxn>
              <a:cxn ang="0">
                <a:pos x="66" y="73"/>
              </a:cxn>
            </a:cxnLst>
            <a:rect l="0" t="0" r="r" b="b"/>
            <a:pathLst>
              <a:path w="99" h="73">
                <a:moveTo>
                  <a:pt x="0" y="73"/>
                </a:moveTo>
                <a:cubicBezTo>
                  <a:pt x="28" y="73"/>
                  <a:pt x="28" y="73"/>
                  <a:pt x="28" y="73"/>
                </a:cubicBezTo>
                <a:cubicBezTo>
                  <a:pt x="28" y="65"/>
                  <a:pt x="28" y="65"/>
                  <a:pt x="28" y="65"/>
                </a:cubicBezTo>
                <a:cubicBezTo>
                  <a:pt x="8" y="65"/>
                  <a:pt x="8" y="65"/>
                  <a:pt x="8" y="65"/>
                </a:cubicBezTo>
                <a:cubicBezTo>
                  <a:pt x="28" y="37"/>
                  <a:pt x="28" y="37"/>
                  <a:pt x="28" y="37"/>
                </a:cubicBezTo>
                <a:cubicBezTo>
                  <a:pt x="28" y="23"/>
                  <a:pt x="28" y="23"/>
                  <a:pt x="28" y="23"/>
                </a:cubicBezTo>
                <a:cubicBezTo>
                  <a:pt x="26" y="24"/>
                  <a:pt x="24" y="26"/>
                  <a:pt x="22" y="26"/>
                </a:cubicBezTo>
                <a:cubicBezTo>
                  <a:pt x="17" y="26"/>
                  <a:pt x="14" y="22"/>
                  <a:pt x="14" y="18"/>
                </a:cubicBezTo>
                <a:cubicBezTo>
                  <a:pt x="14" y="13"/>
                  <a:pt x="17" y="10"/>
                  <a:pt x="22" y="10"/>
                </a:cubicBezTo>
                <a:cubicBezTo>
                  <a:pt x="24" y="10"/>
                  <a:pt x="26" y="11"/>
                  <a:pt x="28" y="13"/>
                </a:cubicBezTo>
                <a:cubicBezTo>
                  <a:pt x="28" y="0"/>
                  <a:pt x="28" y="0"/>
                  <a:pt x="28" y="0"/>
                </a:cubicBezTo>
                <a:cubicBezTo>
                  <a:pt x="0" y="0"/>
                  <a:pt x="0" y="0"/>
                  <a:pt x="0" y="0"/>
                </a:cubicBezTo>
                <a:lnTo>
                  <a:pt x="0" y="73"/>
                </a:lnTo>
                <a:close/>
                <a:moveTo>
                  <a:pt x="45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4"/>
                  <a:pt x="30" y="16"/>
                  <a:pt x="30" y="18"/>
                </a:cubicBezTo>
                <a:cubicBezTo>
                  <a:pt x="30" y="20"/>
                  <a:pt x="29" y="21"/>
                  <a:pt x="28" y="23"/>
                </a:cubicBezTo>
                <a:cubicBezTo>
                  <a:pt x="28" y="37"/>
                  <a:pt x="28" y="37"/>
                  <a:pt x="28" y="37"/>
                </a:cubicBezTo>
                <a:cubicBezTo>
                  <a:pt x="40" y="54"/>
                  <a:pt x="40" y="54"/>
                  <a:pt x="40" y="54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56"/>
                  <a:pt x="45" y="56"/>
                  <a:pt x="45" y="56"/>
                </a:cubicBezTo>
                <a:cubicBezTo>
                  <a:pt x="42" y="51"/>
                  <a:pt x="42" y="51"/>
                  <a:pt x="42" y="51"/>
                </a:cubicBezTo>
                <a:cubicBezTo>
                  <a:pt x="45" y="47"/>
                  <a:pt x="45" y="47"/>
                  <a:pt x="45" y="47"/>
                </a:cubicBezTo>
                <a:lnTo>
                  <a:pt x="45" y="0"/>
                </a:lnTo>
                <a:close/>
                <a:moveTo>
                  <a:pt x="28" y="73"/>
                </a:moveTo>
                <a:cubicBezTo>
                  <a:pt x="45" y="73"/>
                  <a:pt x="45" y="73"/>
                  <a:pt x="45" y="73"/>
                </a:cubicBezTo>
                <a:cubicBezTo>
                  <a:pt x="45" y="65"/>
                  <a:pt x="45" y="65"/>
                  <a:pt x="45" y="65"/>
                </a:cubicBezTo>
                <a:cubicBezTo>
                  <a:pt x="32" y="65"/>
                  <a:pt x="32" y="65"/>
                  <a:pt x="32" y="65"/>
                </a:cubicBezTo>
                <a:cubicBezTo>
                  <a:pt x="28" y="65"/>
                  <a:pt x="28" y="65"/>
                  <a:pt x="28" y="65"/>
                </a:cubicBezTo>
                <a:lnTo>
                  <a:pt x="28" y="73"/>
                </a:lnTo>
                <a:close/>
                <a:moveTo>
                  <a:pt x="66" y="0"/>
                </a:moveTo>
                <a:cubicBezTo>
                  <a:pt x="45" y="0"/>
                  <a:pt x="45" y="0"/>
                  <a:pt x="45" y="0"/>
                </a:cubicBezTo>
                <a:cubicBezTo>
                  <a:pt x="45" y="47"/>
                  <a:pt x="45" y="47"/>
                  <a:pt x="45" y="47"/>
                </a:cubicBezTo>
                <a:cubicBezTo>
                  <a:pt x="61" y="24"/>
                  <a:pt x="61" y="24"/>
                  <a:pt x="61" y="24"/>
                </a:cubicBezTo>
                <a:cubicBezTo>
                  <a:pt x="66" y="31"/>
                  <a:pt x="66" y="31"/>
                  <a:pt x="66" y="31"/>
                </a:cubicBezTo>
                <a:lnTo>
                  <a:pt x="66" y="0"/>
                </a:lnTo>
                <a:close/>
                <a:moveTo>
                  <a:pt x="45" y="73"/>
                </a:moveTo>
                <a:cubicBezTo>
                  <a:pt x="66" y="73"/>
                  <a:pt x="66" y="73"/>
                  <a:pt x="66" y="73"/>
                </a:cubicBezTo>
                <a:cubicBezTo>
                  <a:pt x="66" y="65"/>
                  <a:pt x="66" y="65"/>
                  <a:pt x="66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0" y="63"/>
                  <a:pt x="50" y="63"/>
                  <a:pt x="50" y="63"/>
                </a:cubicBezTo>
                <a:cubicBezTo>
                  <a:pt x="45" y="56"/>
                  <a:pt x="45" y="56"/>
                  <a:pt x="45" y="56"/>
                </a:cubicBezTo>
                <a:cubicBezTo>
                  <a:pt x="45" y="61"/>
                  <a:pt x="45" y="61"/>
                  <a:pt x="45" y="61"/>
                </a:cubicBezTo>
                <a:cubicBezTo>
                  <a:pt x="48" y="65"/>
                  <a:pt x="48" y="65"/>
                  <a:pt x="48" y="65"/>
                </a:cubicBezTo>
                <a:cubicBezTo>
                  <a:pt x="45" y="65"/>
                  <a:pt x="45" y="65"/>
                  <a:pt x="45" y="65"/>
                </a:cubicBezTo>
                <a:lnTo>
                  <a:pt x="45" y="73"/>
                </a:lnTo>
                <a:close/>
                <a:moveTo>
                  <a:pt x="66" y="73"/>
                </a:moveTo>
                <a:cubicBezTo>
                  <a:pt x="99" y="73"/>
                  <a:pt x="99" y="73"/>
                  <a:pt x="99" y="73"/>
                </a:cubicBezTo>
                <a:cubicBezTo>
                  <a:pt x="99" y="0"/>
                  <a:pt x="99" y="0"/>
                  <a:pt x="99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6" y="31"/>
                  <a:pt x="66" y="31"/>
                  <a:pt x="66" y="31"/>
                </a:cubicBezTo>
                <a:cubicBezTo>
                  <a:pt x="90" y="65"/>
                  <a:pt x="90" y="65"/>
                  <a:pt x="90" y="65"/>
                </a:cubicBezTo>
                <a:cubicBezTo>
                  <a:pt x="66" y="65"/>
                  <a:pt x="66" y="65"/>
                  <a:pt x="66" y="65"/>
                </a:cubicBezTo>
                <a:lnTo>
                  <a:pt x="66" y="73"/>
                </a:lnTo>
                <a:close/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42" name="Freeform 148"/>
          <p:cNvSpPr>
            <a:spLocks/>
          </p:cNvSpPr>
          <p:nvPr userDrawn="1"/>
        </p:nvSpPr>
        <p:spPr bwMode="auto">
          <a:xfrm>
            <a:off x="9704693" y="61914"/>
            <a:ext cx="97788" cy="88900"/>
          </a:xfrm>
          <a:custGeom>
            <a:avLst/>
            <a:gdLst/>
            <a:ahLst/>
            <a:cxnLst>
              <a:cxn ang="0">
                <a:pos x="8" y="41"/>
              </a:cxn>
              <a:cxn ang="0">
                <a:pos x="15" y="34"/>
              </a:cxn>
              <a:cxn ang="0">
                <a:pos x="15" y="34"/>
              </a:cxn>
              <a:cxn ang="0">
                <a:pos x="15" y="10"/>
              </a:cxn>
              <a:cxn ang="0">
                <a:pos x="39" y="10"/>
              </a:cxn>
              <a:cxn ang="0">
                <a:pos x="39" y="27"/>
              </a:cxn>
              <a:cxn ang="0">
                <a:pos x="36" y="26"/>
              </a:cxn>
              <a:cxn ang="0">
                <a:pos x="29" y="34"/>
              </a:cxn>
              <a:cxn ang="0">
                <a:pos x="36" y="41"/>
              </a:cxn>
              <a:cxn ang="0">
                <a:pos x="44" y="34"/>
              </a:cxn>
              <a:cxn ang="0">
                <a:pos x="44" y="34"/>
              </a:cxn>
              <a:cxn ang="0">
                <a:pos x="44" y="10"/>
              </a:cxn>
              <a:cxn ang="0">
                <a:pos x="44" y="0"/>
              </a:cxn>
              <a:cxn ang="0">
                <a:pos x="39" y="0"/>
              </a:cxn>
              <a:cxn ang="0">
                <a:pos x="15" y="0"/>
              </a:cxn>
              <a:cxn ang="0">
                <a:pos x="11" y="0"/>
              </a:cxn>
              <a:cxn ang="0">
                <a:pos x="11" y="10"/>
              </a:cxn>
              <a:cxn ang="0">
                <a:pos x="11" y="27"/>
              </a:cxn>
              <a:cxn ang="0">
                <a:pos x="8" y="26"/>
              </a:cxn>
              <a:cxn ang="0">
                <a:pos x="0" y="34"/>
              </a:cxn>
              <a:cxn ang="0">
                <a:pos x="8" y="41"/>
              </a:cxn>
            </a:cxnLst>
            <a:rect l="0" t="0" r="r" b="b"/>
            <a:pathLst>
              <a:path w="44" h="41">
                <a:moveTo>
                  <a:pt x="8" y="41"/>
                </a:moveTo>
                <a:cubicBezTo>
                  <a:pt x="12" y="41"/>
                  <a:pt x="15" y="38"/>
                  <a:pt x="15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15" y="10"/>
                  <a:pt x="15" y="10"/>
                  <a:pt x="15" y="10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27"/>
                  <a:pt x="39" y="27"/>
                  <a:pt x="39" y="27"/>
                </a:cubicBezTo>
                <a:cubicBezTo>
                  <a:pt x="38" y="27"/>
                  <a:pt x="37" y="26"/>
                  <a:pt x="36" y="26"/>
                </a:cubicBezTo>
                <a:cubicBezTo>
                  <a:pt x="32" y="26"/>
                  <a:pt x="29" y="30"/>
                  <a:pt x="29" y="34"/>
                </a:cubicBezTo>
                <a:cubicBezTo>
                  <a:pt x="29" y="38"/>
                  <a:pt x="32" y="41"/>
                  <a:pt x="36" y="41"/>
                </a:cubicBezTo>
                <a:cubicBezTo>
                  <a:pt x="41" y="41"/>
                  <a:pt x="44" y="38"/>
                  <a:pt x="44" y="34"/>
                </a:cubicBezTo>
                <a:cubicBezTo>
                  <a:pt x="44" y="34"/>
                  <a:pt x="44" y="34"/>
                  <a:pt x="44" y="34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0"/>
                  <a:pt x="44" y="0"/>
                  <a:pt x="44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27"/>
                  <a:pt x="11" y="27"/>
                  <a:pt x="11" y="27"/>
                </a:cubicBezTo>
                <a:cubicBezTo>
                  <a:pt x="10" y="27"/>
                  <a:pt x="9" y="26"/>
                  <a:pt x="8" y="26"/>
                </a:cubicBezTo>
                <a:cubicBezTo>
                  <a:pt x="4" y="26"/>
                  <a:pt x="0" y="30"/>
                  <a:pt x="0" y="34"/>
                </a:cubicBezTo>
                <a:cubicBezTo>
                  <a:pt x="0" y="38"/>
                  <a:pt x="4" y="41"/>
                  <a:pt x="8" y="41"/>
                </a:cubicBezTo>
              </a:path>
            </a:pathLst>
          </a:custGeom>
          <a:solidFill>
            <a:srgbClr val="E2ECF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45" name="Freeform 151"/>
          <p:cNvSpPr>
            <a:spLocks noEditPoints="1"/>
          </p:cNvSpPr>
          <p:nvPr userDrawn="1"/>
        </p:nvSpPr>
        <p:spPr bwMode="auto">
          <a:xfrm>
            <a:off x="10886165" y="6629402"/>
            <a:ext cx="99392" cy="158751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2" y="72"/>
              </a:cxn>
              <a:cxn ang="0">
                <a:pos x="9" y="67"/>
              </a:cxn>
              <a:cxn ang="0">
                <a:pos x="5" y="61"/>
              </a:cxn>
              <a:cxn ang="0">
                <a:pos x="9" y="57"/>
              </a:cxn>
              <a:cxn ang="0">
                <a:pos x="5" y="51"/>
              </a:cxn>
              <a:cxn ang="0">
                <a:pos x="9" y="46"/>
              </a:cxn>
              <a:cxn ang="0">
                <a:pos x="5" y="6"/>
              </a:cxn>
              <a:cxn ang="0">
                <a:pos x="9" y="1"/>
              </a:cxn>
              <a:cxn ang="0">
                <a:pos x="23" y="72"/>
              </a:cxn>
              <a:cxn ang="0">
                <a:pos x="18" y="67"/>
              </a:cxn>
              <a:cxn ang="0">
                <a:pos x="23" y="61"/>
              </a:cxn>
              <a:cxn ang="0">
                <a:pos x="18" y="57"/>
              </a:cxn>
              <a:cxn ang="0">
                <a:pos x="23" y="51"/>
              </a:cxn>
              <a:cxn ang="0">
                <a:pos x="9" y="46"/>
              </a:cxn>
              <a:cxn ang="0">
                <a:pos x="14" y="51"/>
              </a:cxn>
              <a:cxn ang="0">
                <a:pos x="9" y="57"/>
              </a:cxn>
              <a:cxn ang="0">
                <a:pos x="14" y="61"/>
              </a:cxn>
              <a:cxn ang="0">
                <a:pos x="9" y="67"/>
              </a:cxn>
              <a:cxn ang="0">
                <a:pos x="23" y="1"/>
              </a:cxn>
              <a:cxn ang="0">
                <a:pos x="9" y="6"/>
              </a:cxn>
              <a:cxn ang="0">
                <a:pos x="23" y="1"/>
              </a:cxn>
              <a:cxn ang="0">
                <a:pos x="36" y="72"/>
              </a:cxn>
              <a:cxn ang="0">
                <a:pos x="32" y="67"/>
              </a:cxn>
              <a:cxn ang="0">
                <a:pos x="36" y="61"/>
              </a:cxn>
              <a:cxn ang="0">
                <a:pos x="32" y="57"/>
              </a:cxn>
              <a:cxn ang="0">
                <a:pos x="36" y="51"/>
              </a:cxn>
              <a:cxn ang="0">
                <a:pos x="23" y="46"/>
              </a:cxn>
              <a:cxn ang="0">
                <a:pos x="27" y="51"/>
              </a:cxn>
              <a:cxn ang="0">
                <a:pos x="23" y="57"/>
              </a:cxn>
              <a:cxn ang="0">
                <a:pos x="27" y="61"/>
              </a:cxn>
              <a:cxn ang="0">
                <a:pos x="23" y="67"/>
              </a:cxn>
              <a:cxn ang="0">
                <a:pos x="32" y="0"/>
              </a:cxn>
              <a:cxn ang="0">
                <a:pos x="23" y="1"/>
              </a:cxn>
              <a:cxn ang="0">
                <a:pos x="36" y="6"/>
              </a:cxn>
              <a:cxn ang="0">
                <a:pos x="32" y="0"/>
              </a:cxn>
              <a:cxn ang="0">
                <a:pos x="45" y="72"/>
              </a:cxn>
              <a:cxn ang="0">
                <a:pos x="40" y="1"/>
              </a:cxn>
              <a:cxn ang="0">
                <a:pos x="36" y="0"/>
              </a:cxn>
              <a:cxn ang="0">
                <a:pos x="40" y="6"/>
              </a:cxn>
              <a:cxn ang="0">
                <a:pos x="36" y="46"/>
              </a:cxn>
              <a:cxn ang="0">
                <a:pos x="40" y="51"/>
              </a:cxn>
              <a:cxn ang="0">
                <a:pos x="36" y="57"/>
              </a:cxn>
              <a:cxn ang="0">
                <a:pos x="40" y="61"/>
              </a:cxn>
              <a:cxn ang="0">
                <a:pos x="36" y="67"/>
              </a:cxn>
            </a:cxnLst>
            <a:rect l="0" t="0" r="r" b="b"/>
            <a:pathLst>
              <a:path w="45" h="72">
                <a:moveTo>
                  <a:pt x="9" y="1"/>
                </a:moveTo>
                <a:cubicBezTo>
                  <a:pt x="0" y="1"/>
                  <a:pt x="0" y="1"/>
                  <a:pt x="0" y="1"/>
                </a:cubicBezTo>
                <a:cubicBezTo>
                  <a:pt x="0" y="62"/>
                  <a:pt x="0" y="62"/>
                  <a:pt x="0" y="62"/>
                </a:cubicBezTo>
                <a:cubicBezTo>
                  <a:pt x="1" y="65"/>
                  <a:pt x="1" y="68"/>
                  <a:pt x="2" y="72"/>
                </a:cubicBezTo>
                <a:cubicBezTo>
                  <a:pt x="9" y="72"/>
                  <a:pt x="9" y="72"/>
                  <a:pt x="9" y="72"/>
                </a:cubicBezTo>
                <a:cubicBezTo>
                  <a:pt x="9" y="67"/>
                  <a:pt x="9" y="67"/>
                  <a:pt x="9" y="67"/>
                </a:cubicBezTo>
                <a:cubicBezTo>
                  <a:pt x="5" y="67"/>
                  <a:pt x="5" y="67"/>
                  <a:pt x="5" y="67"/>
                </a:cubicBezTo>
                <a:cubicBezTo>
                  <a:pt x="5" y="61"/>
                  <a:pt x="5" y="61"/>
                  <a:pt x="5" y="61"/>
                </a:cubicBezTo>
                <a:cubicBezTo>
                  <a:pt x="9" y="61"/>
                  <a:pt x="9" y="61"/>
                  <a:pt x="9" y="61"/>
                </a:cubicBezTo>
                <a:cubicBezTo>
                  <a:pt x="9" y="57"/>
                  <a:pt x="9" y="57"/>
                  <a:pt x="9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1"/>
                  <a:pt x="5" y="51"/>
                  <a:pt x="5" y="51"/>
                </a:cubicBezTo>
                <a:cubicBezTo>
                  <a:pt x="9" y="51"/>
                  <a:pt x="9" y="51"/>
                  <a:pt x="9" y="51"/>
                </a:cubicBezTo>
                <a:cubicBezTo>
                  <a:pt x="9" y="46"/>
                  <a:pt x="9" y="46"/>
                  <a:pt x="9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6"/>
                  <a:pt x="5" y="6"/>
                  <a:pt x="5" y="6"/>
                </a:cubicBezTo>
                <a:cubicBezTo>
                  <a:pt x="9" y="6"/>
                  <a:pt x="9" y="6"/>
                  <a:pt x="9" y="6"/>
                </a:cubicBezTo>
                <a:lnTo>
                  <a:pt x="9" y="1"/>
                </a:lnTo>
                <a:close/>
                <a:moveTo>
                  <a:pt x="9" y="72"/>
                </a:moveTo>
                <a:cubicBezTo>
                  <a:pt x="23" y="72"/>
                  <a:pt x="23" y="72"/>
                  <a:pt x="23" y="72"/>
                </a:cubicBezTo>
                <a:cubicBezTo>
                  <a:pt x="23" y="67"/>
                  <a:pt x="23" y="67"/>
                  <a:pt x="23" y="67"/>
                </a:cubicBezTo>
                <a:cubicBezTo>
                  <a:pt x="18" y="67"/>
                  <a:pt x="18" y="67"/>
                  <a:pt x="18" y="67"/>
                </a:cubicBezTo>
                <a:cubicBezTo>
                  <a:pt x="18" y="61"/>
                  <a:pt x="18" y="61"/>
                  <a:pt x="18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57"/>
                  <a:pt x="23" y="57"/>
                  <a:pt x="23" y="57"/>
                </a:cubicBezTo>
                <a:cubicBezTo>
                  <a:pt x="18" y="57"/>
                  <a:pt x="18" y="57"/>
                  <a:pt x="18" y="57"/>
                </a:cubicBezTo>
                <a:cubicBezTo>
                  <a:pt x="18" y="51"/>
                  <a:pt x="18" y="51"/>
                  <a:pt x="18" y="51"/>
                </a:cubicBezTo>
                <a:cubicBezTo>
                  <a:pt x="23" y="51"/>
                  <a:pt x="23" y="51"/>
                  <a:pt x="23" y="51"/>
                </a:cubicBezTo>
                <a:cubicBezTo>
                  <a:pt x="23" y="46"/>
                  <a:pt x="23" y="46"/>
                  <a:pt x="23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51"/>
                  <a:pt x="9" y="51"/>
                  <a:pt x="9" y="51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57"/>
                  <a:pt x="14" y="57"/>
                  <a:pt x="14" y="57"/>
                </a:cubicBezTo>
                <a:cubicBezTo>
                  <a:pt x="9" y="57"/>
                  <a:pt x="9" y="57"/>
                  <a:pt x="9" y="57"/>
                </a:cubicBezTo>
                <a:cubicBezTo>
                  <a:pt x="9" y="61"/>
                  <a:pt x="9" y="61"/>
                  <a:pt x="9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7"/>
                  <a:pt x="14" y="67"/>
                  <a:pt x="14" y="67"/>
                </a:cubicBezTo>
                <a:cubicBezTo>
                  <a:pt x="9" y="67"/>
                  <a:pt x="9" y="67"/>
                  <a:pt x="9" y="67"/>
                </a:cubicBezTo>
                <a:lnTo>
                  <a:pt x="9" y="72"/>
                </a:lnTo>
                <a:close/>
                <a:moveTo>
                  <a:pt x="23" y="1"/>
                </a:moveTo>
                <a:cubicBezTo>
                  <a:pt x="9" y="1"/>
                  <a:pt x="9" y="1"/>
                  <a:pt x="9" y="1"/>
                </a:cubicBezTo>
                <a:cubicBezTo>
                  <a:pt x="9" y="6"/>
                  <a:pt x="9" y="6"/>
                  <a:pt x="9" y="6"/>
                </a:cubicBezTo>
                <a:cubicBezTo>
                  <a:pt x="23" y="6"/>
                  <a:pt x="23" y="6"/>
                  <a:pt x="23" y="6"/>
                </a:cubicBezTo>
                <a:lnTo>
                  <a:pt x="23" y="1"/>
                </a:lnTo>
                <a:close/>
                <a:moveTo>
                  <a:pt x="23" y="72"/>
                </a:moveTo>
                <a:cubicBezTo>
                  <a:pt x="36" y="72"/>
                  <a:pt x="36" y="72"/>
                  <a:pt x="36" y="72"/>
                </a:cubicBezTo>
                <a:cubicBezTo>
                  <a:pt x="36" y="67"/>
                  <a:pt x="36" y="67"/>
                  <a:pt x="36" y="67"/>
                </a:cubicBezTo>
                <a:cubicBezTo>
                  <a:pt x="32" y="67"/>
                  <a:pt x="32" y="67"/>
                  <a:pt x="32" y="67"/>
                </a:cubicBezTo>
                <a:cubicBezTo>
                  <a:pt x="32" y="61"/>
                  <a:pt x="32" y="61"/>
                  <a:pt x="32" y="61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57"/>
                  <a:pt x="36" y="57"/>
                  <a:pt x="36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32" y="51"/>
                  <a:pt x="32" y="51"/>
                  <a:pt x="32" y="51"/>
                </a:cubicBezTo>
                <a:cubicBezTo>
                  <a:pt x="36" y="51"/>
                  <a:pt x="36" y="51"/>
                  <a:pt x="36" y="51"/>
                </a:cubicBezTo>
                <a:cubicBezTo>
                  <a:pt x="36" y="46"/>
                  <a:pt x="36" y="46"/>
                  <a:pt x="36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51"/>
                  <a:pt x="23" y="51"/>
                  <a:pt x="23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7"/>
                  <a:pt x="27" y="57"/>
                  <a:pt x="27" y="57"/>
                </a:cubicBezTo>
                <a:cubicBezTo>
                  <a:pt x="23" y="57"/>
                  <a:pt x="23" y="57"/>
                  <a:pt x="23" y="57"/>
                </a:cubicBezTo>
                <a:cubicBezTo>
                  <a:pt x="23" y="61"/>
                  <a:pt x="23" y="61"/>
                  <a:pt x="23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7" y="67"/>
                  <a:pt x="27" y="67"/>
                  <a:pt x="27" y="67"/>
                </a:cubicBezTo>
                <a:cubicBezTo>
                  <a:pt x="23" y="67"/>
                  <a:pt x="23" y="67"/>
                  <a:pt x="23" y="67"/>
                </a:cubicBezTo>
                <a:lnTo>
                  <a:pt x="23" y="72"/>
                </a:lnTo>
                <a:close/>
                <a:moveTo>
                  <a:pt x="32" y="0"/>
                </a:moveTo>
                <a:cubicBezTo>
                  <a:pt x="32" y="1"/>
                  <a:pt x="32" y="1"/>
                  <a:pt x="32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6"/>
                  <a:pt x="23" y="6"/>
                  <a:pt x="23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0"/>
                  <a:pt x="36" y="0"/>
                  <a:pt x="36" y="0"/>
                </a:cubicBezTo>
                <a:lnTo>
                  <a:pt x="32" y="0"/>
                </a:lnTo>
                <a:close/>
                <a:moveTo>
                  <a:pt x="36" y="72"/>
                </a:moveTo>
                <a:cubicBezTo>
                  <a:pt x="45" y="72"/>
                  <a:pt x="45" y="72"/>
                  <a:pt x="45" y="72"/>
                </a:cubicBezTo>
                <a:cubicBezTo>
                  <a:pt x="45" y="1"/>
                  <a:pt x="45" y="1"/>
                  <a:pt x="45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0"/>
                  <a:pt x="40" y="0"/>
                  <a:pt x="40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6"/>
                  <a:pt x="36" y="6"/>
                  <a:pt x="36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46"/>
                  <a:pt x="40" y="46"/>
                  <a:pt x="40" y="46"/>
                </a:cubicBezTo>
                <a:cubicBezTo>
                  <a:pt x="36" y="46"/>
                  <a:pt x="36" y="46"/>
                  <a:pt x="36" y="46"/>
                </a:cubicBezTo>
                <a:cubicBezTo>
                  <a:pt x="36" y="51"/>
                  <a:pt x="36" y="51"/>
                  <a:pt x="36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7"/>
                  <a:pt x="40" y="57"/>
                  <a:pt x="40" y="57"/>
                </a:cubicBezTo>
                <a:cubicBezTo>
                  <a:pt x="36" y="57"/>
                  <a:pt x="36" y="57"/>
                  <a:pt x="36" y="57"/>
                </a:cubicBezTo>
                <a:cubicBezTo>
                  <a:pt x="36" y="61"/>
                  <a:pt x="36" y="61"/>
                  <a:pt x="36" y="61"/>
                </a:cubicBezTo>
                <a:cubicBezTo>
                  <a:pt x="40" y="61"/>
                  <a:pt x="40" y="61"/>
                  <a:pt x="40" y="61"/>
                </a:cubicBezTo>
                <a:cubicBezTo>
                  <a:pt x="40" y="67"/>
                  <a:pt x="40" y="67"/>
                  <a:pt x="40" y="67"/>
                </a:cubicBezTo>
                <a:cubicBezTo>
                  <a:pt x="36" y="67"/>
                  <a:pt x="36" y="67"/>
                  <a:pt x="36" y="67"/>
                </a:cubicBezTo>
                <a:lnTo>
                  <a:pt x="36" y="72"/>
                </a:lnTo>
                <a:close/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53" name="Freeform 159"/>
          <p:cNvSpPr>
            <a:spLocks/>
          </p:cNvSpPr>
          <p:nvPr userDrawn="1"/>
        </p:nvSpPr>
        <p:spPr bwMode="auto">
          <a:xfrm>
            <a:off x="10262567" y="6640512"/>
            <a:ext cx="168324" cy="141288"/>
          </a:xfrm>
          <a:custGeom>
            <a:avLst/>
            <a:gdLst/>
            <a:ahLst/>
            <a:cxnLst>
              <a:cxn ang="0">
                <a:pos x="50" y="0"/>
              </a:cxn>
              <a:cxn ang="0">
                <a:pos x="26" y="0"/>
              </a:cxn>
              <a:cxn ang="0">
                <a:pos x="0" y="23"/>
              </a:cxn>
              <a:cxn ang="0">
                <a:pos x="7" y="33"/>
              </a:cxn>
              <a:cxn ang="0">
                <a:pos x="17" y="24"/>
              </a:cxn>
              <a:cxn ang="0">
                <a:pos x="16" y="64"/>
              </a:cxn>
              <a:cxn ang="0">
                <a:pos x="38" y="64"/>
              </a:cxn>
              <a:cxn ang="0">
                <a:pos x="59" y="64"/>
              </a:cxn>
              <a:cxn ang="0">
                <a:pos x="59" y="24"/>
              </a:cxn>
              <a:cxn ang="0">
                <a:pos x="68" y="33"/>
              </a:cxn>
              <a:cxn ang="0">
                <a:pos x="76" y="23"/>
              </a:cxn>
              <a:cxn ang="0">
                <a:pos x="50" y="0"/>
              </a:cxn>
            </a:cxnLst>
            <a:rect l="0" t="0" r="r" b="b"/>
            <a:pathLst>
              <a:path w="76" h="64">
                <a:moveTo>
                  <a:pt x="50" y="0"/>
                </a:moveTo>
                <a:cubicBezTo>
                  <a:pt x="46" y="7"/>
                  <a:pt x="30" y="7"/>
                  <a:pt x="26" y="0"/>
                </a:cubicBezTo>
                <a:cubicBezTo>
                  <a:pt x="26" y="0"/>
                  <a:pt x="3" y="13"/>
                  <a:pt x="0" y="2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13" y="26"/>
                  <a:pt x="17" y="24"/>
                </a:cubicBezTo>
                <a:cubicBezTo>
                  <a:pt x="16" y="64"/>
                  <a:pt x="16" y="64"/>
                  <a:pt x="16" y="64"/>
                </a:cubicBezTo>
                <a:cubicBezTo>
                  <a:pt x="38" y="64"/>
                  <a:pt x="38" y="64"/>
                  <a:pt x="38" y="64"/>
                </a:cubicBezTo>
                <a:cubicBezTo>
                  <a:pt x="59" y="64"/>
                  <a:pt x="59" y="64"/>
                  <a:pt x="59" y="64"/>
                </a:cubicBezTo>
                <a:cubicBezTo>
                  <a:pt x="59" y="24"/>
                  <a:pt x="59" y="24"/>
                  <a:pt x="59" y="24"/>
                </a:cubicBezTo>
                <a:cubicBezTo>
                  <a:pt x="62" y="26"/>
                  <a:pt x="68" y="33"/>
                  <a:pt x="68" y="33"/>
                </a:cubicBezTo>
                <a:cubicBezTo>
                  <a:pt x="76" y="23"/>
                  <a:pt x="76" y="23"/>
                  <a:pt x="76" y="23"/>
                </a:cubicBezTo>
                <a:cubicBezTo>
                  <a:pt x="72" y="13"/>
                  <a:pt x="50" y="0"/>
                  <a:pt x="50" y="0"/>
                </a:cubicBezTo>
              </a:path>
            </a:pathLst>
          </a:custGeom>
          <a:solidFill>
            <a:srgbClr val="E2ECF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56" name="Freeform 162"/>
          <p:cNvSpPr>
            <a:spLocks/>
          </p:cNvSpPr>
          <p:nvPr userDrawn="1"/>
        </p:nvSpPr>
        <p:spPr bwMode="auto">
          <a:xfrm>
            <a:off x="11753913" y="0"/>
            <a:ext cx="142675" cy="115888"/>
          </a:xfrm>
          <a:custGeom>
            <a:avLst/>
            <a:gdLst/>
            <a:ahLst/>
            <a:cxnLst>
              <a:cxn ang="0">
                <a:pos x="42" y="0"/>
              </a:cxn>
              <a:cxn ang="0">
                <a:pos x="23" y="0"/>
              </a:cxn>
              <a:cxn ang="0">
                <a:pos x="0" y="19"/>
              </a:cxn>
              <a:cxn ang="0">
                <a:pos x="6" y="28"/>
              </a:cxn>
              <a:cxn ang="0">
                <a:pos x="14" y="19"/>
              </a:cxn>
              <a:cxn ang="0">
                <a:pos x="14" y="53"/>
              </a:cxn>
              <a:cxn ang="0">
                <a:pos x="32" y="53"/>
              </a:cxn>
              <a:cxn ang="0">
                <a:pos x="50" y="53"/>
              </a:cxn>
              <a:cxn ang="0">
                <a:pos x="49" y="19"/>
              </a:cxn>
              <a:cxn ang="0">
                <a:pos x="58" y="28"/>
              </a:cxn>
              <a:cxn ang="0">
                <a:pos x="64" y="19"/>
              </a:cxn>
              <a:cxn ang="0">
                <a:pos x="42" y="0"/>
              </a:cxn>
            </a:cxnLst>
            <a:rect l="0" t="0" r="r" b="b"/>
            <a:pathLst>
              <a:path w="64" h="53">
                <a:moveTo>
                  <a:pt x="42" y="0"/>
                </a:moveTo>
                <a:cubicBezTo>
                  <a:pt x="39" y="5"/>
                  <a:pt x="26" y="5"/>
                  <a:pt x="23" y="0"/>
                </a:cubicBezTo>
                <a:cubicBezTo>
                  <a:pt x="23" y="0"/>
                  <a:pt x="3" y="11"/>
                  <a:pt x="0" y="19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12" y="22"/>
                  <a:pt x="14" y="19"/>
                </a:cubicBezTo>
                <a:cubicBezTo>
                  <a:pt x="14" y="53"/>
                  <a:pt x="14" y="53"/>
                  <a:pt x="14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50" y="53"/>
                  <a:pt x="50" y="53"/>
                  <a:pt x="50" y="53"/>
                </a:cubicBezTo>
                <a:cubicBezTo>
                  <a:pt x="49" y="19"/>
                  <a:pt x="49" y="19"/>
                  <a:pt x="49" y="19"/>
                </a:cubicBezTo>
                <a:cubicBezTo>
                  <a:pt x="52" y="22"/>
                  <a:pt x="58" y="28"/>
                  <a:pt x="58" y="28"/>
                </a:cubicBezTo>
                <a:cubicBezTo>
                  <a:pt x="64" y="19"/>
                  <a:pt x="64" y="19"/>
                  <a:pt x="64" y="19"/>
                </a:cubicBezTo>
                <a:cubicBezTo>
                  <a:pt x="61" y="11"/>
                  <a:pt x="42" y="0"/>
                  <a:pt x="42" y="0"/>
                </a:cubicBezTo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58" name="Freeform 164"/>
          <p:cNvSpPr>
            <a:spLocks/>
          </p:cNvSpPr>
          <p:nvPr userDrawn="1"/>
        </p:nvSpPr>
        <p:spPr bwMode="auto">
          <a:xfrm>
            <a:off x="9900265" y="533402"/>
            <a:ext cx="49696" cy="12700"/>
          </a:xfrm>
          <a:custGeom>
            <a:avLst/>
            <a:gdLst/>
            <a:ahLst/>
            <a:cxnLst>
              <a:cxn ang="0">
                <a:pos x="11" y="6"/>
              </a:cxn>
              <a:cxn ang="0">
                <a:pos x="21" y="2"/>
              </a:cxn>
              <a:cxn ang="0">
                <a:pos x="21" y="0"/>
              </a:cxn>
              <a:cxn ang="0">
                <a:pos x="19" y="1"/>
              </a:cxn>
              <a:cxn ang="0">
                <a:pos x="11" y="4"/>
              </a:cxn>
              <a:cxn ang="0">
                <a:pos x="3" y="1"/>
              </a:cxn>
              <a:cxn ang="0">
                <a:pos x="1" y="0"/>
              </a:cxn>
              <a:cxn ang="0">
                <a:pos x="1" y="2"/>
              </a:cxn>
              <a:cxn ang="0">
                <a:pos x="11" y="6"/>
              </a:cxn>
            </a:cxnLst>
            <a:rect l="0" t="0" r="r" b="b"/>
            <a:pathLst>
              <a:path w="22" h="6">
                <a:moveTo>
                  <a:pt x="11" y="6"/>
                </a:moveTo>
                <a:cubicBezTo>
                  <a:pt x="16" y="6"/>
                  <a:pt x="20" y="4"/>
                  <a:pt x="21" y="2"/>
                </a:cubicBezTo>
                <a:cubicBezTo>
                  <a:pt x="22" y="1"/>
                  <a:pt x="22" y="0"/>
                  <a:pt x="21" y="0"/>
                </a:cubicBezTo>
                <a:cubicBezTo>
                  <a:pt x="20" y="0"/>
                  <a:pt x="20" y="0"/>
                  <a:pt x="19" y="1"/>
                </a:cubicBezTo>
                <a:cubicBezTo>
                  <a:pt x="19" y="2"/>
                  <a:pt x="15" y="4"/>
                  <a:pt x="11" y="4"/>
                </a:cubicBezTo>
                <a:cubicBezTo>
                  <a:pt x="7" y="4"/>
                  <a:pt x="3" y="2"/>
                  <a:pt x="3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1"/>
                  <a:pt x="1" y="2"/>
                </a:cubicBezTo>
                <a:cubicBezTo>
                  <a:pt x="2" y="4"/>
                  <a:pt x="6" y="6"/>
                  <a:pt x="11" y="6"/>
                </a:cubicBezTo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59" name="Freeform 165"/>
          <p:cNvSpPr>
            <a:spLocks/>
          </p:cNvSpPr>
          <p:nvPr userDrawn="1"/>
        </p:nvSpPr>
        <p:spPr bwMode="auto">
          <a:xfrm>
            <a:off x="11706950" y="6572252"/>
            <a:ext cx="218020" cy="244475"/>
          </a:xfrm>
          <a:custGeom>
            <a:avLst/>
            <a:gdLst/>
            <a:ahLst/>
            <a:cxnLst>
              <a:cxn ang="0">
                <a:pos x="22" y="108"/>
              </a:cxn>
              <a:cxn ang="0">
                <a:pos x="43" y="92"/>
              </a:cxn>
              <a:cxn ang="0">
                <a:pos x="49" y="78"/>
              </a:cxn>
              <a:cxn ang="0">
                <a:pos x="93" y="79"/>
              </a:cxn>
              <a:cxn ang="0">
                <a:pos x="98" y="69"/>
              </a:cxn>
              <a:cxn ang="0">
                <a:pos x="58" y="59"/>
              </a:cxn>
              <a:cxn ang="0">
                <a:pos x="68" y="39"/>
              </a:cxn>
              <a:cxn ang="0">
                <a:pos x="89" y="34"/>
              </a:cxn>
              <a:cxn ang="0">
                <a:pos x="94" y="24"/>
              </a:cxn>
              <a:cxn ang="0">
                <a:pos x="63" y="21"/>
              </a:cxn>
              <a:cxn ang="0">
                <a:pos x="42" y="0"/>
              </a:cxn>
              <a:cxn ang="0">
                <a:pos x="37" y="10"/>
              </a:cxn>
              <a:cxn ang="0">
                <a:pos x="47" y="28"/>
              </a:cxn>
              <a:cxn ang="0">
                <a:pos x="37" y="49"/>
              </a:cxn>
              <a:cxn ang="0">
                <a:pos x="4" y="25"/>
              </a:cxn>
              <a:cxn ang="0">
                <a:pos x="0" y="36"/>
              </a:cxn>
              <a:cxn ang="0">
                <a:pos x="28" y="68"/>
              </a:cxn>
              <a:cxn ang="0">
                <a:pos x="22" y="82"/>
              </a:cxn>
              <a:cxn ang="0">
                <a:pos x="22" y="108"/>
              </a:cxn>
            </a:cxnLst>
            <a:rect l="0" t="0" r="r" b="b"/>
            <a:pathLst>
              <a:path w="98" h="111">
                <a:moveTo>
                  <a:pt x="22" y="108"/>
                </a:moveTo>
                <a:cubicBezTo>
                  <a:pt x="28" y="111"/>
                  <a:pt x="40" y="98"/>
                  <a:pt x="43" y="92"/>
                </a:cubicBezTo>
                <a:cubicBezTo>
                  <a:pt x="49" y="78"/>
                  <a:pt x="49" y="78"/>
                  <a:pt x="49" y="78"/>
                </a:cubicBezTo>
                <a:cubicBezTo>
                  <a:pt x="93" y="79"/>
                  <a:pt x="93" y="79"/>
                  <a:pt x="93" y="79"/>
                </a:cubicBezTo>
                <a:cubicBezTo>
                  <a:pt x="98" y="69"/>
                  <a:pt x="98" y="69"/>
                  <a:pt x="98" y="69"/>
                </a:cubicBezTo>
                <a:cubicBezTo>
                  <a:pt x="58" y="59"/>
                  <a:pt x="58" y="59"/>
                  <a:pt x="58" y="59"/>
                </a:cubicBezTo>
                <a:cubicBezTo>
                  <a:pt x="68" y="39"/>
                  <a:pt x="68" y="39"/>
                  <a:pt x="68" y="39"/>
                </a:cubicBezTo>
                <a:cubicBezTo>
                  <a:pt x="89" y="34"/>
                  <a:pt x="89" y="34"/>
                  <a:pt x="89" y="34"/>
                </a:cubicBezTo>
                <a:cubicBezTo>
                  <a:pt x="94" y="24"/>
                  <a:pt x="94" y="24"/>
                  <a:pt x="94" y="24"/>
                </a:cubicBezTo>
                <a:cubicBezTo>
                  <a:pt x="63" y="21"/>
                  <a:pt x="63" y="21"/>
                  <a:pt x="63" y="21"/>
                </a:cubicBezTo>
                <a:cubicBezTo>
                  <a:pt x="42" y="0"/>
                  <a:pt x="42" y="0"/>
                  <a:pt x="42" y="0"/>
                </a:cubicBezTo>
                <a:cubicBezTo>
                  <a:pt x="37" y="10"/>
                  <a:pt x="37" y="10"/>
                  <a:pt x="37" y="10"/>
                </a:cubicBezTo>
                <a:cubicBezTo>
                  <a:pt x="47" y="28"/>
                  <a:pt x="47" y="28"/>
                  <a:pt x="47" y="28"/>
                </a:cubicBezTo>
                <a:cubicBezTo>
                  <a:pt x="37" y="49"/>
                  <a:pt x="37" y="49"/>
                  <a:pt x="37" y="49"/>
                </a:cubicBezTo>
                <a:cubicBezTo>
                  <a:pt x="4" y="25"/>
                  <a:pt x="4" y="25"/>
                  <a:pt x="4" y="25"/>
                </a:cubicBezTo>
                <a:cubicBezTo>
                  <a:pt x="0" y="36"/>
                  <a:pt x="0" y="36"/>
                  <a:pt x="0" y="36"/>
                </a:cubicBezTo>
                <a:cubicBezTo>
                  <a:pt x="28" y="68"/>
                  <a:pt x="28" y="68"/>
                  <a:pt x="28" y="68"/>
                </a:cubicBezTo>
                <a:cubicBezTo>
                  <a:pt x="22" y="82"/>
                  <a:pt x="22" y="82"/>
                  <a:pt x="22" y="82"/>
                </a:cubicBezTo>
                <a:cubicBezTo>
                  <a:pt x="19" y="88"/>
                  <a:pt x="17" y="106"/>
                  <a:pt x="22" y="108"/>
                </a:cubicBezTo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82" name="Freeform 189"/>
          <p:cNvSpPr>
            <a:spLocks/>
          </p:cNvSpPr>
          <p:nvPr userDrawn="1"/>
        </p:nvSpPr>
        <p:spPr bwMode="auto">
          <a:xfrm>
            <a:off x="10975942" y="6400802"/>
            <a:ext cx="136263" cy="7937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34" y="6"/>
              </a:cxn>
              <a:cxn ang="0">
                <a:pos x="0" y="36"/>
              </a:cxn>
              <a:cxn ang="0">
                <a:pos x="34" y="29"/>
              </a:cxn>
              <a:cxn ang="0">
                <a:pos x="34" y="35"/>
              </a:cxn>
              <a:cxn ang="0">
                <a:pos x="61" y="17"/>
              </a:cxn>
              <a:cxn ang="0">
                <a:pos x="34" y="0"/>
              </a:cxn>
            </a:cxnLst>
            <a:rect l="0" t="0" r="r" b="b"/>
            <a:pathLst>
              <a:path w="61" h="36">
                <a:moveTo>
                  <a:pt x="34" y="0"/>
                </a:moveTo>
                <a:cubicBezTo>
                  <a:pt x="34" y="6"/>
                  <a:pt x="34" y="6"/>
                  <a:pt x="34" y="6"/>
                </a:cubicBezTo>
                <a:cubicBezTo>
                  <a:pt x="3" y="6"/>
                  <a:pt x="0" y="36"/>
                  <a:pt x="0" y="36"/>
                </a:cubicBezTo>
                <a:cubicBezTo>
                  <a:pt x="0" y="36"/>
                  <a:pt x="9" y="29"/>
                  <a:pt x="34" y="29"/>
                </a:cubicBezTo>
                <a:cubicBezTo>
                  <a:pt x="34" y="35"/>
                  <a:pt x="34" y="35"/>
                  <a:pt x="34" y="35"/>
                </a:cubicBezTo>
                <a:cubicBezTo>
                  <a:pt x="61" y="17"/>
                  <a:pt x="61" y="17"/>
                  <a:pt x="61" y="17"/>
                </a:cubicBezTo>
                <a:lnTo>
                  <a:pt x="34" y="0"/>
                </a:lnTo>
                <a:close/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83" name="Freeform 190"/>
          <p:cNvSpPr>
            <a:spLocks/>
          </p:cNvSpPr>
          <p:nvPr userDrawn="1"/>
        </p:nvSpPr>
        <p:spPr bwMode="auto">
          <a:xfrm>
            <a:off x="10963113" y="6470653"/>
            <a:ext cx="133056" cy="79375"/>
          </a:xfrm>
          <a:custGeom>
            <a:avLst/>
            <a:gdLst/>
            <a:ahLst/>
            <a:cxnLst>
              <a:cxn ang="0">
                <a:pos x="26" y="36"/>
              </a:cxn>
              <a:cxn ang="0">
                <a:pos x="26" y="30"/>
              </a:cxn>
              <a:cxn ang="0">
                <a:pos x="60" y="0"/>
              </a:cxn>
              <a:cxn ang="0">
                <a:pos x="26" y="7"/>
              </a:cxn>
              <a:cxn ang="0">
                <a:pos x="26" y="1"/>
              </a:cxn>
              <a:cxn ang="0">
                <a:pos x="0" y="18"/>
              </a:cxn>
              <a:cxn ang="0">
                <a:pos x="26" y="36"/>
              </a:cxn>
            </a:cxnLst>
            <a:rect l="0" t="0" r="r" b="b"/>
            <a:pathLst>
              <a:path w="60" h="36">
                <a:moveTo>
                  <a:pt x="26" y="36"/>
                </a:moveTo>
                <a:cubicBezTo>
                  <a:pt x="26" y="30"/>
                  <a:pt x="26" y="30"/>
                  <a:pt x="26" y="30"/>
                </a:cubicBezTo>
                <a:cubicBezTo>
                  <a:pt x="57" y="30"/>
                  <a:pt x="60" y="0"/>
                  <a:pt x="60" y="0"/>
                </a:cubicBezTo>
                <a:cubicBezTo>
                  <a:pt x="60" y="0"/>
                  <a:pt x="51" y="7"/>
                  <a:pt x="26" y="7"/>
                </a:cubicBezTo>
                <a:cubicBezTo>
                  <a:pt x="26" y="1"/>
                  <a:pt x="26" y="1"/>
                  <a:pt x="26" y="1"/>
                </a:cubicBezTo>
                <a:cubicBezTo>
                  <a:pt x="0" y="18"/>
                  <a:pt x="0" y="18"/>
                  <a:pt x="0" y="18"/>
                </a:cubicBezTo>
                <a:lnTo>
                  <a:pt x="26" y="36"/>
                </a:lnTo>
                <a:close/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88" name="Freeform 195"/>
          <p:cNvSpPr>
            <a:spLocks noEditPoints="1"/>
          </p:cNvSpPr>
          <p:nvPr userDrawn="1"/>
        </p:nvSpPr>
        <p:spPr bwMode="auto">
          <a:xfrm>
            <a:off x="10020498" y="6588127"/>
            <a:ext cx="131453" cy="130175"/>
          </a:xfrm>
          <a:custGeom>
            <a:avLst/>
            <a:gdLst/>
            <a:ahLst/>
            <a:cxnLst>
              <a:cxn ang="0">
                <a:pos x="14" y="10"/>
              </a:cxn>
              <a:cxn ang="0">
                <a:pos x="12" y="6"/>
              </a:cxn>
              <a:cxn ang="0">
                <a:pos x="20" y="2"/>
              </a:cxn>
              <a:cxn ang="0">
                <a:pos x="22" y="5"/>
              </a:cxn>
              <a:cxn ang="0">
                <a:pos x="30" y="4"/>
              </a:cxn>
              <a:cxn ang="0">
                <a:pos x="30" y="11"/>
              </a:cxn>
              <a:cxn ang="0">
                <a:pos x="12" y="24"/>
              </a:cxn>
              <a:cxn ang="0">
                <a:pos x="24" y="47"/>
              </a:cxn>
              <a:cxn ang="0">
                <a:pos x="30" y="48"/>
              </a:cxn>
              <a:cxn ang="0">
                <a:pos x="30" y="55"/>
              </a:cxn>
              <a:cxn ang="0">
                <a:pos x="27" y="55"/>
              </a:cxn>
              <a:cxn ang="0">
                <a:pos x="26" y="59"/>
              </a:cxn>
              <a:cxn ang="0">
                <a:pos x="17" y="56"/>
              </a:cxn>
              <a:cxn ang="0">
                <a:pos x="18" y="52"/>
              </a:cxn>
              <a:cxn ang="0">
                <a:pos x="10" y="45"/>
              </a:cxn>
              <a:cxn ang="0">
                <a:pos x="6" y="47"/>
              </a:cxn>
              <a:cxn ang="0">
                <a:pos x="2" y="39"/>
              </a:cxn>
              <a:cxn ang="0">
                <a:pos x="5" y="37"/>
              </a:cxn>
              <a:cxn ang="0">
                <a:pos x="4" y="27"/>
              </a:cxn>
              <a:cxn ang="0">
                <a:pos x="0" y="25"/>
              </a:cxn>
              <a:cxn ang="0">
                <a:pos x="3" y="17"/>
              </a:cxn>
              <a:cxn ang="0">
                <a:pos x="7" y="18"/>
              </a:cxn>
              <a:cxn ang="0">
                <a:pos x="14" y="10"/>
              </a:cxn>
              <a:cxn ang="0">
                <a:pos x="30" y="4"/>
              </a:cxn>
              <a:cxn ang="0">
                <a:pos x="32" y="4"/>
              </a:cxn>
              <a:cxn ang="0">
                <a:pos x="34" y="0"/>
              </a:cxn>
              <a:cxn ang="0">
                <a:pos x="43" y="3"/>
              </a:cxn>
              <a:cxn ang="0">
                <a:pos x="41" y="7"/>
              </a:cxn>
              <a:cxn ang="0">
                <a:pos x="49" y="14"/>
              </a:cxn>
              <a:cxn ang="0">
                <a:pos x="53" y="12"/>
              </a:cxn>
              <a:cxn ang="0">
                <a:pos x="58" y="20"/>
              </a:cxn>
              <a:cxn ang="0">
                <a:pos x="54" y="22"/>
              </a:cxn>
              <a:cxn ang="0">
                <a:pos x="55" y="32"/>
              </a:cxn>
              <a:cxn ang="0">
                <a:pos x="59" y="34"/>
              </a:cxn>
              <a:cxn ang="0">
                <a:pos x="56" y="42"/>
              </a:cxn>
              <a:cxn ang="0">
                <a:pos x="52" y="41"/>
              </a:cxn>
              <a:cxn ang="0">
                <a:pos x="45" y="49"/>
              </a:cxn>
              <a:cxn ang="0">
                <a:pos x="47" y="53"/>
              </a:cxn>
              <a:cxn ang="0">
                <a:pos x="39" y="57"/>
              </a:cxn>
              <a:cxn ang="0">
                <a:pos x="37" y="54"/>
              </a:cxn>
              <a:cxn ang="0">
                <a:pos x="30" y="55"/>
              </a:cxn>
              <a:cxn ang="0">
                <a:pos x="30" y="48"/>
              </a:cxn>
              <a:cxn ang="0">
                <a:pos x="47" y="35"/>
              </a:cxn>
              <a:cxn ang="0">
                <a:pos x="35" y="12"/>
              </a:cxn>
              <a:cxn ang="0">
                <a:pos x="30" y="11"/>
              </a:cxn>
              <a:cxn ang="0">
                <a:pos x="30" y="4"/>
              </a:cxn>
            </a:cxnLst>
            <a:rect l="0" t="0" r="r" b="b"/>
            <a:pathLst>
              <a:path w="59" h="59">
                <a:moveTo>
                  <a:pt x="14" y="10"/>
                </a:moveTo>
                <a:cubicBezTo>
                  <a:pt x="12" y="6"/>
                  <a:pt x="12" y="6"/>
                  <a:pt x="12" y="6"/>
                </a:cubicBezTo>
                <a:cubicBezTo>
                  <a:pt x="20" y="2"/>
                  <a:pt x="20" y="2"/>
                  <a:pt x="20" y="2"/>
                </a:cubicBezTo>
                <a:cubicBezTo>
                  <a:pt x="22" y="5"/>
                  <a:pt x="22" y="5"/>
                  <a:pt x="22" y="5"/>
                </a:cubicBezTo>
                <a:cubicBezTo>
                  <a:pt x="24" y="5"/>
                  <a:pt x="27" y="4"/>
                  <a:pt x="30" y="4"/>
                </a:cubicBezTo>
                <a:cubicBezTo>
                  <a:pt x="30" y="11"/>
                  <a:pt x="30" y="11"/>
                  <a:pt x="30" y="11"/>
                </a:cubicBezTo>
                <a:cubicBezTo>
                  <a:pt x="22" y="11"/>
                  <a:pt x="14" y="16"/>
                  <a:pt x="12" y="24"/>
                </a:cubicBezTo>
                <a:cubicBezTo>
                  <a:pt x="9" y="34"/>
                  <a:pt x="14" y="44"/>
                  <a:pt x="24" y="47"/>
                </a:cubicBezTo>
                <a:cubicBezTo>
                  <a:pt x="26" y="48"/>
                  <a:pt x="28" y="48"/>
                  <a:pt x="30" y="48"/>
                </a:cubicBezTo>
                <a:cubicBezTo>
                  <a:pt x="30" y="55"/>
                  <a:pt x="30" y="55"/>
                  <a:pt x="30" y="55"/>
                </a:cubicBezTo>
                <a:cubicBezTo>
                  <a:pt x="29" y="55"/>
                  <a:pt x="28" y="55"/>
                  <a:pt x="27" y="55"/>
                </a:cubicBezTo>
                <a:cubicBezTo>
                  <a:pt x="26" y="59"/>
                  <a:pt x="26" y="59"/>
                  <a:pt x="26" y="59"/>
                </a:cubicBezTo>
                <a:cubicBezTo>
                  <a:pt x="17" y="56"/>
                  <a:pt x="17" y="56"/>
                  <a:pt x="17" y="56"/>
                </a:cubicBezTo>
                <a:cubicBezTo>
                  <a:pt x="18" y="52"/>
                  <a:pt x="18" y="52"/>
                  <a:pt x="18" y="52"/>
                </a:cubicBezTo>
                <a:cubicBezTo>
                  <a:pt x="15" y="50"/>
                  <a:pt x="12" y="48"/>
                  <a:pt x="10" y="45"/>
                </a:cubicBezTo>
                <a:cubicBezTo>
                  <a:pt x="6" y="47"/>
                  <a:pt x="6" y="47"/>
                  <a:pt x="6" y="47"/>
                </a:cubicBezTo>
                <a:cubicBezTo>
                  <a:pt x="2" y="39"/>
                  <a:pt x="2" y="39"/>
                  <a:pt x="2" y="39"/>
                </a:cubicBezTo>
                <a:cubicBezTo>
                  <a:pt x="5" y="37"/>
                  <a:pt x="5" y="37"/>
                  <a:pt x="5" y="37"/>
                </a:cubicBezTo>
                <a:cubicBezTo>
                  <a:pt x="4" y="34"/>
                  <a:pt x="4" y="30"/>
                  <a:pt x="4" y="27"/>
                </a:cubicBezTo>
                <a:cubicBezTo>
                  <a:pt x="0" y="25"/>
                  <a:pt x="0" y="25"/>
                  <a:pt x="0" y="25"/>
                </a:cubicBezTo>
                <a:cubicBezTo>
                  <a:pt x="3" y="17"/>
                  <a:pt x="3" y="17"/>
                  <a:pt x="3" y="17"/>
                </a:cubicBezTo>
                <a:cubicBezTo>
                  <a:pt x="7" y="18"/>
                  <a:pt x="7" y="18"/>
                  <a:pt x="7" y="18"/>
                </a:cubicBezTo>
                <a:cubicBezTo>
                  <a:pt x="9" y="15"/>
                  <a:pt x="11" y="12"/>
                  <a:pt x="14" y="10"/>
                </a:cubicBezTo>
                <a:moveTo>
                  <a:pt x="30" y="4"/>
                </a:moveTo>
                <a:cubicBezTo>
                  <a:pt x="31" y="4"/>
                  <a:pt x="31" y="4"/>
                  <a:pt x="32" y="4"/>
                </a:cubicBezTo>
                <a:cubicBezTo>
                  <a:pt x="34" y="0"/>
                  <a:pt x="34" y="0"/>
                  <a:pt x="34" y="0"/>
                </a:cubicBezTo>
                <a:cubicBezTo>
                  <a:pt x="43" y="3"/>
                  <a:pt x="43" y="3"/>
                  <a:pt x="43" y="3"/>
                </a:cubicBezTo>
                <a:cubicBezTo>
                  <a:pt x="41" y="7"/>
                  <a:pt x="41" y="7"/>
                  <a:pt x="41" y="7"/>
                </a:cubicBezTo>
                <a:cubicBezTo>
                  <a:pt x="44" y="9"/>
                  <a:pt x="47" y="11"/>
                  <a:pt x="49" y="14"/>
                </a:cubicBezTo>
                <a:cubicBezTo>
                  <a:pt x="53" y="12"/>
                  <a:pt x="53" y="12"/>
                  <a:pt x="53" y="12"/>
                </a:cubicBezTo>
                <a:cubicBezTo>
                  <a:pt x="58" y="20"/>
                  <a:pt x="58" y="20"/>
                  <a:pt x="58" y="20"/>
                </a:cubicBezTo>
                <a:cubicBezTo>
                  <a:pt x="54" y="22"/>
                  <a:pt x="54" y="22"/>
                  <a:pt x="54" y="22"/>
                </a:cubicBezTo>
                <a:cubicBezTo>
                  <a:pt x="55" y="25"/>
                  <a:pt x="55" y="29"/>
                  <a:pt x="55" y="32"/>
                </a:cubicBezTo>
                <a:cubicBezTo>
                  <a:pt x="59" y="34"/>
                  <a:pt x="59" y="34"/>
                  <a:pt x="59" y="34"/>
                </a:cubicBezTo>
                <a:cubicBezTo>
                  <a:pt x="56" y="42"/>
                  <a:pt x="56" y="42"/>
                  <a:pt x="56" y="42"/>
                </a:cubicBezTo>
                <a:cubicBezTo>
                  <a:pt x="52" y="41"/>
                  <a:pt x="52" y="41"/>
                  <a:pt x="52" y="41"/>
                </a:cubicBezTo>
                <a:cubicBezTo>
                  <a:pt x="50" y="44"/>
                  <a:pt x="48" y="47"/>
                  <a:pt x="45" y="49"/>
                </a:cubicBezTo>
                <a:cubicBezTo>
                  <a:pt x="47" y="53"/>
                  <a:pt x="47" y="53"/>
                  <a:pt x="47" y="53"/>
                </a:cubicBezTo>
                <a:cubicBezTo>
                  <a:pt x="39" y="57"/>
                  <a:pt x="39" y="57"/>
                  <a:pt x="39" y="57"/>
                </a:cubicBezTo>
                <a:cubicBezTo>
                  <a:pt x="37" y="54"/>
                  <a:pt x="37" y="54"/>
                  <a:pt x="37" y="54"/>
                </a:cubicBezTo>
                <a:cubicBezTo>
                  <a:pt x="35" y="54"/>
                  <a:pt x="32" y="55"/>
                  <a:pt x="30" y="55"/>
                </a:cubicBezTo>
                <a:cubicBezTo>
                  <a:pt x="30" y="48"/>
                  <a:pt x="30" y="48"/>
                  <a:pt x="30" y="48"/>
                </a:cubicBezTo>
                <a:cubicBezTo>
                  <a:pt x="38" y="48"/>
                  <a:pt x="45" y="43"/>
                  <a:pt x="47" y="35"/>
                </a:cubicBezTo>
                <a:cubicBezTo>
                  <a:pt x="50" y="25"/>
                  <a:pt x="45" y="15"/>
                  <a:pt x="35" y="12"/>
                </a:cubicBezTo>
                <a:cubicBezTo>
                  <a:pt x="33" y="11"/>
                  <a:pt x="31" y="11"/>
                  <a:pt x="30" y="11"/>
                </a:cubicBezTo>
                <a:lnTo>
                  <a:pt x="30" y="4"/>
                </a:lnTo>
                <a:close/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89" name="Freeform 196"/>
          <p:cNvSpPr>
            <a:spLocks noEditPoints="1"/>
          </p:cNvSpPr>
          <p:nvPr userDrawn="1"/>
        </p:nvSpPr>
        <p:spPr bwMode="auto">
          <a:xfrm>
            <a:off x="10094244" y="6707188"/>
            <a:ext cx="88169" cy="87312"/>
          </a:xfrm>
          <a:custGeom>
            <a:avLst/>
            <a:gdLst/>
            <a:ahLst/>
            <a:cxnLst>
              <a:cxn ang="0">
                <a:pos x="20" y="40"/>
              </a:cxn>
              <a:cxn ang="0">
                <a:pos x="18" y="40"/>
              </a:cxn>
              <a:cxn ang="0">
                <a:pos x="18" y="37"/>
              </a:cxn>
              <a:cxn ang="0">
                <a:pos x="12" y="35"/>
              </a:cxn>
              <a:cxn ang="0">
                <a:pos x="10" y="38"/>
              </a:cxn>
              <a:cxn ang="0">
                <a:pos x="5" y="33"/>
              </a:cxn>
              <a:cxn ang="0">
                <a:pos x="6" y="31"/>
              </a:cxn>
              <a:cxn ang="0">
                <a:pos x="4" y="25"/>
              </a:cxn>
              <a:cxn ang="0">
                <a:pos x="1" y="26"/>
              </a:cxn>
              <a:cxn ang="0">
                <a:pos x="0" y="18"/>
              </a:cxn>
              <a:cxn ang="0">
                <a:pos x="3" y="18"/>
              </a:cxn>
              <a:cxn ang="0">
                <a:pos x="5" y="12"/>
              </a:cxn>
              <a:cxn ang="0">
                <a:pos x="3" y="10"/>
              </a:cxn>
              <a:cxn ang="0">
                <a:pos x="7" y="5"/>
              </a:cxn>
              <a:cxn ang="0">
                <a:pos x="10" y="7"/>
              </a:cxn>
              <a:cxn ang="0">
                <a:pos x="15" y="4"/>
              </a:cxn>
              <a:cxn ang="0">
                <a:pos x="15" y="1"/>
              </a:cxn>
              <a:cxn ang="0">
                <a:pos x="20" y="0"/>
              </a:cxn>
              <a:cxn ang="0">
                <a:pos x="20" y="9"/>
              </a:cxn>
              <a:cxn ang="0">
                <a:pos x="11" y="13"/>
              </a:cxn>
              <a:cxn ang="0">
                <a:pos x="13" y="29"/>
              </a:cxn>
              <a:cxn ang="0">
                <a:pos x="17" y="31"/>
              </a:cxn>
              <a:cxn ang="0">
                <a:pos x="20" y="32"/>
              </a:cxn>
              <a:cxn ang="0">
                <a:pos x="20" y="40"/>
              </a:cxn>
              <a:cxn ang="0">
                <a:pos x="35" y="28"/>
              </a:cxn>
              <a:cxn ang="0">
                <a:pos x="38" y="30"/>
              </a:cxn>
              <a:cxn ang="0">
                <a:pos x="33" y="36"/>
              </a:cxn>
              <a:cxn ang="0">
                <a:pos x="31" y="34"/>
              </a:cxn>
              <a:cxn ang="0">
                <a:pos x="25" y="37"/>
              </a:cxn>
              <a:cxn ang="0">
                <a:pos x="26" y="40"/>
              </a:cxn>
              <a:cxn ang="0">
                <a:pos x="20" y="40"/>
              </a:cxn>
              <a:cxn ang="0">
                <a:pos x="20" y="32"/>
              </a:cxn>
              <a:cxn ang="0">
                <a:pos x="29" y="28"/>
              </a:cxn>
              <a:cxn ang="0">
                <a:pos x="28" y="11"/>
              </a:cxn>
              <a:cxn ang="0">
                <a:pos x="23" y="9"/>
              </a:cxn>
              <a:cxn ang="0">
                <a:pos x="20" y="9"/>
              </a:cxn>
              <a:cxn ang="0">
                <a:pos x="20" y="0"/>
              </a:cxn>
              <a:cxn ang="0">
                <a:pos x="22" y="0"/>
              </a:cxn>
              <a:cxn ang="0">
                <a:pos x="22" y="3"/>
              </a:cxn>
              <a:cxn ang="0">
                <a:pos x="28" y="5"/>
              </a:cxn>
              <a:cxn ang="0">
                <a:pos x="30" y="3"/>
              </a:cxn>
              <a:cxn ang="0">
                <a:pos x="36" y="7"/>
              </a:cxn>
              <a:cxn ang="0">
                <a:pos x="34" y="10"/>
              </a:cxn>
              <a:cxn ang="0">
                <a:pos x="37" y="15"/>
              </a:cxn>
              <a:cxn ang="0">
                <a:pos x="40" y="15"/>
              </a:cxn>
              <a:cxn ang="0">
                <a:pos x="40" y="22"/>
              </a:cxn>
              <a:cxn ang="0">
                <a:pos x="37" y="22"/>
              </a:cxn>
              <a:cxn ang="0">
                <a:pos x="35" y="28"/>
              </a:cxn>
            </a:cxnLst>
            <a:rect l="0" t="0" r="r" b="b"/>
            <a:pathLst>
              <a:path w="40" h="40">
                <a:moveTo>
                  <a:pt x="20" y="40"/>
                </a:moveTo>
                <a:cubicBezTo>
                  <a:pt x="18" y="40"/>
                  <a:pt x="18" y="40"/>
                  <a:pt x="18" y="40"/>
                </a:cubicBezTo>
                <a:cubicBezTo>
                  <a:pt x="18" y="37"/>
                  <a:pt x="18" y="37"/>
                  <a:pt x="18" y="37"/>
                </a:cubicBezTo>
                <a:cubicBezTo>
                  <a:pt x="16" y="37"/>
                  <a:pt x="14" y="36"/>
                  <a:pt x="12" y="35"/>
                </a:cubicBezTo>
                <a:cubicBezTo>
                  <a:pt x="10" y="38"/>
                  <a:pt x="10" y="38"/>
                  <a:pt x="10" y="38"/>
                </a:cubicBezTo>
                <a:cubicBezTo>
                  <a:pt x="5" y="33"/>
                  <a:pt x="5" y="33"/>
                  <a:pt x="5" y="33"/>
                </a:cubicBezTo>
                <a:cubicBezTo>
                  <a:pt x="6" y="31"/>
                  <a:pt x="6" y="31"/>
                  <a:pt x="6" y="31"/>
                </a:cubicBezTo>
                <a:cubicBezTo>
                  <a:pt x="5" y="29"/>
                  <a:pt x="4" y="27"/>
                  <a:pt x="4" y="25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18"/>
                  <a:pt x="0" y="18"/>
                  <a:pt x="0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6"/>
                  <a:pt x="4" y="14"/>
                  <a:pt x="5" y="12"/>
                </a:cubicBezTo>
                <a:cubicBezTo>
                  <a:pt x="3" y="10"/>
                  <a:pt x="3" y="10"/>
                  <a:pt x="3" y="10"/>
                </a:cubicBezTo>
                <a:cubicBezTo>
                  <a:pt x="7" y="5"/>
                  <a:pt x="7" y="5"/>
                  <a:pt x="7" y="5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5"/>
                  <a:pt x="13" y="4"/>
                  <a:pt x="15" y="4"/>
                </a:cubicBezTo>
                <a:cubicBezTo>
                  <a:pt x="15" y="1"/>
                  <a:pt x="15" y="1"/>
                  <a:pt x="15" y="1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9"/>
                  <a:pt x="20" y="9"/>
                  <a:pt x="20" y="9"/>
                </a:cubicBezTo>
                <a:cubicBezTo>
                  <a:pt x="17" y="9"/>
                  <a:pt x="13" y="10"/>
                  <a:pt x="11" y="13"/>
                </a:cubicBezTo>
                <a:cubicBezTo>
                  <a:pt x="7" y="18"/>
                  <a:pt x="8" y="25"/>
                  <a:pt x="13" y="29"/>
                </a:cubicBezTo>
                <a:cubicBezTo>
                  <a:pt x="14" y="30"/>
                  <a:pt x="15" y="31"/>
                  <a:pt x="17" y="31"/>
                </a:cubicBezTo>
                <a:cubicBezTo>
                  <a:pt x="18" y="32"/>
                  <a:pt x="19" y="32"/>
                  <a:pt x="20" y="32"/>
                </a:cubicBezTo>
                <a:lnTo>
                  <a:pt x="20" y="40"/>
                </a:lnTo>
                <a:close/>
                <a:moveTo>
                  <a:pt x="35" y="28"/>
                </a:moveTo>
                <a:cubicBezTo>
                  <a:pt x="38" y="30"/>
                  <a:pt x="38" y="30"/>
                  <a:pt x="38" y="30"/>
                </a:cubicBezTo>
                <a:cubicBezTo>
                  <a:pt x="33" y="36"/>
                  <a:pt x="33" y="36"/>
                  <a:pt x="33" y="36"/>
                </a:cubicBezTo>
                <a:cubicBezTo>
                  <a:pt x="31" y="34"/>
                  <a:pt x="31" y="34"/>
                  <a:pt x="31" y="34"/>
                </a:cubicBezTo>
                <a:cubicBezTo>
                  <a:pt x="29" y="35"/>
                  <a:pt x="27" y="36"/>
                  <a:pt x="25" y="37"/>
                </a:cubicBezTo>
                <a:cubicBezTo>
                  <a:pt x="26" y="40"/>
                  <a:pt x="26" y="40"/>
                  <a:pt x="26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2"/>
                  <a:pt x="20" y="32"/>
                  <a:pt x="20" y="32"/>
                </a:cubicBezTo>
                <a:cubicBezTo>
                  <a:pt x="23" y="32"/>
                  <a:pt x="27" y="30"/>
                  <a:pt x="29" y="28"/>
                </a:cubicBezTo>
                <a:cubicBezTo>
                  <a:pt x="33" y="23"/>
                  <a:pt x="32" y="15"/>
                  <a:pt x="28" y="11"/>
                </a:cubicBezTo>
                <a:cubicBezTo>
                  <a:pt x="26" y="10"/>
                  <a:pt x="25" y="10"/>
                  <a:pt x="23" y="9"/>
                </a:cubicBezTo>
                <a:cubicBezTo>
                  <a:pt x="22" y="9"/>
                  <a:pt x="21" y="9"/>
                  <a:pt x="20" y="9"/>
                </a:cubicBezTo>
                <a:cubicBezTo>
                  <a:pt x="20" y="0"/>
                  <a:pt x="20" y="0"/>
                  <a:pt x="2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3"/>
                  <a:pt x="22" y="3"/>
                  <a:pt x="22" y="3"/>
                </a:cubicBezTo>
                <a:cubicBezTo>
                  <a:pt x="24" y="3"/>
                  <a:pt x="26" y="4"/>
                  <a:pt x="28" y="5"/>
                </a:cubicBezTo>
                <a:cubicBezTo>
                  <a:pt x="30" y="3"/>
                  <a:pt x="30" y="3"/>
                  <a:pt x="30" y="3"/>
                </a:cubicBezTo>
                <a:cubicBezTo>
                  <a:pt x="36" y="7"/>
                  <a:pt x="36" y="7"/>
                  <a:pt x="36" y="7"/>
                </a:cubicBezTo>
                <a:cubicBezTo>
                  <a:pt x="34" y="10"/>
                  <a:pt x="34" y="10"/>
                  <a:pt x="34" y="10"/>
                </a:cubicBezTo>
                <a:cubicBezTo>
                  <a:pt x="35" y="11"/>
                  <a:pt x="36" y="13"/>
                  <a:pt x="37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22"/>
                  <a:pt x="40" y="22"/>
                  <a:pt x="40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7" y="24"/>
                  <a:pt x="36" y="26"/>
                  <a:pt x="35" y="28"/>
                </a:cubicBezTo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95" name="Freeform 202"/>
          <p:cNvSpPr>
            <a:spLocks noEditPoints="1"/>
          </p:cNvSpPr>
          <p:nvPr userDrawn="1"/>
        </p:nvSpPr>
        <p:spPr bwMode="auto">
          <a:xfrm>
            <a:off x="10732269" y="60327"/>
            <a:ext cx="213211" cy="119063"/>
          </a:xfrm>
          <a:custGeom>
            <a:avLst/>
            <a:gdLst/>
            <a:ahLst/>
            <a:cxnLst>
              <a:cxn ang="0">
                <a:pos x="40" y="54"/>
              </a:cxn>
              <a:cxn ang="0">
                <a:pos x="72" y="36"/>
              </a:cxn>
              <a:cxn ang="0">
                <a:pos x="79" y="38"/>
              </a:cxn>
              <a:cxn ang="0">
                <a:pos x="83" y="38"/>
              </a:cxn>
              <a:cxn ang="0">
                <a:pos x="83" y="29"/>
              </a:cxn>
              <a:cxn ang="0">
                <a:pos x="79" y="30"/>
              </a:cxn>
              <a:cxn ang="0">
                <a:pos x="76" y="29"/>
              </a:cxn>
              <a:cxn ang="0">
                <a:pos x="81" y="9"/>
              </a:cxn>
              <a:cxn ang="0">
                <a:pos x="81" y="9"/>
              </a:cxn>
              <a:cxn ang="0">
                <a:pos x="83" y="9"/>
              </a:cxn>
              <a:cxn ang="0">
                <a:pos x="83" y="0"/>
              </a:cxn>
              <a:cxn ang="0">
                <a:pos x="80" y="0"/>
              </a:cxn>
              <a:cxn ang="0">
                <a:pos x="80" y="0"/>
              </a:cxn>
              <a:cxn ang="0">
                <a:pos x="0" y="0"/>
              </a:cxn>
              <a:cxn ang="0">
                <a:pos x="0" y="9"/>
              </a:cxn>
              <a:cxn ang="0">
                <a:pos x="40" y="54"/>
              </a:cxn>
              <a:cxn ang="0">
                <a:pos x="83" y="38"/>
              </a:cxn>
              <a:cxn ang="0">
                <a:pos x="96" y="19"/>
              </a:cxn>
              <a:cxn ang="0">
                <a:pos x="83" y="0"/>
              </a:cxn>
              <a:cxn ang="0">
                <a:pos x="83" y="9"/>
              </a:cxn>
              <a:cxn ang="0">
                <a:pos x="89" y="19"/>
              </a:cxn>
              <a:cxn ang="0">
                <a:pos x="83" y="29"/>
              </a:cxn>
              <a:cxn ang="0">
                <a:pos x="83" y="38"/>
              </a:cxn>
            </a:cxnLst>
            <a:rect l="0" t="0" r="r" b="b"/>
            <a:pathLst>
              <a:path w="96" h="54">
                <a:moveTo>
                  <a:pt x="40" y="54"/>
                </a:moveTo>
                <a:cubicBezTo>
                  <a:pt x="53" y="54"/>
                  <a:pt x="65" y="47"/>
                  <a:pt x="72" y="36"/>
                </a:cubicBezTo>
                <a:cubicBezTo>
                  <a:pt x="74" y="38"/>
                  <a:pt x="77" y="38"/>
                  <a:pt x="79" y="38"/>
                </a:cubicBezTo>
                <a:cubicBezTo>
                  <a:pt x="80" y="38"/>
                  <a:pt x="81" y="38"/>
                  <a:pt x="83" y="38"/>
                </a:cubicBezTo>
                <a:cubicBezTo>
                  <a:pt x="83" y="29"/>
                  <a:pt x="83" y="29"/>
                  <a:pt x="83" y="29"/>
                </a:cubicBezTo>
                <a:cubicBezTo>
                  <a:pt x="82" y="30"/>
                  <a:pt x="80" y="30"/>
                  <a:pt x="79" y="30"/>
                </a:cubicBezTo>
                <a:cubicBezTo>
                  <a:pt x="78" y="30"/>
                  <a:pt x="77" y="30"/>
                  <a:pt x="76" y="29"/>
                </a:cubicBezTo>
                <a:cubicBezTo>
                  <a:pt x="79" y="23"/>
                  <a:pt x="81" y="16"/>
                  <a:pt x="81" y="9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9"/>
                  <a:pt x="82" y="9"/>
                  <a:pt x="83" y="9"/>
                </a:cubicBezTo>
                <a:cubicBezTo>
                  <a:pt x="83" y="0"/>
                  <a:pt x="83" y="0"/>
                  <a:pt x="83" y="0"/>
                </a:cubicBezTo>
                <a:cubicBezTo>
                  <a:pt x="82" y="0"/>
                  <a:pt x="81" y="0"/>
                  <a:pt x="8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"/>
                  <a:pt x="0" y="6"/>
                  <a:pt x="0" y="9"/>
                </a:cubicBezTo>
                <a:cubicBezTo>
                  <a:pt x="0" y="33"/>
                  <a:pt x="18" y="54"/>
                  <a:pt x="40" y="54"/>
                </a:cubicBezTo>
                <a:moveTo>
                  <a:pt x="83" y="38"/>
                </a:moveTo>
                <a:cubicBezTo>
                  <a:pt x="90" y="36"/>
                  <a:pt x="96" y="28"/>
                  <a:pt x="96" y="19"/>
                </a:cubicBezTo>
                <a:cubicBezTo>
                  <a:pt x="96" y="10"/>
                  <a:pt x="90" y="2"/>
                  <a:pt x="83" y="0"/>
                </a:cubicBezTo>
                <a:cubicBezTo>
                  <a:pt x="83" y="9"/>
                  <a:pt x="83" y="9"/>
                  <a:pt x="83" y="9"/>
                </a:cubicBezTo>
                <a:cubicBezTo>
                  <a:pt x="86" y="11"/>
                  <a:pt x="89" y="15"/>
                  <a:pt x="89" y="19"/>
                </a:cubicBezTo>
                <a:cubicBezTo>
                  <a:pt x="89" y="24"/>
                  <a:pt x="86" y="28"/>
                  <a:pt x="83" y="29"/>
                </a:cubicBezTo>
                <a:lnTo>
                  <a:pt x="83" y="38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96" name="Rectangle 203"/>
          <p:cNvSpPr>
            <a:spLocks noChangeArrowheads="1"/>
          </p:cNvSpPr>
          <p:nvPr userDrawn="1"/>
        </p:nvSpPr>
        <p:spPr bwMode="auto">
          <a:xfrm>
            <a:off x="10732269" y="187327"/>
            <a:ext cx="192371" cy="17463"/>
          </a:xfrm>
          <a:prstGeom prst="rect">
            <a:avLst/>
          </a:prstGeom>
          <a:solidFill>
            <a:srgbClr val="E2ECF6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97" name="Freeform 204"/>
          <p:cNvSpPr>
            <a:spLocks/>
          </p:cNvSpPr>
          <p:nvPr userDrawn="1"/>
        </p:nvSpPr>
        <p:spPr bwMode="auto">
          <a:xfrm>
            <a:off x="10777156" y="9525"/>
            <a:ext cx="32061" cy="44451"/>
          </a:xfrm>
          <a:custGeom>
            <a:avLst/>
            <a:gdLst/>
            <a:ahLst/>
            <a:cxnLst>
              <a:cxn ang="0">
                <a:pos x="5" y="9"/>
              </a:cxn>
              <a:cxn ang="0">
                <a:pos x="7" y="18"/>
              </a:cxn>
              <a:cxn ang="0">
                <a:pos x="14" y="3"/>
              </a:cxn>
              <a:cxn ang="0">
                <a:pos x="13" y="0"/>
              </a:cxn>
              <a:cxn ang="0">
                <a:pos x="5" y="2"/>
              </a:cxn>
              <a:cxn ang="0">
                <a:pos x="5" y="9"/>
              </a:cxn>
            </a:cxnLst>
            <a:rect l="0" t="0" r="r" b="b"/>
            <a:pathLst>
              <a:path w="15" h="20">
                <a:moveTo>
                  <a:pt x="5" y="9"/>
                </a:moveTo>
                <a:cubicBezTo>
                  <a:pt x="0" y="11"/>
                  <a:pt x="2" y="20"/>
                  <a:pt x="7" y="18"/>
                </a:cubicBezTo>
                <a:cubicBezTo>
                  <a:pt x="13" y="16"/>
                  <a:pt x="15" y="9"/>
                  <a:pt x="14" y="3"/>
                </a:cubicBezTo>
                <a:cubicBezTo>
                  <a:pt x="14" y="2"/>
                  <a:pt x="14" y="1"/>
                  <a:pt x="13" y="0"/>
                </a:cubicBezTo>
                <a:cubicBezTo>
                  <a:pt x="10" y="1"/>
                  <a:pt x="8" y="2"/>
                  <a:pt x="5" y="2"/>
                </a:cubicBezTo>
                <a:cubicBezTo>
                  <a:pt x="6" y="6"/>
                  <a:pt x="7" y="9"/>
                  <a:pt x="5" y="9"/>
                </a:cubicBezTo>
              </a:path>
            </a:pathLst>
          </a:custGeom>
          <a:solidFill>
            <a:srgbClr val="E2ECF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98" name="Freeform 147"/>
          <p:cNvSpPr>
            <a:spLocks/>
          </p:cNvSpPr>
          <p:nvPr userDrawn="1"/>
        </p:nvSpPr>
        <p:spPr bwMode="auto">
          <a:xfrm>
            <a:off x="10456537" y="309565"/>
            <a:ext cx="270923" cy="250825"/>
          </a:xfrm>
          <a:custGeom>
            <a:avLst/>
            <a:gdLst/>
            <a:ahLst/>
            <a:cxnLst>
              <a:cxn ang="0">
                <a:pos x="19" y="102"/>
              </a:cxn>
              <a:cxn ang="0">
                <a:pos x="37" y="84"/>
              </a:cxn>
              <a:cxn ang="0">
                <a:pos x="37" y="84"/>
              </a:cxn>
              <a:cxn ang="0">
                <a:pos x="37" y="23"/>
              </a:cxn>
              <a:cxn ang="0">
                <a:pos x="97" y="23"/>
              </a:cxn>
              <a:cxn ang="0">
                <a:pos x="97" y="66"/>
              </a:cxn>
              <a:cxn ang="0">
                <a:pos x="90" y="65"/>
              </a:cxn>
              <a:cxn ang="0">
                <a:pos x="72" y="84"/>
              </a:cxn>
              <a:cxn ang="0">
                <a:pos x="90" y="102"/>
              </a:cxn>
              <a:cxn ang="0">
                <a:pos x="109" y="84"/>
              </a:cxn>
              <a:cxn ang="0">
                <a:pos x="109" y="84"/>
              </a:cxn>
              <a:cxn ang="0">
                <a:pos x="109" y="84"/>
              </a:cxn>
              <a:cxn ang="0">
                <a:pos x="109" y="23"/>
              </a:cxn>
              <a:cxn ang="0">
                <a:pos x="109" y="0"/>
              </a:cxn>
              <a:cxn ang="0">
                <a:pos x="97" y="0"/>
              </a:cxn>
              <a:cxn ang="0">
                <a:pos x="37" y="0"/>
              </a:cxn>
              <a:cxn ang="0">
                <a:pos x="26" y="0"/>
              </a:cxn>
              <a:cxn ang="0">
                <a:pos x="26" y="23"/>
              </a:cxn>
              <a:cxn ang="0">
                <a:pos x="26" y="66"/>
              </a:cxn>
              <a:cxn ang="0">
                <a:pos x="19" y="65"/>
              </a:cxn>
              <a:cxn ang="0">
                <a:pos x="0" y="84"/>
              </a:cxn>
              <a:cxn ang="0">
                <a:pos x="19" y="102"/>
              </a:cxn>
            </a:cxnLst>
            <a:rect l="0" t="0" r="r" b="b"/>
            <a:pathLst>
              <a:path w="109" h="102">
                <a:moveTo>
                  <a:pt x="19" y="102"/>
                </a:moveTo>
                <a:cubicBezTo>
                  <a:pt x="29" y="102"/>
                  <a:pt x="37" y="94"/>
                  <a:pt x="37" y="84"/>
                </a:cubicBezTo>
                <a:cubicBezTo>
                  <a:pt x="37" y="84"/>
                  <a:pt x="37" y="84"/>
                  <a:pt x="37" y="84"/>
                </a:cubicBezTo>
                <a:cubicBezTo>
                  <a:pt x="37" y="23"/>
                  <a:pt x="37" y="23"/>
                  <a:pt x="37" y="23"/>
                </a:cubicBezTo>
                <a:cubicBezTo>
                  <a:pt x="97" y="23"/>
                  <a:pt x="97" y="23"/>
                  <a:pt x="97" y="23"/>
                </a:cubicBezTo>
                <a:cubicBezTo>
                  <a:pt x="97" y="66"/>
                  <a:pt x="97" y="66"/>
                  <a:pt x="97" y="66"/>
                </a:cubicBezTo>
                <a:cubicBezTo>
                  <a:pt x="95" y="66"/>
                  <a:pt x="93" y="65"/>
                  <a:pt x="90" y="65"/>
                </a:cubicBezTo>
                <a:cubicBezTo>
                  <a:pt x="80" y="65"/>
                  <a:pt x="72" y="73"/>
                  <a:pt x="72" y="84"/>
                </a:cubicBezTo>
                <a:cubicBezTo>
                  <a:pt x="72" y="94"/>
                  <a:pt x="80" y="102"/>
                  <a:pt x="90" y="102"/>
                </a:cubicBezTo>
                <a:cubicBezTo>
                  <a:pt x="101" y="102"/>
                  <a:pt x="109" y="94"/>
                  <a:pt x="109" y="84"/>
                </a:cubicBezTo>
                <a:cubicBezTo>
                  <a:pt x="109" y="84"/>
                  <a:pt x="109" y="84"/>
                  <a:pt x="109" y="84"/>
                </a:cubicBezTo>
                <a:cubicBezTo>
                  <a:pt x="109" y="84"/>
                  <a:pt x="109" y="84"/>
                  <a:pt x="109" y="84"/>
                </a:cubicBezTo>
                <a:cubicBezTo>
                  <a:pt x="109" y="23"/>
                  <a:pt x="109" y="23"/>
                  <a:pt x="109" y="23"/>
                </a:cubicBezTo>
                <a:cubicBezTo>
                  <a:pt x="109" y="0"/>
                  <a:pt x="109" y="0"/>
                  <a:pt x="109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66"/>
                  <a:pt x="26" y="66"/>
                  <a:pt x="26" y="66"/>
                </a:cubicBezTo>
                <a:cubicBezTo>
                  <a:pt x="23" y="66"/>
                  <a:pt x="21" y="65"/>
                  <a:pt x="19" y="65"/>
                </a:cubicBezTo>
                <a:cubicBezTo>
                  <a:pt x="8" y="65"/>
                  <a:pt x="0" y="73"/>
                  <a:pt x="0" y="84"/>
                </a:cubicBezTo>
                <a:cubicBezTo>
                  <a:pt x="0" y="94"/>
                  <a:pt x="8" y="102"/>
                  <a:pt x="19" y="102"/>
                </a:cubicBezTo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39" name="Freeform 206"/>
          <p:cNvSpPr>
            <a:spLocks/>
          </p:cNvSpPr>
          <p:nvPr userDrawn="1"/>
        </p:nvSpPr>
        <p:spPr bwMode="auto">
          <a:xfrm>
            <a:off x="10826854" y="2"/>
            <a:ext cx="33665" cy="53975"/>
          </a:xfrm>
          <a:custGeom>
            <a:avLst/>
            <a:gdLst/>
            <a:ahLst/>
            <a:cxnLst>
              <a:cxn ang="0">
                <a:pos x="5" y="14"/>
              </a:cxn>
              <a:cxn ang="0">
                <a:pos x="7" y="23"/>
              </a:cxn>
              <a:cxn ang="0">
                <a:pos x="14" y="8"/>
              </a:cxn>
              <a:cxn ang="0">
                <a:pos x="10" y="0"/>
              </a:cxn>
              <a:cxn ang="0">
                <a:pos x="2" y="2"/>
              </a:cxn>
              <a:cxn ang="0">
                <a:pos x="5" y="14"/>
              </a:cxn>
            </a:cxnLst>
            <a:rect l="0" t="0" r="r" b="b"/>
            <a:pathLst>
              <a:path w="15" h="25">
                <a:moveTo>
                  <a:pt x="5" y="14"/>
                </a:moveTo>
                <a:cubicBezTo>
                  <a:pt x="0" y="16"/>
                  <a:pt x="2" y="25"/>
                  <a:pt x="7" y="23"/>
                </a:cubicBezTo>
                <a:cubicBezTo>
                  <a:pt x="13" y="21"/>
                  <a:pt x="15" y="14"/>
                  <a:pt x="14" y="8"/>
                </a:cubicBezTo>
                <a:cubicBezTo>
                  <a:pt x="13" y="5"/>
                  <a:pt x="12" y="2"/>
                  <a:pt x="10" y="0"/>
                </a:cubicBezTo>
                <a:cubicBezTo>
                  <a:pt x="8" y="1"/>
                  <a:pt x="5" y="1"/>
                  <a:pt x="2" y="2"/>
                </a:cubicBezTo>
                <a:cubicBezTo>
                  <a:pt x="4" y="6"/>
                  <a:pt x="8" y="13"/>
                  <a:pt x="5" y="14"/>
                </a:cubicBezTo>
              </a:path>
            </a:pathLst>
          </a:custGeom>
          <a:solidFill>
            <a:srgbClr val="E2ECF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97" name="Freeform 288"/>
          <p:cNvSpPr>
            <a:spLocks/>
          </p:cNvSpPr>
          <p:nvPr userDrawn="1"/>
        </p:nvSpPr>
        <p:spPr bwMode="auto">
          <a:xfrm>
            <a:off x="10684179" y="6562728"/>
            <a:ext cx="97788" cy="160337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0" y="61"/>
              </a:cxn>
              <a:cxn ang="0">
                <a:pos x="12" y="73"/>
              </a:cxn>
              <a:cxn ang="0">
                <a:pos x="31" y="73"/>
              </a:cxn>
              <a:cxn ang="0">
                <a:pos x="44" y="61"/>
              </a:cxn>
              <a:cxn ang="0">
                <a:pos x="44" y="51"/>
              </a:cxn>
              <a:cxn ang="0">
                <a:pos x="28" y="51"/>
              </a:cxn>
              <a:cxn ang="0">
                <a:pos x="28" y="42"/>
              </a:cxn>
              <a:cxn ang="0">
                <a:pos x="44" y="42"/>
              </a:cxn>
              <a:cxn ang="0">
                <a:pos x="44" y="28"/>
              </a:cxn>
              <a:cxn ang="0">
                <a:pos x="28" y="28"/>
              </a:cxn>
              <a:cxn ang="0">
                <a:pos x="28" y="19"/>
              </a:cxn>
              <a:cxn ang="0">
                <a:pos x="44" y="19"/>
              </a:cxn>
              <a:cxn ang="0">
                <a:pos x="44" y="13"/>
              </a:cxn>
              <a:cxn ang="0">
                <a:pos x="31" y="0"/>
              </a:cxn>
              <a:cxn ang="0">
                <a:pos x="12" y="0"/>
              </a:cxn>
              <a:cxn ang="0">
                <a:pos x="0" y="13"/>
              </a:cxn>
              <a:cxn ang="0">
                <a:pos x="0" y="19"/>
              </a:cxn>
              <a:cxn ang="0">
                <a:pos x="16" y="19"/>
              </a:cxn>
              <a:cxn ang="0">
                <a:pos x="16" y="28"/>
              </a:cxn>
              <a:cxn ang="0">
                <a:pos x="0" y="28"/>
              </a:cxn>
              <a:cxn ang="0">
                <a:pos x="0" y="42"/>
              </a:cxn>
              <a:cxn ang="0">
                <a:pos x="16" y="42"/>
              </a:cxn>
              <a:cxn ang="0">
                <a:pos x="16" y="51"/>
              </a:cxn>
              <a:cxn ang="0">
                <a:pos x="0" y="51"/>
              </a:cxn>
            </a:cxnLst>
            <a:rect l="0" t="0" r="r" b="b"/>
            <a:pathLst>
              <a:path w="44" h="73">
                <a:moveTo>
                  <a:pt x="0" y="51"/>
                </a:moveTo>
                <a:cubicBezTo>
                  <a:pt x="0" y="61"/>
                  <a:pt x="0" y="61"/>
                  <a:pt x="0" y="61"/>
                </a:cubicBezTo>
                <a:cubicBezTo>
                  <a:pt x="0" y="68"/>
                  <a:pt x="6" y="73"/>
                  <a:pt x="12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8" y="73"/>
                  <a:pt x="44" y="68"/>
                  <a:pt x="44" y="61"/>
                </a:cubicBezTo>
                <a:cubicBezTo>
                  <a:pt x="44" y="51"/>
                  <a:pt x="44" y="51"/>
                  <a:pt x="44" y="51"/>
                </a:cubicBezTo>
                <a:cubicBezTo>
                  <a:pt x="28" y="51"/>
                  <a:pt x="28" y="51"/>
                  <a:pt x="28" y="51"/>
                </a:cubicBezTo>
                <a:cubicBezTo>
                  <a:pt x="28" y="42"/>
                  <a:pt x="28" y="42"/>
                  <a:pt x="28" y="42"/>
                </a:cubicBezTo>
                <a:cubicBezTo>
                  <a:pt x="44" y="42"/>
                  <a:pt x="44" y="42"/>
                  <a:pt x="44" y="42"/>
                </a:cubicBezTo>
                <a:cubicBezTo>
                  <a:pt x="44" y="28"/>
                  <a:pt x="44" y="28"/>
                  <a:pt x="44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19"/>
                  <a:pt x="28" y="19"/>
                  <a:pt x="28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6"/>
                  <a:pt x="38" y="0"/>
                  <a:pt x="31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19"/>
                  <a:pt x="0" y="19"/>
                  <a:pt x="0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28"/>
                  <a:pt x="16" y="28"/>
                  <a:pt x="16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42"/>
                  <a:pt x="0" y="42"/>
                  <a:pt x="0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6" y="51"/>
                  <a:pt x="16" y="51"/>
                  <a:pt x="16" y="51"/>
                </a:cubicBezTo>
                <a:lnTo>
                  <a:pt x="0" y="51"/>
                </a:lnTo>
                <a:close/>
              </a:path>
            </a:pathLst>
          </a:custGeom>
          <a:solidFill>
            <a:srgbClr val="E8E7E7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98" name="Freeform 289"/>
          <p:cNvSpPr>
            <a:spLocks/>
          </p:cNvSpPr>
          <p:nvPr userDrawn="1"/>
        </p:nvSpPr>
        <p:spPr bwMode="auto">
          <a:xfrm>
            <a:off x="10655325" y="6705602"/>
            <a:ext cx="155500" cy="9842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3" y="21"/>
              </a:cxn>
              <a:cxn ang="0">
                <a:pos x="30" y="21"/>
              </a:cxn>
              <a:cxn ang="0">
                <a:pos x="30" y="36"/>
              </a:cxn>
              <a:cxn ang="0">
                <a:pos x="21" y="36"/>
              </a:cxn>
              <a:cxn ang="0">
                <a:pos x="21" y="45"/>
              </a:cxn>
              <a:cxn ang="0">
                <a:pos x="49" y="45"/>
              </a:cxn>
              <a:cxn ang="0">
                <a:pos x="49" y="36"/>
              </a:cxn>
              <a:cxn ang="0">
                <a:pos x="40" y="36"/>
              </a:cxn>
              <a:cxn ang="0">
                <a:pos x="40" y="21"/>
              </a:cxn>
              <a:cxn ang="0">
                <a:pos x="47" y="21"/>
              </a:cxn>
              <a:cxn ang="0">
                <a:pos x="70" y="2"/>
              </a:cxn>
              <a:cxn ang="0">
                <a:pos x="61" y="0"/>
              </a:cxn>
              <a:cxn ang="0">
                <a:pos x="47" y="12"/>
              </a:cxn>
              <a:cxn ang="0">
                <a:pos x="23" y="12"/>
              </a:cxn>
              <a:cxn ang="0">
                <a:pos x="9" y="0"/>
              </a:cxn>
              <a:cxn ang="0">
                <a:pos x="0" y="2"/>
              </a:cxn>
            </a:cxnLst>
            <a:rect l="0" t="0" r="r" b="b"/>
            <a:pathLst>
              <a:path w="70" h="45">
                <a:moveTo>
                  <a:pt x="0" y="2"/>
                </a:moveTo>
                <a:cubicBezTo>
                  <a:pt x="2" y="13"/>
                  <a:pt x="12" y="21"/>
                  <a:pt x="23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36"/>
                  <a:pt x="30" y="36"/>
                  <a:pt x="30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1" y="45"/>
                  <a:pt x="21" y="45"/>
                  <a:pt x="21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36"/>
                  <a:pt x="49" y="36"/>
                  <a:pt x="49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21"/>
                  <a:pt x="40" y="21"/>
                  <a:pt x="40" y="21"/>
                </a:cubicBezTo>
                <a:cubicBezTo>
                  <a:pt x="47" y="21"/>
                  <a:pt x="47" y="21"/>
                  <a:pt x="47" y="21"/>
                </a:cubicBezTo>
                <a:cubicBezTo>
                  <a:pt x="58" y="21"/>
                  <a:pt x="67" y="12"/>
                  <a:pt x="70" y="2"/>
                </a:cubicBezTo>
                <a:cubicBezTo>
                  <a:pt x="61" y="0"/>
                  <a:pt x="61" y="0"/>
                  <a:pt x="61" y="0"/>
                </a:cubicBezTo>
                <a:cubicBezTo>
                  <a:pt x="59" y="6"/>
                  <a:pt x="53" y="12"/>
                  <a:pt x="47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17" y="12"/>
                  <a:pt x="10" y="7"/>
                  <a:pt x="9" y="0"/>
                </a:cubicBezTo>
                <a:lnTo>
                  <a:pt x="0" y="2"/>
                </a:lnTo>
                <a:close/>
              </a:path>
            </a:pathLst>
          </a:custGeom>
          <a:solidFill>
            <a:srgbClr val="E8E7E7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21" name="Freeform 142"/>
          <p:cNvSpPr>
            <a:spLocks noEditPoints="1"/>
          </p:cNvSpPr>
          <p:nvPr userDrawn="1"/>
        </p:nvSpPr>
        <p:spPr bwMode="auto">
          <a:xfrm>
            <a:off x="11650121" y="381001"/>
            <a:ext cx="219624" cy="160339"/>
          </a:xfrm>
          <a:custGeom>
            <a:avLst/>
            <a:gdLst/>
            <a:ahLst/>
            <a:cxnLst>
              <a:cxn ang="0">
                <a:pos x="0" y="73"/>
              </a:cxn>
              <a:cxn ang="0">
                <a:pos x="28" y="73"/>
              </a:cxn>
              <a:cxn ang="0">
                <a:pos x="28" y="65"/>
              </a:cxn>
              <a:cxn ang="0">
                <a:pos x="8" y="65"/>
              </a:cxn>
              <a:cxn ang="0">
                <a:pos x="28" y="37"/>
              </a:cxn>
              <a:cxn ang="0">
                <a:pos x="28" y="23"/>
              </a:cxn>
              <a:cxn ang="0">
                <a:pos x="22" y="26"/>
              </a:cxn>
              <a:cxn ang="0">
                <a:pos x="14" y="18"/>
              </a:cxn>
              <a:cxn ang="0">
                <a:pos x="22" y="10"/>
              </a:cxn>
              <a:cxn ang="0">
                <a:pos x="28" y="13"/>
              </a:cxn>
              <a:cxn ang="0">
                <a:pos x="28" y="0"/>
              </a:cxn>
              <a:cxn ang="0">
                <a:pos x="0" y="0"/>
              </a:cxn>
              <a:cxn ang="0">
                <a:pos x="0" y="73"/>
              </a:cxn>
              <a:cxn ang="0">
                <a:pos x="45" y="0"/>
              </a:cxn>
              <a:cxn ang="0">
                <a:pos x="28" y="0"/>
              </a:cxn>
              <a:cxn ang="0">
                <a:pos x="28" y="13"/>
              </a:cxn>
              <a:cxn ang="0">
                <a:pos x="30" y="18"/>
              </a:cxn>
              <a:cxn ang="0">
                <a:pos x="28" y="23"/>
              </a:cxn>
              <a:cxn ang="0">
                <a:pos x="28" y="37"/>
              </a:cxn>
              <a:cxn ang="0">
                <a:pos x="40" y="54"/>
              </a:cxn>
              <a:cxn ang="0">
                <a:pos x="45" y="61"/>
              </a:cxn>
              <a:cxn ang="0">
                <a:pos x="45" y="56"/>
              </a:cxn>
              <a:cxn ang="0">
                <a:pos x="42" y="51"/>
              </a:cxn>
              <a:cxn ang="0">
                <a:pos x="45" y="47"/>
              </a:cxn>
              <a:cxn ang="0">
                <a:pos x="45" y="0"/>
              </a:cxn>
              <a:cxn ang="0">
                <a:pos x="28" y="73"/>
              </a:cxn>
              <a:cxn ang="0">
                <a:pos x="45" y="73"/>
              </a:cxn>
              <a:cxn ang="0">
                <a:pos x="45" y="65"/>
              </a:cxn>
              <a:cxn ang="0">
                <a:pos x="32" y="65"/>
              </a:cxn>
              <a:cxn ang="0">
                <a:pos x="28" y="65"/>
              </a:cxn>
              <a:cxn ang="0">
                <a:pos x="28" y="73"/>
              </a:cxn>
              <a:cxn ang="0">
                <a:pos x="66" y="0"/>
              </a:cxn>
              <a:cxn ang="0">
                <a:pos x="45" y="0"/>
              </a:cxn>
              <a:cxn ang="0">
                <a:pos x="45" y="47"/>
              </a:cxn>
              <a:cxn ang="0">
                <a:pos x="61" y="24"/>
              </a:cxn>
              <a:cxn ang="0">
                <a:pos x="66" y="31"/>
              </a:cxn>
              <a:cxn ang="0">
                <a:pos x="66" y="0"/>
              </a:cxn>
              <a:cxn ang="0">
                <a:pos x="45" y="73"/>
              </a:cxn>
              <a:cxn ang="0">
                <a:pos x="66" y="73"/>
              </a:cxn>
              <a:cxn ang="0">
                <a:pos x="66" y="65"/>
              </a:cxn>
              <a:cxn ang="0">
                <a:pos x="51" y="65"/>
              </a:cxn>
              <a:cxn ang="0">
                <a:pos x="50" y="63"/>
              </a:cxn>
              <a:cxn ang="0">
                <a:pos x="45" y="56"/>
              </a:cxn>
              <a:cxn ang="0">
                <a:pos x="45" y="61"/>
              </a:cxn>
              <a:cxn ang="0">
                <a:pos x="48" y="65"/>
              </a:cxn>
              <a:cxn ang="0">
                <a:pos x="45" y="65"/>
              </a:cxn>
              <a:cxn ang="0">
                <a:pos x="45" y="73"/>
              </a:cxn>
              <a:cxn ang="0">
                <a:pos x="66" y="73"/>
              </a:cxn>
              <a:cxn ang="0">
                <a:pos x="99" y="73"/>
              </a:cxn>
              <a:cxn ang="0">
                <a:pos x="99" y="0"/>
              </a:cxn>
              <a:cxn ang="0">
                <a:pos x="66" y="0"/>
              </a:cxn>
              <a:cxn ang="0">
                <a:pos x="66" y="31"/>
              </a:cxn>
              <a:cxn ang="0">
                <a:pos x="90" y="65"/>
              </a:cxn>
              <a:cxn ang="0">
                <a:pos x="66" y="65"/>
              </a:cxn>
              <a:cxn ang="0">
                <a:pos x="66" y="73"/>
              </a:cxn>
            </a:cxnLst>
            <a:rect l="0" t="0" r="r" b="b"/>
            <a:pathLst>
              <a:path w="99" h="73">
                <a:moveTo>
                  <a:pt x="0" y="73"/>
                </a:moveTo>
                <a:cubicBezTo>
                  <a:pt x="28" y="73"/>
                  <a:pt x="28" y="73"/>
                  <a:pt x="28" y="73"/>
                </a:cubicBezTo>
                <a:cubicBezTo>
                  <a:pt x="28" y="65"/>
                  <a:pt x="28" y="65"/>
                  <a:pt x="28" y="65"/>
                </a:cubicBezTo>
                <a:cubicBezTo>
                  <a:pt x="8" y="65"/>
                  <a:pt x="8" y="65"/>
                  <a:pt x="8" y="65"/>
                </a:cubicBezTo>
                <a:cubicBezTo>
                  <a:pt x="28" y="37"/>
                  <a:pt x="28" y="37"/>
                  <a:pt x="28" y="37"/>
                </a:cubicBezTo>
                <a:cubicBezTo>
                  <a:pt x="28" y="23"/>
                  <a:pt x="28" y="23"/>
                  <a:pt x="28" y="23"/>
                </a:cubicBezTo>
                <a:cubicBezTo>
                  <a:pt x="26" y="24"/>
                  <a:pt x="24" y="26"/>
                  <a:pt x="22" y="26"/>
                </a:cubicBezTo>
                <a:cubicBezTo>
                  <a:pt x="17" y="26"/>
                  <a:pt x="14" y="22"/>
                  <a:pt x="14" y="18"/>
                </a:cubicBezTo>
                <a:cubicBezTo>
                  <a:pt x="14" y="13"/>
                  <a:pt x="17" y="10"/>
                  <a:pt x="22" y="10"/>
                </a:cubicBezTo>
                <a:cubicBezTo>
                  <a:pt x="24" y="10"/>
                  <a:pt x="26" y="11"/>
                  <a:pt x="28" y="13"/>
                </a:cubicBezTo>
                <a:cubicBezTo>
                  <a:pt x="28" y="0"/>
                  <a:pt x="28" y="0"/>
                  <a:pt x="28" y="0"/>
                </a:cubicBezTo>
                <a:cubicBezTo>
                  <a:pt x="0" y="0"/>
                  <a:pt x="0" y="0"/>
                  <a:pt x="0" y="0"/>
                </a:cubicBezTo>
                <a:lnTo>
                  <a:pt x="0" y="73"/>
                </a:lnTo>
                <a:close/>
                <a:moveTo>
                  <a:pt x="45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4"/>
                  <a:pt x="30" y="16"/>
                  <a:pt x="30" y="18"/>
                </a:cubicBezTo>
                <a:cubicBezTo>
                  <a:pt x="30" y="20"/>
                  <a:pt x="29" y="21"/>
                  <a:pt x="28" y="23"/>
                </a:cubicBezTo>
                <a:cubicBezTo>
                  <a:pt x="28" y="37"/>
                  <a:pt x="28" y="37"/>
                  <a:pt x="28" y="37"/>
                </a:cubicBezTo>
                <a:cubicBezTo>
                  <a:pt x="40" y="54"/>
                  <a:pt x="40" y="54"/>
                  <a:pt x="40" y="54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56"/>
                  <a:pt x="45" y="56"/>
                  <a:pt x="45" y="56"/>
                </a:cubicBezTo>
                <a:cubicBezTo>
                  <a:pt x="42" y="51"/>
                  <a:pt x="42" y="51"/>
                  <a:pt x="42" y="51"/>
                </a:cubicBezTo>
                <a:cubicBezTo>
                  <a:pt x="45" y="47"/>
                  <a:pt x="45" y="47"/>
                  <a:pt x="45" y="47"/>
                </a:cubicBezTo>
                <a:lnTo>
                  <a:pt x="45" y="0"/>
                </a:lnTo>
                <a:close/>
                <a:moveTo>
                  <a:pt x="28" y="73"/>
                </a:moveTo>
                <a:cubicBezTo>
                  <a:pt x="45" y="73"/>
                  <a:pt x="45" y="73"/>
                  <a:pt x="45" y="73"/>
                </a:cubicBezTo>
                <a:cubicBezTo>
                  <a:pt x="45" y="65"/>
                  <a:pt x="45" y="65"/>
                  <a:pt x="45" y="65"/>
                </a:cubicBezTo>
                <a:cubicBezTo>
                  <a:pt x="32" y="65"/>
                  <a:pt x="32" y="65"/>
                  <a:pt x="32" y="65"/>
                </a:cubicBezTo>
                <a:cubicBezTo>
                  <a:pt x="28" y="65"/>
                  <a:pt x="28" y="65"/>
                  <a:pt x="28" y="65"/>
                </a:cubicBezTo>
                <a:lnTo>
                  <a:pt x="28" y="73"/>
                </a:lnTo>
                <a:close/>
                <a:moveTo>
                  <a:pt x="66" y="0"/>
                </a:moveTo>
                <a:cubicBezTo>
                  <a:pt x="45" y="0"/>
                  <a:pt x="45" y="0"/>
                  <a:pt x="45" y="0"/>
                </a:cubicBezTo>
                <a:cubicBezTo>
                  <a:pt x="45" y="47"/>
                  <a:pt x="45" y="47"/>
                  <a:pt x="45" y="47"/>
                </a:cubicBezTo>
                <a:cubicBezTo>
                  <a:pt x="61" y="24"/>
                  <a:pt x="61" y="24"/>
                  <a:pt x="61" y="24"/>
                </a:cubicBezTo>
                <a:cubicBezTo>
                  <a:pt x="66" y="31"/>
                  <a:pt x="66" y="31"/>
                  <a:pt x="66" y="31"/>
                </a:cubicBezTo>
                <a:lnTo>
                  <a:pt x="66" y="0"/>
                </a:lnTo>
                <a:close/>
                <a:moveTo>
                  <a:pt x="45" y="73"/>
                </a:moveTo>
                <a:cubicBezTo>
                  <a:pt x="66" y="73"/>
                  <a:pt x="66" y="73"/>
                  <a:pt x="66" y="73"/>
                </a:cubicBezTo>
                <a:cubicBezTo>
                  <a:pt x="66" y="65"/>
                  <a:pt x="66" y="65"/>
                  <a:pt x="66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0" y="63"/>
                  <a:pt x="50" y="63"/>
                  <a:pt x="50" y="63"/>
                </a:cubicBezTo>
                <a:cubicBezTo>
                  <a:pt x="45" y="56"/>
                  <a:pt x="45" y="56"/>
                  <a:pt x="45" y="56"/>
                </a:cubicBezTo>
                <a:cubicBezTo>
                  <a:pt x="45" y="61"/>
                  <a:pt x="45" y="61"/>
                  <a:pt x="45" y="61"/>
                </a:cubicBezTo>
                <a:cubicBezTo>
                  <a:pt x="48" y="65"/>
                  <a:pt x="48" y="65"/>
                  <a:pt x="48" y="65"/>
                </a:cubicBezTo>
                <a:cubicBezTo>
                  <a:pt x="45" y="65"/>
                  <a:pt x="45" y="65"/>
                  <a:pt x="45" y="65"/>
                </a:cubicBezTo>
                <a:lnTo>
                  <a:pt x="45" y="73"/>
                </a:lnTo>
                <a:close/>
                <a:moveTo>
                  <a:pt x="66" y="73"/>
                </a:moveTo>
                <a:cubicBezTo>
                  <a:pt x="99" y="73"/>
                  <a:pt x="99" y="73"/>
                  <a:pt x="99" y="73"/>
                </a:cubicBezTo>
                <a:cubicBezTo>
                  <a:pt x="99" y="0"/>
                  <a:pt x="99" y="0"/>
                  <a:pt x="99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6" y="31"/>
                  <a:pt x="66" y="31"/>
                  <a:pt x="66" y="31"/>
                </a:cubicBezTo>
                <a:cubicBezTo>
                  <a:pt x="90" y="65"/>
                  <a:pt x="90" y="65"/>
                  <a:pt x="90" y="65"/>
                </a:cubicBezTo>
                <a:cubicBezTo>
                  <a:pt x="66" y="65"/>
                  <a:pt x="66" y="65"/>
                  <a:pt x="66" y="65"/>
                </a:cubicBezTo>
                <a:lnTo>
                  <a:pt x="66" y="73"/>
                </a:lnTo>
                <a:close/>
              </a:path>
            </a:pathLst>
          </a:custGeom>
          <a:solidFill>
            <a:srgbClr val="EDECE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27" name="Freeform 243"/>
          <p:cNvSpPr>
            <a:spLocks noEditPoints="1"/>
          </p:cNvSpPr>
          <p:nvPr userDrawn="1"/>
        </p:nvSpPr>
        <p:spPr bwMode="auto">
          <a:xfrm>
            <a:off x="11985202" y="331141"/>
            <a:ext cx="206799" cy="202259"/>
          </a:xfrm>
          <a:custGeom>
            <a:avLst/>
            <a:gdLst/>
            <a:ahLst/>
            <a:cxnLst>
              <a:cxn ang="0">
                <a:pos x="39" y="70"/>
              </a:cxn>
              <a:cxn ang="0">
                <a:pos x="31" y="78"/>
              </a:cxn>
              <a:cxn ang="0">
                <a:pos x="23" y="78"/>
              </a:cxn>
              <a:cxn ang="0">
                <a:pos x="15" y="70"/>
              </a:cxn>
              <a:cxn ang="0">
                <a:pos x="15" y="62"/>
              </a:cxn>
              <a:cxn ang="0">
                <a:pos x="39" y="38"/>
              </a:cxn>
              <a:cxn ang="0">
                <a:pos x="47" y="38"/>
              </a:cxn>
              <a:cxn ang="0">
                <a:pos x="55" y="46"/>
              </a:cxn>
              <a:cxn ang="0">
                <a:pos x="63" y="38"/>
              </a:cxn>
              <a:cxn ang="0">
                <a:pos x="55" y="30"/>
              </a:cxn>
              <a:cxn ang="0">
                <a:pos x="31" y="30"/>
              </a:cxn>
              <a:cxn ang="0">
                <a:pos x="7" y="54"/>
              </a:cxn>
              <a:cxn ang="0">
                <a:pos x="7" y="78"/>
              </a:cxn>
              <a:cxn ang="0">
                <a:pos x="15" y="86"/>
              </a:cxn>
              <a:cxn ang="0">
                <a:pos x="39" y="86"/>
              </a:cxn>
              <a:cxn ang="0">
                <a:pos x="52" y="73"/>
              </a:cxn>
              <a:cxn ang="0">
                <a:pos x="39" y="70"/>
              </a:cxn>
              <a:cxn ang="0">
                <a:pos x="87" y="38"/>
              </a:cxn>
              <a:cxn ang="0">
                <a:pos x="63" y="62"/>
              </a:cxn>
              <a:cxn ang="0">
                <a:pos x="39" y="62"/>
              </a:cxn>
              <a:cxn ang="0">
                <a:pos x="31" y="54"/>
              </a:cxn>
              <a:cxn ang="0">
                <a:pos x="39" y="46"/>
              </a:cxn>
              <a:cxn ang="0">
                <a:pos x="47" y="54"/>
              </a:cxn>
              <a:cxn ang="0">
                <a:pos x="55" y="54"/>
              </a:cxn>
              <a:cxn ang="0">
                <a:pos x="79" y="30"/>
              </a:cxn>
              <a:cxn ang="0">
                <a:pos x="79" y="22"/>
              </a:cxn>
              <a:cxn ang="0">
                <a:pos x="71" y="14"/>
              </a:cxn>
              <a:cxn ang="0">
                <a:pos x="63" y="14"/>
              </a:cxn>
              <a:cxn ang="0">
                <a:pos x="54" y="23"/>
              </a:cxn>
              <a:cxn ang="0">
                <a:pos x="41" y="20"/>
              </a:cxn>
              <a:cxn ang="0">
                <a:pos x="55" y="6"/>
              </a:cxn>
              <a:cxn ang="0">
                <a:pos x="79" y="6"/>
              </a:cxn>
              <a:cxn ang="0">
                <a:pos x="87" y="14"/>
              </a:cxn>
              <a:cxn ang="0">
                <a:pos x="87" y="38"/>
              </a:cxn>
            </a:cxnLst>
            <a:rect l="0" t="0" r="r" b="b"/>
            <a:pathLst>
              <a:path w="93" h="93">
                <a:moveTo>
                  <a:pt x="39" y="70"/>
                </a:moveTo>
                <a:cubicBezTo>
                  <a:pt x="31" y="78"/>
                  <a:pt x="31" y="78"/>
                  <a:pt x="31" y="78"/>
                </a:cubicBezTo>
                <a:cubicBezTo>
                  <a:pt x="29" y="81"/>
                  <a:pt x="25" y="81"/>
                  <a:pt x="23" y="78"/>
                </a:cubicBezTo>
                <a:cubicBezTo>
                  <a:pt x="15" y="70"/>
                  <a:pt x="15" y="70"/>
                  <a:pt x="15" y="70"/>
                </a:cubicBezTo>
                <a:cubicBezTo>
                  <a:pt x="13" y="68"/>
                  <a:pt x="13" y="65"/>
                  <a:pt x="15" y="62"/>
                </a:cubicBezTo>
                <a:cubicBezTo>
                  <a:pt x="39" y="38"/>
                  <a:pt x="39" y="38"/>
                  <a:pt x="39" y="38"/>
                </a:cubicBezTo>
                <a:cubicBezTo>
                  <a:pt x="41" y="36"/>
                  <a:pt x="45" y="36"/>
                  <a:pt x="47" y="38"/>
                </a:cubicBezTo>
                <a:cubicBezTo>
                  <a:pt x="55" y="46"/>
                  <a:pt x="55" y="46"/>
                  <a:pt x="55" y="46"/>
                </a:cubicBezTo>
                <a:cubicBezTo>
                  <a:pt x="63" y="38"/>
                  <a:pt x="63" y="38"/>
                  <a:pt x="63" y="38"/>
                </a:cubicBezTo>
                <a:cubicBezTo>
                  <a:pt x="55" y="30"/>
                  <a:pt x="55" y="30"/>
                  <a:pt x="55" y="30"/>
                </a:cubicBezTo>
                <a:cubicBezTo>
                  <a:pt x="48" y="24"/>
                  <a:pt x="37" y="24"/>
                  <a:pt x="31" y="30"/>
                </a:cubicBezTo>
                <a:cubicBezTo>
                  <a:pt x="7" y="54"/>
                  <a:pt x="7" y="54"/>
                  <a:pt x="7" y="54"/>
                </a:cubicBezTo>
                <a:cubicBezTo>
                  <a:pt x="0" y="61"/>
                  <a:pt x="0" y="72"/>
                  <a:pt x="7" y="78"/>
                </a:cubicBezTo>
                <a:cubicBezTo>
                  <a:pt x="15" y="86"/>
                  <a:pt x="15" y="86"/>
                  <a:pt x="15" y="86"/>
                </a:cubicBezTo>
                <a:cubicBezTo>
                  <a:pt x="21" y="93"/>
                  <a:pt x="32" y="93"/>
                  <a:pt x="39" y="86"/>
                </a:cubicBezTo>
                <a:cubicBezTo>
                  <a:pt x="52" y="73"/>
                  <a:pt x="52" y="73"/>
                  <a:pt x="52" y="73"/>
                </a:cubicBezTo>
                <a:cubicBezTo>
                  <a:pt x="48" y="73"/>
                  <a:pt x="43" y="72"/>
                  <a:pt x="39" y="70"/>
                </a:cubicBezTo>
                <a:moveTo>
                  <a:pt x="87" y="38"/>
                </a:moveTo>
                <a:cubicBezTo>
                  <a:pt x="63" y="62"/>
                  <a:pt x="63" y="62"/>
                  <a:pt x="63" y="62"/>
                </a:cubicBezTo>
                <a:cubicBezTo>
                  <a:pt x="56" y="69"/>
                  <a:pt x="45" y="69"/>
                  <a:pt x="39" y="62"/>
                </a:cubicBezTo>
                <a:cubicBezTo>
                  <a:pt x="31" y="54"/>
                  <a:pt x="31" y="54"/>
                  <a:pt x="31" y="54"/>
                </a:cubicBezTo>
                <a:cubicBezTo>
                  <a:pt x="39" y="46"/>
                  <a:pt x="39" y="46"/>
                  <a:pt x="39" y="46"/>
                </a:cubicBezTo>
                <a:cubicBezTo>
                  <a:pt x="47" y="54"/>
                  <a:pt x="47" y="54"/>
                  <a:pt x="47" y="54"/>
                </a:cubicBezTo>
                <a:cubicBezTo>
                  <a:pt x="49" y="57"/>
                  <a:pt x="53" y="57"/>
                  <a:pt x="55" y="54"/>
                </a:cubicBezTo>
                <a:cubicBezTo>
                  <a:pt x="79" y="30"/>
                  <a:pt x="79" y="30"/>
                  <a:pt x="79" y="30"/>
                </a:cubicBezTo>
                <a:cubicBezTo>
                  <a:pt x="81" y="28"/>
                  <a:pt x="81" y="25"/>
                  <a:pt x="79" y="22"/>
                </a:cubicBezTo>
                <a:cubicBezTo>
                  <a:pt x="71" y="14"/>
                  <a:pt x="71" y="14"/>
                  <a:pt x="71" y="14"/>
                </a:cubicBezTo>
                <a:cubicBezTo>
                  <a:pt x="68" y="12"/>
                  <a:pt x="65" y="12"/>
                  <a:pt x="63" y="14"/>
                </a:cubicBezTo>
                <a:cubicBezTo>
                  <a:pt x="54" y="23"/>
                  <a:pt x="54" y="23"/>
                  <a:pt x="54" y="23"/>
                </a:cubicBezTo>
                <a:cubicBezTo>
                  <a:pt x="50" y="21"/>
                  <a:pt x="46" y="20"/>
                  <a:pt x="41" y="20"/>
                </a:cubicBezTo>
                <a:cubicBezTo>
                  <a:pt x="55" y="6"/>
                  <a:pt x="55" y="6"/>
                  <a:pt x="55" y="6"/>
                </a:cubicBezTo>
                <a:cubicBezTo>
                  <a:pt x="61" y="0"/>
                  <a:pt x="72" y="0"/>
                  <a:pt x="79" y="6"/>
                </a:cubicBezTo>
                <a:cubicBezTo>
                  <a:pt x="87" y="14"/>
                  <a:pt x="87" y="14"/>
                  <a:pt x="87" y="14"/>
                </a:cubicBezTo>
                <a:cubicBezTo>
                  <a:pt x="93" y="21"/>
                  <a:pt x="93" y="32"/>
                  <a:pt x="87" y="38"/>
                </a:cubicBezTo>
              </a:path>
            </a:pathLst>
          </a:custGeom>
          <a:solidFill>
            <a:srgbClr val="E8E7E7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4150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716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defTabSz="121917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9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spc="300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92">
          <p15:clr>
            <a:srgbClr val="F26B43"/>
          </p15:clr>
        </p15:guide>
        <p15:guide id="4" pos="7536">
          <p15:clr>
            <a:srgbClr val="F26B43"/>
          </p15:clr>
        </p15:guide>
        <p15:guide id="5" orient="horz" pos="264">
          <p15:clr>
            <a:srgbClr val="F26B43"/>
          </p15:clr>
        </p15:guide>
        <p15:guide id="6" orient="horz" pos="792">
          <p15:clr>
            <a:srgbClr val="F26B43"/>
          </p15:clr>
        </p15:guide>
        <p15:guide id="7" orient="horz" pos="420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6" tIns="45712" rIns="91426" bIns="4571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26" tIns="45712" rIns="91426" bIns="457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26" tIns="45712" rIns="91426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319FD-E840-4B46-85EA-9C89E5D6A881}" type="datetimeFigureOut">
              <a:rPr lang="en-US" smtClean="0"/>
              <a:pPr/>
              <a:t>10/30/2018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91426" tIns="45712" rIns="91426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26" tIns="45712" rIns="91426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44DCF-A2F1-4250-B762-37616E1486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11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9142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5" indent="-342845" algn="l" defTabSz="9142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2" indent="-285705" algn="l" defTabSz="9142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6" indent="-228564" algn="l" defTabSz="9142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1" indent="-228564" algn="l" defTabSz="9142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28" indent="-228564" algn="l" defTabSz="9142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6" indent="-228564" algn="l" defTabSz="9142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5" algn="l" defTabSz="9142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7" algn="l" defTabSz="9142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5" algn="l" defTabSz="9142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2" algn="l" defTabSz="9142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0" algn="l" defTabSz="9142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hyperlink" Target="https://play.kahoot.it/#/k/bbca0bf1-c9fb-4f37-a4f8-a123bba2a28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1CE747-63B2-43C0-A0A6-EABF78579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259013" y="186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255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528094" y="476458"/>
            <a:ext cx="3132138" cy="234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255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142352" y="0"/>
            <a:ext cx="9049647" cy="9080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255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159897" y="2348880"/>
            <a:ext cx="1224037" cy="450912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255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8040688" y="3069308"/>
            <a:ext cx="4151312" cy="187290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255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8040216" y="908720"/>
            <a:ext cx="1223664" cy="2160588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255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3126587" y="908720"/>
            <a:ext cx="3983661" cy="144016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255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 rot="5400000">
            <a:off x="6668973" y="1127838"/>
            <a:ext cx="2016225" cy="1577994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255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6384032" y="2348880"/>
            <a:ext cx="504156" cy="450912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255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9264351" y="908721"/>
            <a:ext cx="2927647" cy="29241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255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0" y="4005064"/>
            <a:ext cx="5159896" cy="2852936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255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6888088" y="4941888"/>
            <a:ext cx="5303910" cy="1916112"/>
          </a:xfrm>
          <a:prstGeom prst="rect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255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 rot="5400000">
            <a:off x="6456040" y="3356993"/>
            <a:ext cx="2016225" cy="1152128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255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-5258" y="2348880"/>
            <a:ext cx="5175666" cy="1656184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255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A4CB4C78-EDBD-484F-86DE-350582F91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131127" cy="2346036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255"/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932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335627-59D9-4E27-895D-27F6D82FD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835AE0E0-E64D-4C4D-A7E8-E9722B1C71B9}"/>
              </a:ext>
            </a:extLst>
          </p:cNvPr>
          <p:cNvSpPr txBox="1">
            <a:spLocks/>
          </p:cNvSpPr>
          <p:nvPr/>
        </p:nvSpPr>
        <p:spPr>
          <a:xfrm>
            <a:off x="408372" y="3012090"/>
            <a:ext cx="8126028" cy="24906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ntro "/>
                <a:ea typeface="+mj-ea"/>
                <a:cs typeface="+mj-cs"/>
              </a:rPr>
              <a:t>THE. </a:t>
            </a:r>
            <a:b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ntro "/>
                <a:ea typeface="+mj-ea"/>
                <a:cs typeface="+mj-cs"/>
              </a:rPr>
            </a:b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ntro "/>
                <a:ea typeface="+mj-ea"/>
                <a:cs typeface="+mj-cs"/>
              </a:rPr>
              <a:t>    </a:t>
            </a:r>
            <a:r>
              <a:rPr lang="en-US" sz="6000" dirty="0">
                <a:solidFill>
                  <a:sysClr val="window" lastClr="FFFFFF"/>
                </a:solidFill>
                <a:latin typeface="Intro "/>
              </a:rPr>
              <a:t>RISE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ntro "/>
                <a:ea typeface="+mj-ea"/>
                <a:cs typeface="+mj-cs"/>
              </a:rPr>
              <a:t>.</a:t>
            </a:r>
            <a:b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ntro "/>
                <a:ea typeface="+mj-ea"/>
                <a:cs typeface="+mj-cs"/>
              </a:rPr>
            </a:b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ntro "/>
                <a:ea typeface="+mj-ea"/>
                <a:cs typeface="+mj-cs"/>
              </a:rPr>
              <a:t>        </a:t>
            </a:r>
            <a:r>
              <a:rPr lang="en-US" sz="6000" dirty="0">
                <a:solidFill>
                  <a:sysClr val="window" lastClr="FFFFFF"/>
                </a:solidFill>
                <a:latin typeface="Intro "/>
              </a:rPr>
              <a:t>OF.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0514CE-0B5B-4FBE-B7C0-E074F35C78E7}"/>
              </a:ext>
            </a:extLst>
          </p:cNvPr>
          <p:cNvSpPr txBox="1"/>
          <p:nvPr/>
        </p:nvSpPr>
        <p:spPr>
          <a:xfrm>
            <a:off x="2632363" y="4632326"/>
            <a:ext cx="56711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0" dirty="0">
                <a:solidFill>
                  <a:schemeClr val="bg1"/>
                </a:solidFill>
                <a:latin typeface="Intro "/>
              </a:rPr>
              <a:t>INDIA.</a:t>
            </a:r>
          </a:p>
        </p:txBody>
      </p:sp>
    </p:spTree>
    <p:extLst>
      <p:ext uri="{BB962C8B-B14F-4D97-AF65-F5344CB8AC3E}">
        <p14:creationId xmlns:p14="http://schemas.microsoft.com/office/powerpoint/2010/main" val="32289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/>
          <p:cNvSpPr>
            <a:spLocks noChangeAspect="1"/>
          </p:cNvSpPr>
          <p:nvPr/>
        </p:nvSpPr>
        <p:spPr>
          <a:xfrm>
            <a:off x="89308" y="-3178414"/>
            <a:ext cx="4941280" cy="4941280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18296" y="1831964"/>
            <a:ext cx="4939162" cy="5078313"/>
          </a:xfrm>
        </p:spPr>
        <p:txBody>
          <a:bodyPr/>
          <a:lstStyle/>
          <a:p>
            <a:r>
              <a:rPr lang="en-GB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DETERMINE WHETHER INDIA COULD BE A SUPERPOWER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518296" y="-519205"/>
            <a:ext cx="4083304" cy="1883593"/>
          </a:xfrm>
        </p:spPr>
        <p:txBody>
          <a:bodyPr/>
          <a:lstStyle/>
          <a:p>
            <a:r>
              <a:rPr lang="en-US" sz="4800" b="1" dirty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r>
              <a:rPr lang="en-US" sz="5400" b="1" dirty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97E989-D798-4C62-8E93-3D2D613C24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AE48AF-F5CE-4D67-90A9-93B69D96181C}"/>
              </a:ext>
            </a:extLst>
          </p:cNvPr>
          <p:cNvSpPr>
            <a:spLocks noChangeAspect="1"/>
          </p:cNvSpPr>
          <p:nvPr/>
        </p:nvSpPr>
        <p:spPr>
          <a:xfrm>
            <a:off x="6515603" y="4959927"/>
            <a:ext cx="5584669" cy="4875430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Title 31">
            <a:extLst>
              <a:ext uri="{FF2B5EF4-FFF2-40B4-BE49-F238E27FC236}">
                <a16:creationId xmlns:a16="http://schemas.microsoft.com/office/drawing/2014/main" id="{85E8A252-88AB-4EBD-95B1-71A28DDF0944}"/>
              </a:ext>
            </a:extLst>
          </p:cNvPr>
          <p:cNvSpPr txBox="1">
            <a:spLocks/>
          </p:cNvSpPr>
          <p:nvPr/>
        </p:nvSpPr>
        <p:spPr>
          <a:xfrm>
            <a:off x="7139745" y="4959927"/>
            <a:ext cx="4420798" cy="1966692"/>
          </a:xfrm>
          <a:prstGeom prst="rect">
            <a:avLst/>
          </a:prstGeom>
        </p:spPr>
        <p:txBody>
          <a:bodyPr vert="horz" wrap="square" lIns="146304" tIns="420624" rIns="146304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60" normalizeH="0" baseline="0" noProof="0" dirty="0">
                <a:ln>
                  <a:noFill/>
                </a:ln>
                <a:solidFill>
                  <a:srgbClr val="00B0F0">
                    <a:lumMod val="40000"/>
                    <a:lumOff val="60000"/>
                  </a:srgbClr>
                </a:solidFill>
                <a:uLnTx/>
                <a:uFillTx/>
                <a:latin typeface="Segoe UI Light"/>
                <a:ea typeface="+mn-ea"/>
                <a:cs typeface="Segoe UI Semilight" panose="020B0402040204020203" pitchFamily="34" charset="0"/>
              </a:rPr>
              <a:t>LEARNING</a:t>
            </a:r>
            <a:r>
              <a:rPr kumimoji="0" lang="en-GB" sz="5400" b="1" i="0" u="none" strike="noStrike" kern="1200" cap="none" spc="60" normalizeH="0" baseline="0" noProof="0" dirty="0">
                <a:ln>
                  <a:noFill/>
                </a:ln>
                <a:solidFill>
                  <a:srgbClr val="00B0F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Light"/>
                <a:ea typeface="+mn-ea"/>
                <a:cs typeface="Segoe UI Semilight" panose="020B0402040204020203" pitchFamily="34" charset="0"/>
              </a:rPr>
              <a:t> </a:t>
            </a:r>
            <a:r>
              <a:rPr kumimoji="0" lang="en-GB" sz="5400" b="1" i="0" u="none" strike="noStrike" kern="1200" cap="none" spc="60" normalizeH="0" baseline="0" noProof="0" dirty="0">
                <a:ln>
                  <a:noFill/>
                </a:ln>
                <a:solidFill>
                  <a:srgbClr val="00B0F0">
                    <a:lumMod val="40000"/>
                    <a:lumOff val="60000"/>
                  </a:srgbClr>
                </a:solidFill>
                <a:uLnTx/>
                <a:uFillTx/>
                <a:latin typeface="Segoe UI Light"/>
                <a:ea typeface="+mn-ea"/>
                <a:cs typeface="Segoe UI Semilight" panose="020B0402040204020203" pitchFamily="34" charset="0"/>
              </a:rPr>
              <a:t>OUTCOMES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41224F-8D34-4203-8A31-4BA35AD034AF}"/>
              </a:ext>
            </a:extLst>
          </p:cNvPr>
          <p:cNvSpPr/>
          <p:nvPr/>
        </p:nvSpPr>
        <p:spPr>
          <a:xfrm>
            <a:off x="7043930" y="0"/>
            <a:ext cx="51480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/>
                <a:ea typeface="+mn-ea"/>
                <a:cs typeface="+mn-cs"/>
              </a:rPr>
              <a:t>TITLE: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COULD INDIA BECOME THE NEXT SUPERPOWER?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957C8A-255F-4D74-937A-16BBF98471F4}"/>
              </a:ext>
            </a:extLst>
          </p:cNvPr>
          <p:cNvSpPr/>
          <p:nvPr/>
        </p:nvSpPr>
        <p:spPr>
          <a:xfrm>
            <a:off x="10309932" y="1163562"/>
            <a:ext cx="37641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/>
                <a:ea typeface="+mn-ea"/>
                <a:cs typeface="+mn-cs"/>
              </a:rPr>
              <a:t>DATE: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XX/XX/XXXX</a:t>
            </a: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AFD8C703-443B-44EC-ABA7-08F4E95B68F7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6199157" y="2612139"/>
            <a:ext cx="1320796" cy="1402756"/>
            <a:chOff x="5441" y="1577"/>
            <a:chExt cx="197" cy="197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F55B1088-C2CE-4FAE-9A62-7446CEDDD6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1" y="1577"/>
              <a:ext cx="149" cy="122"/>
            </a:xfrm>
            <a:custGeom>
              <a:avLst/>
              <a:gdLst/>
              <a:ahLst/>
              <a:cxnLst>
                <a:cxn ang="0">
                  <a:pos x="240" y="109"/>
                </a:cxn>
                <a:cxn ang="0">
                  <a:pos x="161" y="157"/>
                </a:cxn>
                <a:cxn ang="0">
                  <a:pos x="122" y="209"/>
                </a:cxn>
                <a:cxn ang="0">
                  <a:pos x="99" y="303"/>
                </a:cxn>
                <a:cxn ang="0">
                  <a:pos x="109" y="1447"/>
                </a:cxn>
                <a:cxn ang="0">
                  <a:pos x="159" y="1527"/>
                </a:cxn>
                <a:cxn ang="0">
                  <a:pos x="238" y="1577"/>
                </a:cxn>
                <a:cxn ang="0">
                  <a:pos x="304" y="1588"/>
                </a:cxn>
                <a:cxn ang="0">
                  <a:pos x="344" y="1607"/>
                </a:cxn>
                <a:cxn ang="0">
                  <a:pos x="353" y="1789"/>
                </a:cxn>
                <a:cxn ang="0">
                  <a:pos x="608" y="1590"/>
                </a:cxn>
                <a:cxn ang="0">
                  <a:pos x="2114" y="1585"/>
                </a:cxn>
                <a:cxn ang="0">
                  <a:pos x="2200" y="1549"/>
                </a:cxn>
                <a:cxn ang="0">
                  <a:pos x="2246" y="1503"/>
                </a:cxn>
                <a:cxn ang="0">
                  <a:pos x="2283" y="1415"/>
                </a:cxn>
                <a:cxn ang="0">
                  <a:pos x="2283" y="271"/>
                </a:cxn>
                <a:cxn ang="0">
                  <a:pos x="2246" y="183"/>
                </a:cxn>
                <a:cxn ang="0">
                  <a:pos x="2175" y="122"/>
                </a:cxn>
                <a:cxn ang="0">
                  <a:pos x="2082" y="99"/>
                </a:cxn>
                <a:cxn ang="0">
                  <a:pos x="2082" y="0"/>
                </a:cxn>
                <a:cxn ang="0">
                  <a:pos x="2200" y="25"/>
                </a:cxn>
                <a:cxn ang="0">
                  <a:pos x="2295" y="89"/>
                </a:cxn>
                <a:cxn ang="0">
                  <a:pos x="2361" y="186"/>
                </a:cxn>
                <a:cxn ang="0">
                  <a:pos x="2384" y="303"/>
                </a:cxn>
                <a:cxn ang="0">
                  <a:pos x="2373" y="1464"/>
                </a:cxn>
                <a:cxn ang="0">
                  <a:pos x="2322" y="1568"/>
                </a:cxn>
                <a:cxn ang="0">
                  <a:pos x="2226" y="1597"/>
                </a:cxn>
                <a:cxn ang="0">
                  <a:pos x="2266" y="1611"/>
                </a:cxn>
                <a:cxn ang="0">
                  <a:pos x="2263" y="1625"/>
                </a:cxn>
                <a:cxn ang="0">
                  <a:pos x="2160" y="1676"/>
                </a:cxn>
                <a:cxn ang="0">
                  <a:pos x="638" y="1686"/>
                </a:cxn>
                <a:cxn ang="0">
                  <a:pos x="306" y="1940"/>
                </a:cxn>
                <a:cxn ang="0">
                  <a:pos x="265" y="1922"/>
                </a:cxn>
                <a:cxn ang="0">
                  <a:pos x="255" y="1891"/>
                </a:cxn>
                <a:cxn ang="0">
                  <a:pos x="217" y="1674"/>
                </a:cxn>
                <a:cxn ang="0">
                  <a:pos x="117" y="1621"/>
                </a:cxn>
                <a:cxn ang="0">
                  <a:pos x="41" y="1535"/>
                </a:cxn>
                <a:cxn ang="0">
                  <a:pos x="3" y="1424"/>
                </a:cxn>
                <a:cxn ang="0">
                  <a:pos x="3" y="263"/>
                </a:cxn>
                <a:cxn ang="0">
                  <a:pos x="41" y="151"/>
                </a:cxn>
                <a:cxn ang="0">
                  <a:pos x="93" y="86"/>
                </a:cxn>
                <a:cxn ang="0">
                  <a:pos x="134" y="76"/>
                </a:cxn>
                <a:cxn ang="0">
                  <a:pos x="93" y="86"/>
                </a:cxn>
                <a:cxn ang="0">
                  <a:pos x="188" y="24"/>
                </a:cxn>
                <a:cxn ang="0">
                  <a:pos x="304" y="0"/>
                </a:cxn>
              </a:cxnLst>
              <a:rect l="0" t="0" r="r" b="b"/>
              <a:pathLst>
                <a:path w="2384" h="1940">
                  <a:moveTo>
                    <a:pt x="304" y="99"/>
                  </a:moveTo>
                  <a:lnTo>
                    <a:pt x="271" y="102"/>
                  </a:lnTo>
                  <a:lnTo>
                    <a:pt x="240" y="109"/>
                  </a:lnTo>
                  <a:lnTo>
                    <a:pt x="211" y="121"/>
                  </a:lnTo>
                  <a:lnTo>
                    <a:pt x="185" y="138"/>
                  </a:lnTo>
                  <a:lnTo>
                    <a:pt x="161" y="157"/>
                  </a:lnTo>
                  <a:lnTo>
                    <a:pt x="159" y="159"/>
                  </a:lnTo>
                  <a:lnTo>
                    <a:pt x="139" y="183"/>
                  </a:lnTo>
                  <a:lnTo>
                    <a:pt x="122" y="209"/>
                  </a:lnTo>
                  <a:lnTo>
                    <a:pt x="109" y="239"/>
                  </a:lnTo>
                  <a:lnTo>
                    <a:pt x="102" y="271"/>
                  </a:lnTo>
                  <a:lnTo>
                    <a:pt x="99" y="303"/>
                  </a:lnTo>
                  <a:lnTo>
                    <a:pt x="99" y="1383"/>
                  </a:lnTo>
                  <a:lnTo>
                    <a:pt x="102" y="1415"/>
                  </a:lnTo>
                  <a:lnTo>
                    <a:pt x="109" y="1447"/>
                  </a:lnTo>
                  <a:lnTo>
                    <a:pt x="122" y="1477"/>
                  </a:lnTo>
                  <a:lnTo>
                    <a:pt x="139" y="1503"/>
                  </a:lnTo>
                  <a:lnTo>
                    <a:pt x="159" y="1527"/>
                  </a:lnTo>
                  <a:lnTo>
                    <a:pt x="183" y="1547"/>
                  </a:lnTo>
                  <a:lnTo>
                    <a:pt x="209" y="1564"/>
                  </a:lnTo>
                  <a:lnTo>
                    <a:pt x="238" y="1577"/>
                  </a:lnTo>
                  <a:lnTo>
                    <a:pt x="269" y="1585"/>
                  </a:lnTo>
                  <a:lnTo>
                    <a:pt x="303" y="1588"/>
                  </a:lnTo>
                  <a:lnTo>
                    <a:pt x="304" y="1588"/>
                  </a:lnTo>
                  <a:lnTo>
                    <a:pt x="319" y="1590"/>
                  </a:lnTo>
                  <a:lnTo>
                    <a:pt x="333" y="1597"/>
                  </a:lnTo>
                  <a:lnTo>
                    <a:pt x="344" y="1607"/>
                  </a:lnTo>
                  <a:lnTo>
                    <a:pt x="350" y="1621"/>
                  </a:lnTo>
                  <a:lnTo>
                    <a:pt x="353" y="1636"/>
                  </a:lnTo>
                  <a:lnTo>
                    <a:pt x="353" y="1789"/>
                  </a:lnTo>
                  <a:lnTo>
                    <a:pt x="587" y="1601"/>
                  </a:lnTo>
                  <a:lnTo>
                    <a:pt x="596" y="1594"/>
                  </a:lnTo>
                  <a:lnTo>
                    <a:pt x="608" y="1590"/>
                  </a:lnTo>
                  <a:lnTo>
                    <a:pt x="621" y="1588"/>
                  </a:lnTo>
                  <a:lnTo>
                    <a:pt x="2082" y="1588"/>
                  </a:lnTo>
                  <a:lnTo>
                    <a:pt x="2114" y="1585"/>
                  </a:lnTo>
                  <a:lnTo>
                    <a:pt x="2145" y="1578"/>
                  </a:lnTo>
                  <a:lnTo>
                    <a:pt x="2173" y="1566"/>
                  </a:lnTo>
                  <a:lnTo>
                    <a:pt x="2200" y="1549"/>
                  </a:lnTo>
                  <a:lnTo>
                    <a:pt x="2224" y="1530"/>
                  </a:lnTo>
                  <a:lnTo>
                    <a:pt x="2226" y="1527"/>
                  </a:lnTo>
                  <a:lnTo>
                    <a:pt x="2246" y="1503"/>
                  </a:lnTo>
                  <a:lnTo>
                    <a:pt x="2263" y="1477"/>
                  </a:lnTo>
                  <a:lnTo>
                    <a:pt x="2276" y="1447"/>
                  </a:lnTo>
                  <a:lnTo>
                    <a:pt x="2283" y="1415"/>
                  </a:lnTo>
                  <a:lnTo>
                    <a:pt x="2286" y="1383"/>
                  </a:lnTo>
                  <a:lnTo>
                    <a:pt x="2286" y="303"/>
                  </a:lnTo>
                  <a:lnTo>
                    <a:pt x="2283" y="271"/>
                  </a:lnTo>
                  <a:lnTo>
                    <a:pt x="2276" y="239"/>
                  </a:lnTo>
                  <a:lnTo>
                    <a:pt x="2263" y="209"/>
                  </a:lnTo>
                  <a:lnTo>
                    <a:pt x="2246" y="183"/>
                  </a:lnTo>
                  <a:lnTo>
                    <a:pt x="2226" y="159"/>
                  </a:lnTo>
                  <a:lnTo>
                    <a:pt x="2203" y="139"/>
                  </a:lnTo>
                  <a:lnTo>
                    <a:pt x="2175" y="122"/>
                  </a:lnTo>
                  <a:lnTo>
                    <a:pt x="2146" y="109"/>
                  </a:lnTo>
                  <a:lnTo>
                    <a:pt x="2115" y="102"/>
                  </a:lnTo>
                  <a:lnTo>
                    <a:pt x="2082" y="99"/>
                  </a:lnTo>
                  <a:lnTo>
                    <a:pt x="304" y="99"/>
                  </a:lnTo>
                  <a:close/>
                  <a:moveTo>
                    <a:pt x="304" y="0"/>
                  </a:moveTo>
                  <a:lnTo>
                    <a:pt x="2082" y="0"/>
                  </a:lnTo>
                  <a:lnTo>
                    <a:pt x="2123" y="3"/>
                  </a:lnTo>
                  <a:lnTo>
                    <a:pt x="2162" y="12"/>
                  </a:lnTo>
                  <a:lnTo>
                    <a:pt x="2200" y="25"/>
                  </a:lnTo>
                  <a:lnTo>
                    <a:pt x="2234" y="42"/>
                  </a:lnTo>
                  <a:lnTo>
                    <a:pt x="2266" y="64"/>
                  </a:lnTo>
                  <a:lnTo>
                    <a:pt x="2295" y="89"/>
                  </a:lnTo>
                  <a:lnTo>
                    <a:pt x="2322" y="118"/>
                  </a:lnTo>
                  <a:lnTo>
                    <a:pt x="2343" y="151"/>
                  </a:lnTo>
                  <a:lnTo>
                    <a:pt x="2361" y="186"/>
                  </a:lnTo>
                  <a:lnTo>
                    <a:pt x="2373" y="223"/>
                  </a:lnTo>
                  <a:lnTo>
                    <a:pt x="2381" y="263"/>
                  </a:lnTo>
                  <a:lnTo>
                    <a:pt x="2384" y="303"/>
                  </a:lnTo>
                  <a:lnTo>
                    <a:pt x="2384" y="1383"/>
                  </a:lnTo>
                  <a:lnTo>
                    <a:pt x="2381" y="1424"/>
                  </a:lnTo>
                  <a:lnTo>
                    <a:pt x="2373" y="1464"/>
                  </a:lnTo>
                  <a:lnTo>
                    <a:pt x="2361" y="1500"/>
                  </a:lnTo>
                  <a:lnTo>
                    <a:pt x="2343" y="1535"/>
                  </a:lnTo>
                  <a:lnTo>
                    <a:pt x="2322" y="1568"/>
                  </a:lnTo>
                  <a:lnTo>
                    <a:pt x="2295" y="1597"/>
                  </a:lnTo>
                  <a:lnTo>
                    <a:pt x="2292" y="1600"/>
                  </a:lnTo>
                  <a:lnTo>
                    <a:pt x="2226" y="1597"/>
                  </a:lnTo>
                  <a:lnTo>
                    <a:pt x="2238" y="1606"/>
                  </a:lnTo>
                  <a:lnTo>
                    <a:pt x="2252" y="1610"/>
                  </a:lnTo>
                  <a:lnTo>
                    <a:pt x="2266" y="1611"/>
                  </a:lnTo>
                  <a:lnTo>
                    <a:pt x="2280" y="1608"/>
                  </a:lnTo>
                  <a:lnTo>
                    <a:pt x="2292" y="1600"/>
                  </a:lnTo>
                  <a:lnTo>
                    <a:pt x="2263" y="1625"/>
                  </a:lnTo>
                  <a:lnTo>
                    <a:pt x="2232" y="1646"/>
                  </a:lnTo>
                  <a:lnTo>
                    <a:pt x="2198" y="1662"/>
                  </a:lnTo>
                  <a:lnTo>
                    <a:pt x="2160" y="1676"/>
                  </a:lnTo>
                  <a:lnTo>
                    <a:pt x="2122" y="1683"/>
                  </a:lnTo>
                  <a:lnTo>
                    <a:pt x="2082" y="1686"/>
                  </a:lnTo>
                  <a:lnTo>
                    <a:pt x="638" y="1686"/>
                  </a:lnTo>
                  <a:lnTo>
                    <a:pt x="334" y="1929"/>
                  </a:lnTo>
                  <a:lnTo>
                    <a:pt x="320" y="1937"/>
                  </a:lnTo>
                  <a:lnTo>
                    <a:pt x="306" y="1940"/>
                  </a:lnTo>
                  <a:lnTo>
                    <a:pt x="290" y="1938"/>
                  </a:lnTo>
                  <a:lnTo>
                    <a:pt x="277" y="1932"/>
                  </a:lnTo>
                  <a:lnTo>
                    <a:pt x="265" y="1922"/>
                  </a:lnTo>
                  <a:lnTo>
                    <a:pt x="259" y="1912"/>
                  </a:lnTo>
                  <a:lnTo>
                    <a:pt x="256" y="1901"/>
                  </a:lnTo>
                  <a:lnTo>
                    <a:pt x="255" y="1891"/>
                  </a:lnTo>
                  <a:lnTo>
                    <a:pt x="254" y="1891"/>
                  </a:lnTo>
                  <a:lnTo>
                    <a:pt x="254" y="1682"/>
                  </a:lnTo>
                  <a:lnTo>
                    <a:pt x="217" y="1674"/>
                  </a:lnTo>
                  <a:lnTo>
                    <a:pt x="182" y="1659"/>
                  </a:lnTo>
                  <a:lnTo>
                    <a:pt x="148" y="1642"/>
                  </a:lnTo>
                  <a:lnTo>
                    <a:pt x="117" y="1621"/>
                  </a:lnTo>
                  <a:lnTo>
                    <a:pt x="90" y="1597"/>
                  </a:lnTo>
                  <a:lnTo>
                    <a:pt x="64" y="1568"/>
                  </a:lnTo>
                  <a:lnTo>
                    <a:pt x="41" y="1535"/>
                  </a:lnTo>
                  <a:lnTo>
                    <a:pt x="24" y="1500"/>
                  </a:lnTo>
                  <a:lnTo>
                    <a:pt x="11" y="1464"/>
                  </a:lnTo>
                  <a:lnTo>
                    <a:pt x="3" y="1424"/>
                  </a:lnTo>
                  <a:lnTo>
                    <a:pt x="0" y="1383"/>
                  </a:lnTo>
                  <a:lnTo>
                    <a:pt x="0" y="303"/>
                  </a:lnTo>
                  <a:lnTo>
                    <a:pt x="3" y="263"/>
                  </a:lnTo>
                  <a:lnTo>
                    <a:pt x="11" y="223"/>
                  </a:lnTo>
                  <a:lnTo>
                    <a:pt x="24" y="186"/>
                  </a:lnTo>
                  <a:lnTo>
                    <a:pt x="41" y="151"/>
                  </a:lnTo>
                  <a:lnTo>
                    <a:pt x="64" y="118"/>
                  </a:lnTo>
                  <a:lnTo>
                    <a:pt x="90" y="89"/>
                  </a:lnTo>
                  <a:lnTo>
                    <a:pt x="93" y="86"/>
                  </a:lnTo>
                  <a:lnTo>
                    <a:pt x="159" y="89"/>
                  </a:lnTo>
                  <a:lnTo>
                    <a:pt x="147" y="80"/>
                  </a:lnTo>
                  <a:lnTo>
                    <a:pt x="134" y="76"/>
                  </a:lnTo>
                  <a:lnTo>
                    <a:pt x="120" y="75"/>
                  </a:lnTo>
                  <a:lnTo>
                    <a:pt x="106" y="78"/>
                  </a:lnTo>
                  <a:lnTo>
                    <a:pt x="93" y="86"/>
                  </a:lnTo>
                  <a:lnTo>
                    <a:pt x="122" y="62"/>
                  </a:lnTo>
                  <a:lnTo>
                    <a:pt x="153" y="41"/>
                  </a:lnTo>
                  <a:lnTo>
                    <a:pt x="188" y="24"/>
                  </a:lnTo>
                  <a:lnTo>
                    <a:pt x="225" y="11"/>
                  </a:lnTo>
                  <a:lnTo>
                    <a:pt x="263" y="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 dirty="0">
                <a:solidFill>
                  <a:srgbClr val="333333"/>
                </a:solidFill>
                <a:latin typeface="Roboto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4F1B4D49-3D65-45D9-8BC1-8A7C77E5D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" y="1601"/>
              <a:ext cx="101" cy="6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1573" y="0"/>
                </a:cxn>
                <a:cxn ang="0">
                  <a:pos x="1589" y="2"/>
                </a:cxn>
                <a:cxn ang="0">
                  <a:pos x="1603" y="9"/>
                </a:cxn>
                <a:cxn ang="0">
                  <a:pos x="1614" y="20"/>
                </a:cxn>
                <a:cxn ang="0">
                  <a:pos x="1620" y="33"/>
                </a:cxn>
                <a:cxn ang="0">
                  <a:pos x="1623" y="48"/>
                </a:cxn>
                <a:cxn ang="0">
                  <a:pos x="1620" y="64"/>
                </a:cxn>
                <a:cxn ang="0">
                  <a:pos x="1614" y="77"/>
                </a:cxn>
                <a:cxn ang="0">
                  <a:pos x="1603" y="88"/>
                </a:cxn>
                <a:cxn ang="0">
                  <a:pos x="1589" y="95"/>
                </a:cxn>
                <a:cxn ang="0">
                  <a:pos x="1573" y="98"/>
                </a:cxn>
                <a:cxn ang="0">
                  <a:pos x="50" y="98"/>
                </a:cxn>
                <a:cxn ang="0">
                  <a:pos x="34" y="95"/>
                </a:cxn>
                <a:cxn ang="0">
                  <a:pos x="20" y="88"/>
                </a:cxn>
                <a:cxn ang="0">
                  <a:pos x="9" y="77"/>
                </a:cxn>
                <a:cxn ang="0">
                  <a:pos x="3" y="64"/>
                </a:cxn>
                <a:cxn ang="0">
                  <a:pos x="0" y="48"/>
                </a:cxn>
                <a:cxn ang="0">
                  <a:pos x="3" y="33"/>
                </a:cxn>
                <a:cxn ang="0">
                  <a:pos x="9" y="20"/>
                </a:cxn>
                <a:cxn ang="0">
                  <a:pos x="20" y="9"/>
                </a:cxn>
                <a:cxn ang="0">
                  <a:pos x="34" y="2"/>
                </a:cxn>
                <a:cxn ang="0">
                  <a:pos x="50" y="0"/>
                </a:cxn>
              </a:cxnLst>
              <a:rect l="0" t="0" r="r" b="b"/>
              <a:pathLst>
                <a:path w="1623" h="98">
                  <a:moveTo>
                    <a:pt x="50" y="0"/>
                  </a:moveTo>
                  <a:lnTo>
                    <a:pt x="1573" y="0"/>
                  </a:lnTo>
                  <a:lnTo>
                    <a:pt x="1589" y="2"/>
                  </a:lnTo>
                  <a:lnTo>
                    <a:pt x="1603" y="9"/>
                  </a:lnTo>
                  <a:lnTo>
                    <a:pt x="1614" y="20"/>
                  </a:lnTo>
                  <a:lnTo>
                    <a:pt x="1620" y="33"/>
                  </a:lnTo>
                  <a:lnTo>
                    <a:pt x="1623" y="48"/>
                  </a:lnTo>
                  <a:lnTo>
                    <a:pt x="1620" y="64"/>
                  </a:lnTo>
                  <a:lnTo>
                    <a:pt x="1614" y="77"/>
                  </a:lnTo>
                  <a:lnTo>
                    <a:pt x="1603" y="88"/>
                  </a:lnTo>
                  <a:lnTo>
                    <a:pt x="1589" y="95"/>
                  </a:lnTo>
                  <a:lnTo>
                    <a:pt x="1573" y="98"/>
                  </a:lnTo>
                  <a:lnTo>
                    <a:pt x="50" y="98"/>
                  </a:lnTo>
                  <a:lnTo>
                    <a:pt x="34" y="95"/>
                  </a:lnTo>
                  <a:lnTo>
                    <a:pt x="20" y="88"/>
                  </a:lnTo>
                  <a:lnTo>
                    <a:pt x="9" y="77"/>
                  </a:lnTo>
                  <a:lnTo>
                    <a:pt x="3" y="64"/>
                  </a:lnTo>
                  <a:lnTo>
                    <a:pt x="0" y="48"/>
                  </a:lnTo>
                  <a:lnTo>
                    <a:pt x="3" y="33"/>
                  </a:lnTo>
                  <a:lnTo>
                    <a:pt x="9" y="20"/>
                  </a:lnTo>
                  <a:lnTo>
                    <a:pt x="20" y="9"/>
                  </a:lnTo>
                  <a:lnTo>
                    <a:pt x="34" y="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srgbClr val="333333"/>
                </a:solidFill>
                <a:latin typeface="Roboto"/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FEFDAE19-1220-4260-A7CE-D2E56CF6A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" y="1620"/>
              <a:ext cx="101" cy="6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1573" y="0"/>
                </a:cxn>
                <a:cxn ang="0">
                  <a:pos x="1589" y="3"/>
                </a:cxn>
                <a:cxn ang="0">
                  <a:pos x="1603" y="9"/>
                </a:cxn>
                <a:cxn ang="0">
                  <a:pos x="1614" y="20"/>
                </a:cxn>
                <a:cxn ang="0">
                  <a:pos x="1620" y="34"/>
                </a:cxn>
                <a:cxn ang="0">
                  <a:pos x="1623" y="50"/>
                </a:cxn>
                <a:cxn ang="0">
                  <a:pos x="1620" y="65"/>
                </a:cxn>
                <a:cxn ang="0">
                  <a:pos x="1614" y="79"/>
                </a:cxn>
                <a:cxn ang="0">
                  <a:pos x="1603" y="90"/>
                </a:cxn>
                <a:cxn ang="0">
                  <a:pos x="1589" y="96"/>
                </a:cxn>
                <a:cxn ang="0">
                  <a:pos x="1573" y="99"/>
                </a:cxn>
                <a:cxn ang="0">
                  <a:pos x="50" y="99"/>
                </a:cxn>
                <a:cxn ang="0">
                  <a:pos x="34" y="96"/>
                </a:cxn>
                <a:cxn ang="0">
                  <a:pos x="20" y="90"/>
                </a:cxn>
                <a:cxn ang="0">
                  <a:pos x="9" y="79"/>
                </a:cxn>
                <a:cxn ang="0">
                  <a:pos x="3" y="65"/>
                </a:cxn>
                <a:cxn ang="0">
                  <a:pos x="0" y="50"/>
                </a:cxn>
                <a:cxn ang="0">
                  <a:pos x="3" y="34"/>
                </a:cxn>
                <a:cxn ang="0">
                  <a:pos x="9" y="20"/>
                </a:cxn>
                <a:cxn ang="0">
                  <a:pos x="20" y="9"/>
                </a:cxn>
                <a:cxn ang="0">
                  <a:pos x="34" y="3"/>
                </a:cxn>
                <a:cxn ang="0">
                  <a:pos x="50" y="0"/>
                </a:cxn>
              </a:cxnLst>
              <a:rect l="0" t="0" r="r" b="b"/>
              <a:pathLst>
                <a:path w="1623" h="99">
                  <a:moveTo>
                    <a:pt x="50" y="0"/>
                  </a:moveTo>
                  <a:lnTo>
                    <a:pt x="1573" y="0"/>
                  </a:lnTo>
                  <a:lnTo>
                    <a:pt x="1589" y="3"/>
                  </a:lnTo>
                  <a:lnTo>
                    <a:pt x="1603" y="9"/>
                  </a:lnTo>
                  <a:lnTo>
                    <a:pt x="1614" y="20"/>
                  </a:lnTo>
                  <a:lnTo>
                    <a:pt x="1620" y="34"/>
                  </a:lnTo>
                  <a:lnTo>
                    <a:pt x="1623" y="50"/>
                  </a:lnTo>
                  <a:lnTo>
                    <a:pt x="1620" y="65"/>
                  </a:lnTo>
                  <a:lnTo>
                    <a:pt x="1614" y="79"/>
                  </a:lnTo>
                  <a:lnTo>
                    <a:pt x="1603" y="90"/>
                  </a:lnTo>
                  <a:lnTo>
                    <a:pt x="1589" y="96"/>
                  </a:lnTo>
                  <a:lnTo>
                    <a:pt x="1573" y="99"/>
                  </a:lnTo>
                  <a:lnTo>
                    <a:pt x="50" y="99"/>
                  </a:lnTo>
                  <a:lnTo>
                    <a:pt x="34" y="96"/>
                  </a:lnTo>
                  <a:lnTo>
                    <a:pt x="20" y="90"/>
                  </a:lnTo>
                  <a:lnTo>
                    <a:pt x="9" y="79"/>
                  </a:lnTo>
                  <a:lnTo>
                    <a:pt x="3" y="65"/>
                  </a:lnTo>
                  <a:lnTo>
                    <a:pt x="0" y="50"/>
                  </a:lnTo>
                  <a:lnTo>
                    <a:pt x="3" y="34"/>
                  </a:lnTo>
                  <a:lnTo>
                    <a:pt x="9" y="20"/>
                  </a:lnTo>
                  <a:lnTo>
                    <a:pt x="20" y="9"/>
                  </a:lnTo>
                  <a:lnTo>
                    <a:pt x="34" y="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srgbClr val="333333"/>
                </a:solidFill>
                <a:latin typeface="Roboto"/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E8A5BE5A-49C5-4DC9-9B81-7C0A415BE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6" y="1677"/>
              <a:ext cx="18" cy="6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240" y="0"/>
                </a:cxn>
                <a:cxn ang="0">
                  <a:pos x="255" y="2"/>
                </a:cxn>
                <a:cxn ang="0">
                  <a:pos x="268" y="9"/>
                </a:cxn>
                <a:cxn ang="0">
                  <a:pos x="279" y="20"/>
                </a:cxn>
                <a:cxn ang="0">
                  <a:pos x="286" y="33"/>
                </a:cxn>
                <a:cxn ang="0">
                  <a:pos x="288" y="49"/>
                </a:cxn>
                <a:cxn ang="0">
                  <a:pos x="286" y="64"/>
                </a:cxn>
                <a:cxn ang="0">
                  <a:pos x="279" y="78"/>
                </a:cxn>
                <a:cxn ang="0">
                  <a:pos x="268" y="89"/>
                </a:cxn>
                <a:cxn ang="0">
                  <a:pos x="255" y="96"/>
                </a:cxn>
                <a:cxn ang="0">
                  <a:pos x="240" y="98"/>
                </a:cxn>
                <a:cxn ang="0">
                  <a:pos x="49" y="98"/>
                </a:cxn>
                <a:cxn ang="0">
                  <a:pos x="33" y="96"/>
                </a:cxn>
                <a:cxn ang="0">
                  <a:pos x="20" y="89"/>
                </a:cxn>
                <a:cxn ang="0">
                  <a:pos x="9" y="78"/>
                </a:cxn>
                <a:cxn ang="0">
                  <a:pos x="2" y="64"/>
                </a:cxn>
                <a:cxn ang="0">
                  <a:pos x="0" y="49"/>
                </a:cxn>
                <a:cxn ang="0">
                  <a:pos x="2" y="33"/>
                </a:cxn>
                <a:cxn ang="0">
                  <a:pos x="9" y="20"/>
                </a:cxn>
                <a:cxn ang="0">
                  <a:pos x="20" y="9"/>
                </a:cxn>
                <a:cxn ang="0">
                  <a:pos x="33" y="2"/>
                </a:cxn>
                <a:cxn ang="0">
                  <a:pos x="49" y="0"/>
                </a:cxn>
              </a:cxnLst>
              <a:rect l="0" t="0" r="r" b="b"/>
              <a:pathLst>
                <a:path w="288" h="98">
                  <a:moveTo>
                    <a:pt x="49" y="0"/>
                  </a:moveTo>
                  <a:lnTo>
                    <a:pt x="240" y="0"/>
                  </a:lnTo>
                  <a:lnTo>
                    <a:pt x="255" y="2"/>
                  </a:lnTo>
                  <a:lnTo>
                    <a:pt x="268" y="9"/>
                  </a:lnTo>
                  <a:lnTo>
                    <a:pt x="279" y="20"/>
                  </a:lnTo>
                  <a:lnTo>
                    <a:pt x="286" y="33"/>
                  </a:lnTo>
                  <a:lnTo>
                    <a:pt x="288" y="49"/>
                  </a:lnTo>
                  <a:lnTo>
                    <a:pt x="286" y="64"/>
                  </a:lnTo>
                  <a:lnTo>
                    <a:pt x="279" y="78"/>
                  </a:lnTo>
                  <a:lnTo>
                    <a:pt x="268" y="89"/>
                  </a:lnTo>
                  <a:lnTo>
                    <a:pt x="255" y="96"/>
                  </a:lnTo>
                  <a:lnTo>
                    <a:pt x="240" y="98"/>
                  </a:lnTo>
                  <a:lnTo>
                    <a:pt x="49" y="98"/>
                  </a:lnTo>
                  <a:lnTo>
                    <a:pt x="33" y="96"/>
                  </a:lnTo>
                  <a:lnTo>
                    <a:pt x="20" y="89"/>
                  </a:lnTo>
                  <a:lnTo>
                    <a:pt x="9" y="78"/>
                  </a:lnTo>
                  <a:lnTo>
                    <a:pt x="2" y="64"/>
                  </a:lnTo>
                  <a:lnTo>
                    <a:pt x="0" y="49"/>
                  </a:lnTo>
                  <a:lnTo>
                    <a:pt x="2" y="33"/>
                  </a:lnTo>
                  <a:lnTo>
                    <a:pt x="9" y="20"/>
                  </a:lnTo>
                  <a:lnTo>
                    <a:pt x="20" y="9"/>
                  </a:lnTo>
                  <a:lnTo>
                    <a:pt x="33" y="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srgbClr val="333333"/>
                </a:solidFill>
                <a:latin typeface="Roboto"/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E4CF6680-E41C-49C4-B5F7-864F555DF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2" y="1696"/>
              <a:ext cx="102" cy="6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1573" y="0"/>
                </a:cxn>
                <a:cxn ang="0">
                  <a:pos x="1588" y="2"/>
                </a:cxn>
                <a:cxn ang="0">
                  <a:pos x="1601" y="9"/>
                </a:cxn>
                <a:cxn ang="0">
                  <a:pos x="1612" y="20"/>
                </a:cxn>
                <a:cxn ang="0">
                  <a:pos x="1619" y="34"/>
                </a:cxn>
                <a:cxn ang="0">
                  <a:pos x="1621" y="49"/>
                </a:cxn>
                <a:cxn ang="0">
                  <a:pos x="1619" y="64"/>
                </a:cxn>
                <a:cxn ang="0">
                  <a:pos x="1612" y="78"/>
                </a:cxn>
                <a:cxn ang="0">
                  <a:pos x="1601" y="89"/>
                </a:cxn>
                <a:cxn ang="0">
                  <a:pos x="1588" y="95"/>
                </a:cxn>
                <a:cxn ang="0">
                  <a:pos x="1573" y="98"/>
                </a:cxn>
                <a:cxn ang="0">
                  <a:pos x="48" y="98"/>
                </a:cxn>
                <a:cxn ang="0">
                  <a:pos x="33" y="95"/>
                </a:cxn>
                <a:cxn ang="0">
                  <a:pos x="20" y="89"/>
                </a:cxn>
                <a:cxn ang="0">
                  <a:pos x="9" y="78"/>
                </a:cxn>
                <a:cxn ang="0">
                  <a:pos x="2" y="64"/>
                </a:cxn>
                <a:cxn ang="0">
                  <a:pos x="0" y="49"/>
                </a:cxn>
                <a:cxn ang="0">
                  <a:pos x="2" y="34"/>
                </a:cxn>
                <a:cxn ang="0">
                  <a:pos x="9" y="20"/>
                </a:cxn>
                <a:cxn ang="0">
                  <a:pos x="20" y="9"/>
                </a:cxn>
                <a:cxn ang="0">
                  <a:pos x="33" y="2"/>
                </a:cxn>
                <a:cxn ang="0">
                  <a:pos x="48" y="0"/>
                </a:cxn>
              </a:cxnLst>
              <a:rect l="0" t="0" r="r" b="b"/>
              <a:pathLst>
                <a:path w="1621" h="98">
                  <a:moveTo>
                    <a:pt x="48" y="0"/>
                  </a:moveTo>
                  <a:lnTo>
                    <a:pt x="1573" y="0"/>
                  </a:lnTo>
                  <a:lnTo>
                    <a:pt x="1588" y="2"/>
                  </a:lnTo>
                  <a:lnTo>
                    <a:pt x="1601" y="9"/>
                  </a:lnTo>
                  <a:lnTo>
                    <a:pt x="1612" y="20"/>
                  </a:lnTo>
                  <a:lnTo>
                    <a:pt x="1619" y="34"/>
                  </a:lnTo>
                  <a:lnTo>
                    <a:pt x="1621" y="49"/>
                  </a:lnTo>
                  <a:lnTo>
                    <a:pt x="1619" y="64"/>
                  </a:lnTo>
                  <a:lnTo>
                    <a:pt x="1612" y="78"/>
                  </a:lnTo>
                  <a:lnTo>
                    <a:pt x="1601" y="89"/>
                  </a:lnTo>
                  <a:lnTo>
                    <a:pt x="1588" y="95"/>
                  </a:lnTo>
                  <a:lnTo>
                    <a:pt x="1573" y="98"/>
                  </a:lnTo>
                  <a:lnTo>
                    <a:pt x="48" y="98"/>
                  </a:lnTo>
                  <a:lnTo>
                    <a:pt x="33" y="95"/>
                  </a:lnTo>
                  <a:lnTo>
                    <a:pt x="20" y="89"/>
                  </a:lnTo>
                  <a:lnTo>
                    <a:pt x="9" y="78"/>
                  </a:lnTo>
                  <a:lnTo>
                    <a:pt x="2" y="64"/>
                  </a:lnTo>
                  <a:lnTo>
                    <a:pt x="0" y="49"/>
                  </a:lnTo>
                  <a:lnTo>
                    <a:pt x="2" y="34"/>
                  </a:lnTo>
                  <a:lnTo>
                    <a:pt x="9" y="20"/>
                  </a:lnTo>
                  <a:lnTo>
                    <a:pt x="20" y="9"/>
                  </a:lnTo>
                  <a:lnTo>
                    <a:pt x="33" y="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srgbClr val="333333"/>
                </a:solidFill>
                <a:latin typeface="Roboto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77F328D9-FDAC-46E3-8EDB-A8A09E0D5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2" y="1714"/>
              <a:ext cx="102" cy="7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1573" y="0"/>
                </a:cxn>
                <a:cxn ang="0">
                  <a:pos x="1588" y="3"/>
                </a:cxn>
                <a:cxn ang="0">
                  <a:pos x="1601" y="9"/>
                </a:cxn>
                <a:cxn ang="0">
                  <a:pos x="1612" y="20"/>
                </a:cxn>
                <a:cxn ang="0">
                  <a:pos x="1619" y="34"/>
                </a:cxn>
                <a:cxn ang="0">
                  <a:pos x="1621" y="49"/>
                </a:cxn>
                <a:cxn ang="0">
                  <a:pos x="1619" y="64"/>
                </a:cxn>
                <a:cxn ang="0">
                  <a:pos x="1612" y="79"/>
                </a:cxn>
                <a:cxn ang="0">
                  <a:pos x="1601" y="90"/>
                </a:cxn>
                <a:cxn ang="0">
                  <a:pos x="1588" y="96"/>
                </a:cxn>
                <a:cxn ang="0">
                  <a:pos x="1573" y="99"/>
                </a:cxn>
                <a:cxn ang="0">
                  <a:pos x="48" y="99"/>
                </a:cxn>
                <a:cxn ang="0">
                  <a:pos x="33" y="96"/>
                </a:cxn>
                <a:cxn ang="0">
                  <a:pos x="20" y="90"/>
                </a:cxn>
                <a:cxn ang="0">
                  <a:pos x="9" y="79"/>
                </a:cxn>
                <a:cxn ang="0">
                  <a:pos x="2" y="64"/>
                </a:cxn>
                <a:cxn ang="0">
                  <a:pos x="0" y="49"/>
                </a:cxn>
                <a:cxn ang="0">
                  <a:pos x="2" y="34"/>
                </a:cxn>
                <a:cxn ang="0">
                  <a:pos x="9" y="20"/>
                </a:cxn>
                <a:cxn ang="0">
                  <a:pos x="20" y="9"/>
                </a:cxn>
                <a:cxn ang="0">
                  <a:pos x="33" y="3"/>
                </a:cxn>
                <a:cxn ang="0">
                  <a:pos x="48" y="0"/>
                </a:cxn>
              </a:cxnLst>
              <a:rect l="0" t="0" r="r" b="b"/>
              <a:pathLst>
                <a:path w="1621" h="99">
                  <a:moveTo>
                    <a:pt x="48" y="0"/>
                  </a:moveTo>
                  <a:lnTo>
                    <a:pt x="1573" y="0"/>
                  </a:lnTo>
                  <a:lnTo>
                    <a:pt x="1588" y="3"/>
                  </a:lnTo>
                  <a:lnTo>
                    <a:pt x="1601" y="9"/>
                  </a:lnTo>
                  <a:lnTo>
                    <a:pt x="1612" y="20"/>
                  </a:lnTo>
                  <a:lnTo>
                    <a:pt x="1619" y="34"/>
                  </a:lnTo>
                  <a:lnTo>
                    <a:pt x="1621" y="49"/>
                  </a:lnTo>
                  <a:lnTo>
                    <a:pt x="1619" y="64"/>
                  </a:lnTo>
                  <a:lnTo>
                    <a:pt x="1612" y="79"/>
                  </a:lnTo>
                  <a:lnTo>
                    <a:pt x="1601" y="90"/>
                  </a:lnTo>
                  <a:lnTo>
                    <a:pt x="1588" y="96"/>
                  </a:lnTo>
                  <a:lnTo>
                    <a:pt x="1573" y="99"/>
                  </a:lnTo>
                  <a:lnTo>
                    <a:pt x="48" y="99"/>
                  </a:lnTo>
                  <a:lnTo>
                    <a:pt x="33" y="96"/>
                  </a:lnTo>
                  <a:lnTo>
                    <a:pt x="20" y="90"/>
                  </a:lnTo>
                  <a:lnTo>
                    <a:pt x="9" y="79"/>
                  </a:lnTo>
                  <a:lnTo>
                    <a:pt x="2" y="64"/>
                  </a:lnTo>
                  <a:lnTo>
                    <a:pt x="0" y="49"/>
                  </a:lnTo>
                  <a:lnTo>
                    <a:pt x="2" y="34"/>
                  </a:lnTo>
                  <a:lnTo>
                    <a:pt x="9" y="20"/>
                  </a:lnTo>
                  <a:lnTo>
                    <a:pt x="20" y="9"/>
                  </a:lnTo>
                  <a:lnTo>
                    <a:pt x="33" y="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srgbClr val="333333"/>
                </a:solidFill>
                <a:latin typeface="Roboto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D41E0A9F-1547-41D8-A1FE-63519020C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2" y="1733"/>
              <a:ext cx="74" cy="7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1128" y="0"/>
                </a:cxn>
                <a:cxn ang="0">
                  <a:pos x="1143" y="3"/>
                </a:cxn>
                <a:cxn ang="0">
                  <a:pos x="1157" y="11"/>
                </a:cxn>
                <a:cxn ang="0">
                  <a:pos x="1167" y="21"/>
                </a:cxn>
                <a:cxn ang="0">
                  <a:pos x="1175" y="35"/>
                </a:cxn>
                <a:cxn ang="0">
                  <a:pos x="1177" y="51"/>
                </a:cxn>
                <a:cxn ang="0">
                  <a:pos x="1175" y="66"/>
                </a:cxn>
                <a:cxn ang="0">
                  <a:pos x="1167" y="79"/>
                </a:cxn>
                <a:cxn ang="0">
                  <a:pos x="1157" y="90"/>
                </a:cxn>
                <a:cxn ang="0">
                  <a:pos x="1143" y="97"/>
                </a:cxn>
                <a:cxn ang="0">
                  <a:pos x="1128" y="99"/>
                </a:cxn>
                <a:cxn ang="0">
                  <a:pos x="48" y="99"/>
                </a:cxn>
                <a:cxn ang="0">
                  <a:pos x="33" y="97"/>
                </a:cxn>
                <a:cxn ang="0">
                  <a:pos x="20" y="90"/>
                </a:cxn>
                <a:cxn ang="0">
                  <a:pos x="9" y="79"/>
                </a:cxn>
                <a:cxn ang="0">
                  <a:pos x="2" y="66"/>
                </a:cxn>
                <a:cxn ang="0">
                  <a:pos x="0" y="51"/>
                </a:cxn>
                <a:cxn ang="0">
                  <a:pos x="2" y="35"/>
                </a:cxn>
                <a:cxn ang="0">
                  <a:pos x="9" y="21"/>
                </a:cxn>
                <a:cxn ang="0">
                  <a:pos x="20" y="11"/>
                </a:cxn>
                <a:cxn ang="0">
                  <a:pos x="33" y="3"/>
                </a:cxn>
                <a:cxn ang="0">
                  <a:pos x="48" y="0"/>
                </a:cxn>
              </a:cxnLst>
              <a:rect l="0" t="0" r="r" b="b"/>
              <a:pathLst>
                <a:path w="1177" h="99">
                  <a:moveTo>
                    <a:pt x="48" y="0"/>
                  </a:moveTo>
                  <a:lnTo>
                    <a:pt x="1128" y="0"/>
                  </a:lnTo>
                  <a:lnTo>
                    <a:pt x="1143" y="3"/>
                  </a:lnTo>
                  <a:lnTo>
                    <a:pt x="1157" y="11"/>
                  </a:lnTo>
                  <a:lnTo>
                    <a:pt x="1167" y="21"/>
                  </a:lnTo>
                  <a:lnTo>
                    <a:pt x="1175" y="35"/>
                  </a:lnTo>
                  <a:lnTo>
                    <a:pt x="1177" y="51"/>
                  </a:lnTo>
                  <a:lnTo>
                    <a:pt x="1175" y="66"/>
                  </a:lnTo>
                  <a:lnTo>
                    <a:pt x="1167" y="79"/>
                  </a:lnTo>
                  <a:lnTo>
                    <a:pt x="1157" y="90"/>
                  </a:lnTo>
                  <a:lnTo>
                    <a:pt x="1143" y="97"/>
                  </a:lnTo>
                  <a:lnTo>
                    <a:pt x="1128" y="99"/>
                  </a:lnTo>
                  <a:lnTo>
                    <a:pt x="48" y="99"/>
                  </a:lnTo>
                  <a:lnTo>
                    <a:pt x="33" y="97"/>
                  </a:lnTo>
                  <a:lnTo>
                    <a:pt x="20" y="90"/>
                  </a:lnTo>
                  <a:lnTo>
                    <a:pt x="9" y="79"/>
                  </a:lnTo>
                  <a:lnTo>
                    <a:pt x="2" y="66"/>
                  </a:lnTo>
                  <a:lnTo>
                    <a:pt x="0" y="51"/>
                  </a:lnTo>
                  <a:lnTo>
                    <a:pt x="2" y="35"/>
                  </a:lnTo>
                  <a:lnTo>
                    <a:pt x="9" y="21"/>
                  </a:lnTo>
                  <a:lnTo>
                    <a:pt x="20" y="11"/>
                  </a:lnTo>
                  <a:lnTo>
                    <a:pt x="33" y="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srgbClr val="333333"/>
                </a:solidFill>
                <a:latin typeface="Roboto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24592967-E51E-4BB0-946D-57EA4E16C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9" y="1657"/>
              <a:ext cx="149" cy="117"/>
            </a:xfrm>
            <a:custGeom>
              <a:avLst/>
              <a:gdLst/>
              <a:ahLst/>
              <a:cxnLst>
                <a:cxn ang="0">
                  <a:pos x="2082" y="0"/>
                </a:cxn>
                <a:cxn ang="0">
                  <a:pos x="2160" y="10"/>
                </a:cxn>
                <a:cxn ang="0">
                  <a:pos x="2231" y="40"/>
                </a:cxn>
                <a:cxn ang="0">
                  <a:pos x="2292" y="86"/>
                </a:cxn>
                <a:cxn ang="0">
                  <a:pos x="2321" y="119"/>
                </a:cxn>
                <a:cxn ang="0">
                  <a:pos x="2360" y="186"/>
                </a:cxn>
                <a:cxn ang="0">
                  <a:pos x="2382" y="262"/>
                </a:cxn>
                <a:cxn ang="0">
                  <a:pos x="2385" y="1319"/>
                </a:cxn>
                <a:cxn ang="0">
                  <a:pos x="2373" y="1399"/>
                </a:cxn>
                <a:cxn ang="0">
                  <a:pos x="2343" y="1472"/>
                </a:cxn>
                <a:cxn ang="0">
                  <a:pos x="2296" y="1533"/>
                </a:cxn>
                <a:cxn ang="0">
                  <a:pos x="2236" y="1579"/>
                </a:cxn>
                <a:cxn ang="0">
                  <a:pos x="2168" y="1610"/>
                </a:cxn>
                <a:cxn ang="0">
                  <a:pos x="2130" y="1827"/>
                </a:cxn>
                <a:cxn ang="0">
                  <a:pos x="2119" y="1858"/>
                </a:cxn>
                <a:cxn ang="0">
                  <a:pos x="2094" y="1874"/>
                </a:cxn>
                <a:cxn ang="0">
                  <a:pos x="2065" y="1873"/>
                </a:cxn>
                <a:cxn ang="0">
                  <a:pos x="1747" y="1623"/>
                </a:cxn>
                <a:cxn ang="0">
                  <a:pos x="264" y="1620"/>
                </a:cxn>
                <a:cxn ang="0">
                  <a:pos x="188" y="1600"/>
                </a:cxn>
                <a:cxn ang="0">
                  <a:pos x="122" y="1561"/>
                </a:cxn>
                <a:cxn ang="0">
                  <a:pos x="89" y="1533"/>
                </a:cxn>
                <a:cxn ang="0">
                  <a:pos x="42" y="1472"/>
                </a:cxn>
                <a:cxn ang="0">
                  <a:pos x="12" y="1399"/>
                </a:cxn>
                <a:cxn ang="0">
                  <a:pos x="0" y="1319"/>
                </a:cxn>
                <a:cxn ang="0">
                  <a:pos x="3" y="605"/>
                </a:cxn>
                <a:cxn ang="0">
                  <a:pos x="21" y="580"/>
                </a:cxn>
                <a:cxn ang="0">
                  <a:pos x="50" y="571"/>
                </a:cxn>
                <a:cxn ang="0">
                  <a:pos x="78" y="580"/>
                </a:cxn>
                <a:cxn ang="0">
                  <a:pos x="96" y="605"/>
                </a:cxn>
                <a:cxn ang="0">
                  <a:pos x="99" y="1319"/>
                </a:cxn>
                <a:cxn ang="0">
                  <a:pos x="109" y="1384"/>
                </a:cxn>
                <a:cxn ang="0">
                  <a:pos x="139" y="1439"/>
                </a:cxn>
                <a:cxn ang="0">
                  <a:pos x="161" y="1466"/>
                </a:cxn>
                <a:cxn ang="0">
                  <a:pos x="211" y="1502"/>
                </a:cxn>
                <a:cxn ang="0">
                  <a:pos x="271" y="1521"/>
                </a:cxn>
                <a:cxn ang="0">
                  <a:pos x="1764" y="1524"/>
                </a:cxn>
                <a:cxn ang="0">
                  <a:pos x="1789" y="1530"/>
                </a:cxn>
                <a:cxn ang="0">
                  <a:pos x="2033" y="1725"/>
                </a:cxn>
                <a:cxn ang="0">
                  <a:pos x="2036" y="1558"/>
                </a:cxn>
                <a:cxn ang="0">
                  <a:pos x="2053" y="1533"/>
                </a:cxn>
                <a:cxn ang="0">
                  <a:pos x="2082" y="1524"/>
                </a:cxn>
                <a:cxn ang="0">
                  <a:pos x="2146" y="1514"/>
                </a:cxn>
                <a:cxn ang="0">
                  <a:pos x="2202" y="1484"/>
                </a:cxn>
                <a:cxn ang="0">
                  <a:pos x="2246" y="1439"/>
                </a:cxn>
                <a:cxn ang="0">
                  <a:pos x="2276" y="1383"/>
                </a:cxn>
                <a:cxn ang="0">
                  <a:pos x="2286" y="1319"/>
                </a:cxn>
                <a:cxn ang="0">
                  <a:pos x="2283" y="270"/>
                </a:cxn>
                <a:cxn ang="0">
                  <a:pos x="2264" y="210"/>
                </a:cxn>
                <a:cxn ang="0">
                  <a:pos x="2226" y="159"/>
                </a:cxn>
                <a:cxn ang="0">
                  <a:pos x="2200" y="137"/>
                </a:cxn>
                <a:cxn ang="0">
                  <a:pos x="2145" y="108"/>
                </a:cxn>
                <a:cxn ang="0">
                  <a:pos x="2082" y="98"/>
                </a:cxn>
                <a:cxn ang="0">
                  <a:pos x="1813" y="96"/>
                </a:cxn>
                <a:cxn ang="0">
                  <a:pos x="1788" y="79"/>
                </a:cxn>
                <a:cxn ang="0">
                  <a:pos x="1778" y="50"/>
                </a:cxn>
                <a:cxn ang="0">
                  <a:pos x="1788" y="20"/>
                </a:cxn>
                <a:cxn ang="0">
                  <a:pos x="1813" y="3"/>
                </a:cxn>
              </a:cxnLst>
              <a:rect l="0" t="0" r="r" b="b"/>
              <a:pathLst>
                <a:path w="2385" h="1876">
                  <a:moveTo>
                    <a:pt x="1828" y="0"/>
                  </a:moveTo>
                  <a:lnTo>
                    <a:pt x="2082" y="0"/>
                  </a:lnTo>
                  <a:lnTo>
                    <a:pt x="2121" y="3"/>
                  </a:lnTo>
                  <a:lnTo>
                    <a:pt x="2160" y="10"/>
                  </a:lnTo>
                  <a:lnTo>
                    <a:pt x="2197" y="23"/>
                  </a:lnTo>
                  <a:lnTo>
                    <a:pt x="2231" y="40"/>
                  </a:lnTo>
                  <a:lnTo>
                    <a:pt x="2263" y="62"/>
                  </a:lnTo>
                  <a:lnTo>
                    <a:pt x="2292" y="86"/>
                  </a:lnTo>
                  <a:lnTo>
                    <a:pt x="2296" y="90"/>
                  </a:lnTo>
                  <a:lnTo>
                    <a:pt x="2321" y="119"/>
                  </a:lnTo>
                  <a:lnTo>
                    <a:pt x="2343" y="151"/>
                  </a:lnTo>
                  <a:lnTo>
                    <a:pt x="2360" y="186"/>
                  </a:lnTo>
                  <a:lnTo>
                    <a:pt x="2373" y="223"/>
                  </a:lnTo>
                  <a:lnTo>
                    <a:pt x="2382" y="262"/>
                  </a:lnTo>
                  <a:lnTo>
                    <a:pt x="2385" y="304"/>
                  </a:lnTo>
                  <a:lnTo>
                    <a:pt x="2385" y="1319"/>
                  </a:lnTo>
                  <a:lnTo>
                    <a:pt x="2382" y="1360"/>
                  </a:lnTo>
                  <a:lnTo>
                    <a:pt x="2373" y="1399"/>
                  </a:lnTo>
                  <a:lnTo>
                    <a:pt x="2360" y="1437"/>
                  </a:lnTo>
                  <a:lnTo>
                    <a:pt x="2343" y="1472"/>
                  </a:lnTo>
                  <a:lnTo>
                    <a:pt x="2321" y="1504"/>
                  </a:lnTo>
                  <a:lnTo>
                    <a:pt x="2296" y="1533"/>
                  </a:lnTo>
                  <a:lnTo>
                    <a:pt x="2268" y="1558"/>
                  </a:lnTo>
                  <a:lnTo>
                    <a:pt x="2236" y="1579"/>
                  </a:lnTo>
                  <a:lnTo>
                    <a:pt x="2203" y="1597"/>
                  </a:lnTo>
                  <a:lnTo>
                    <a:pt x="2168" y="1610"/>
                  </a:lnTo>
                  <a:lnTo>
                    <a:pt x="2130" y="1619"/>
                  </a:lnTo>
                  <a:lnTo>
                    <a:pt x="2130" y="1827"/>
                  </a:lnTo>
                  <a:lnTo>
                    <a:pt x="2127" y="1843"/>
                  </a:lnTo>
                  <a:lnTo>
                    <a:pt x="2119" y="1858"/>
                  </a:lnTo>
                  <a:lnTo>
                    <a:pt x="2107" y="1868"/>
                  </a:lnTo>
                  <a:lnTo>
                    <a:pt x="2094" y="1874"/>
                  </a:lnTo>
                  <a:lnTo>
                    <a:pt x="2079" y="1876"/>
                  </a:lnTo>
                  <a:lnTo>
                    <a:pt x="2065" y="1873"/>
                  </a:lnTo>
                  <a:lnTo>
                    <a:pt x="2051" y="1866"/>
                  </a:lnTo>
                  <a:lnTo>
                    <a:pt x="1747" y="1623"/>
                  </a:lnTo>
                  <a:lnTo>
                    <a:pt x="303" y="1623"/>
                  </a:lnTo>
                  <a:lnTo>
                    <a:pt x="264" y="1620"/>
                  </a:lnTo>
                  <a:lnTo>
                    <a:pt x="225" y="1612"/>
                  </a:lnTo>
                  <a:lnTo>
                    <a:pt x="188" y="1600"/>
                  </a:lnTo>
                  <a:lnTo>
                    <a:pt x="154" y="1582"/>
                  </a:lnTo>
                  <a:lnTo>
                    <a:pt x="122" y="1561"/>
                  </a:lnTo>
                  <a:lnTo>
                    <a:pt x="93" y="1536"/>
                  </a:lnTo>
                  <a:lnTo>
                    <a:pt x="89" y="1533"/>
                  </a:lnTo>
                  <a:lnTo>
                    <a:pt x="64" y="1504"/>
                  </a:lnTo>
                  <a:lnTo>
                    <a:pt x="42" y="1472"/>
                  </a:lnTo>
                  <a:lnTo>
                    <a:pt x="25" y="1437"/>
                  </a:lnTo>
                  <a:lnTo>
                    <a:pt x="12" y="1399"/>
                  </a:lnTo>
                  <a:lnTo>
                    <a:pt x="3" y="1360"/>
                  </a:lnTo>
                  <a:lnTo>
                    <a:pt x="0" y="1319"/>
                  </a:lnTo>
                  <a:lnTo>
                    <a:pt x="0" y="620"/>
                  </a:lnTo>
                  <a:lnTo>
                    <a:pt x="3" y="605"/>
                  </a:lnTo>
                  <a:lnTo>
                    <a:pt x="10" y="591"/>
                  </a:lnTo>
                  <a:lnTo>
                    <a:pt x="21" y="580"/>
                  </a:lnTo>
                  <a:lnTo>
                    <a:pt x="35" y="574"/>
                  </a:lnTo>
                  <a:lnTo>
                    <a:pt x="50" y="571"/>
                  </a:lnTo>
                  <a:lnTo>
                    <a:pt x="65" y="574"/>
                  </a:lnTo>
                  <a:lnTo>
                    <a:pt x="78" y="580"/>
                  </a:lnTo>
                  <a:lnTo>
                    <a:pt x="89" y="591"/>
                  </a:lnTo>
                  <a:lnTo>
                    <a:pt x="96" y="605"/>
                  </a:lnTo>
                  <a:lnTo>
                    <a:pt x="99" y="620"/>
                  </a:lnTo>
                  <a:lnTo>
                    <a:pt x="99" y="1319"/>
                  </a:lnTo>
                  <a:lnTo>
                    <a:pt x="102" y="1353"/>
                  </a:lnTo>
                  <a:lnTo>
                    <a:pt x="109" y="1384"/>
                  </a:lnTo>
                  <a:lnTo>
                    <a:pt x="121" y="1413"/>
                  </a:lnTo>
                  <a:lnTo>
                    <a:pt x="139" y="1439"/>
                  </a:lnTo>
                  <a:lnTo>
                    <a:pt x="159" y="1463"/>
                  </a:lnTo>
                  <a:lnTo>
                    <a:pt x="161" y="1466"/>
                  </a:lnTo>
                  <a:lnTo>
                    <a:pt x="185" y="1486"/>
                  </a:lnTo>
                  <a:lnTo>
                    <a:pt x="211" y="1502"/>
                  </a:lnTo>
                  <a:lnTo>
                    <a:pt x="240" y="1514"/>
                  </a:lnTo>
                  <a:lnTo>
                    <a:pt x="271" y="1521"/>
                  </a:lnTo>
                  <a:lnTo>
                    <a:pt x="303" y="1524"/>
                  </a:lnTo>
                  <a:lnTo>
                    <a:pt x="1764" y="1524"/>
                  </a:lnTo>
                  <a:lnTo>
                    <a:pt x="1777" y="1526"/>
                  </a:lnTo>
                  <a:lnTo>
                    <a:pt x="1789" y="1530"/>
                  </a:lnTo>
                  <a:lnTo>
                    <a:pt x="1799" y="1538"/>
                  </a:lnTo>
                  <a:lnTo>
                    <a:pt x="2033" y="1725"/>
                  </a:lnTo>
                  <a:lnTo>
                    <a:pt x="2033" y="1573"/>
                  </a:lnTo>
                  <a:lnTo>
                    <a:pt x="2036" y="1558"/>
                  </a:lnTo>
                  <a:lnTo>
                    <a:pt x="2042" y="1544"/>
                  </a:lnTo>
                  <a:lnTo>
                    <a:pt x="2053" y="1533"/>
                  </a:lnTo>
                  <a:lnTo>
                    <a:pt x="2067" y="1527"/>
                  </a:lnTo>
                  <a:lnTo>
                    <a:pt x="2082" y="1524"/>
                  </a:lnTo>
                  <a:lnTo>
                    <a:pt x="2114" y="1521"/>
                  </a:lnTo>
                  <a:lnTo>
                    <a:pt x="2146" y="1514"/>
                  </a:lnTo>
                  <a:lnTo>
                    <a:pt x="2176" y="1501"/>
                  </a:lnTo>
                  <a:lnTo>
                    <a:pt x="2202" y="1484"/>
                  </a:lnTo>
                  <a:lnTo>
                    <a:pt x="2226" y="1463"/>
                  </a:lnTo>
                  <a:lnTo>
                    <a:pt x="2246" y="1439"/>
                  </a:lnTo>
                  <a:lnTo>
                    <a:pt x="2264" y="1413"/>
                  </a:lnTo>
                  <a:lnTo>
                    <a:pt x="2276" y="1383"/>
                  </a:lnTo>
                  <a:lnTo>
                    <a:pt x="2283" y="1352"/>
                  </a:lnTo>
                  <a:lnTo>
                    <a:pt x="2286" y="1319"/>
                  </a:lnTo>
                  <a:lnTo>
                    <a:pt x="2286" y="304"/>
                  </a:lnTo>
                  <a:lnTo>
                    <a:pt x="2283" y="270"/>
                  </a:lnTo>
                  <a:lnTo>
                    <a:pt x="2276" y="239"/>
                  </a:lnTo>
                  <a:lnTo>
                    <a:pt x="2264" y="210"/>
                  </a:lnTo>
                  <a:lnTo>
                    <a:pt x="2246" y="183"/>
                  </a:lnTo>
                  <a:lnTo>
                    <a:pt x="2226" y="159"/>
                  </a:lnTo>
                  <a:lnTo>
                    <a:pt x="2224" y="156"/>
                  </a:lnTo>
                  <a:lnTo>
                    <a:pt x="2200" y="137"/>
                  </a:lnTo>
                  <a:lnTo>
                    <a:pt x="2174" y="120"/>
                  </a:lnTo>
                  <a:lnTo>
                    <a:pt x="2145" y="108"/>
                  </a:lnTo>
                  <a:lnTo>
                    <a:pt x="2114" y="101"/>
                  </a:lnTo>
                  <a:lnTo>
                    <a:pt x="2082" y="98"/>
                  </a:lnTo>
                  <a:lnTo>
                    <a:pt x="1828" y="98"/>
                  </a:lnTo>
                  <a:lnTo>
                    <a:pt x="1813" y="96"/>
                  </a:lnTo>
                  <a:lnTo>
                    <a:pt x="1799" y="89"/>
                  </a:lnTo>
                  <a:lnTo>
                    <a:pt x="1788" y="79"/>
                  </a:lnTo>
                  <a:lnTo>
                    <a:pt x="1781" y="65"/>
                  </a:lnTo>
                  <a:lnTo>
                    <a:pt x="1778" y="50"/>
                  </a:lnTo>
                  <a:lnTo>
                    <a:pt x="1781" y="34"/>
                  </a:lnTo>
                  <a:lnTo>
                    <a:pt x="1788" y="20"/>
                  </a:lnTo>
                  <a:lnTo>
                    <a:pt x="1799" y="9"/>
                  </a:lnTo>
                  <a:lnTo>
                    <a:pt x="1813" y="3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srgbClr val="333333"/>
                </a:solidFill>
                <a:latin typeface="Roboto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352AF228-B64A-46AD-B703-0C979414A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" y="1639"/>
              <a:ext cx="73" cy="6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1129" y="0"/>
                </a:cxn>
                <a:cxn ang="0">
                  <a:pos x="1144" y="3"/>
                </a:cxn>
                <a:cxn ang="0">
                  <a:pos x="1158" y="9"/>
                </a:cxn>
                <a:cxn ang="0">
                  <a:pos x="1169" y="20"/>
                </a:cxn>
                <a:cxn ang="0">
                  <a:pos x="1175" y="34"/>
                </a:cxn>
                <a:cxn ang="0">
                  <a:pos x="1178" y="49"/>
                </a:cxn>
                <a:cxn ang="0">
                  <a:pos x="1175" y="64"/>
                </a:cxn>
                <a:cxn ang="0">
                  <a:pos x="1169" y="78"/>
                </a:cxn>
                <a:cxn ang="0">
                  <a:pos x="1158" y="89"/>
                </a:cxn>
                <a:cxn ang="0">
                  <a:pos x="1144" y="96"/>
                </a:cxn>
                <a:cxn ang="0">
                  <a:pos x="1129" y="98"/>
                </a:cxn>
                <a:cxn ang="0">
                  <a:pos x="50" y="98"/>
                </a:cxn>
                <a:cxn ang="0">
                  <a:pos x="34" y="96"/>
                </a:cxn>
                <a:cxn ang="0">
                  <a:pos x="20" y="89"/>
                </a:cxn>
                <a:cxn ang="0">
                  <a:pos x="9" y="78"/>
                </a:cxn>
                <a:cxn ang="0">
                  <a:pos x="3" y="64"/>
                </a:cxn>
                <a:cxn ang="0">
                  <a:pos x="0" y="49"/>
                </a:cxn>
                <a:cxn ang="0">
                  <a:pos x="3" y="34"/>
                </a:cxn>
                <a:cxn ang="0">
                  <a:pos x="9" y="20"/>
                </a:cxn>
                <a:cxn ang="0">
                  <a:pos x="20" y="9"/>
                </a:cxn>
                <a:cxn ang="0">
                  <a:pos x="34" y="3"/>
                </a:cxn>
                <a:cxn ang="0">
                  <a:pos x="50" y="0"/>
                </a:cxn>
              </a:cxnLst>
              <a:rect l="0" t="0" r="r" b="b"/>
              <a:pathLst>
                <a:path w="1178" h="98">
                  <a:moveTo>
                    <a:pt x="50" y="0"/>
                  </a:moveTo>
                  <a:lnTo>
                    <a:pt x="1129" y="0"/>
                  </a:lnTo>
                  <a:lnTo>
                    <a:pt x="1144" y="3"/>
                  </a:lnTo>
                  <a:lnTo>
                    <a:pt x="1158" y="9"/>
                  </a:lnTo>
                  <a:lnTo>
                    <a:pt x="1169" y="20"/>
                  </a:lnTo>
                  <a:lnTo>
                    <a:pt x="1175" y="34"/>
                  </a:lnTo>
                  <a:lnTo>
                    <a:pt x="1178" y="49"/>
                  </a:lnTo>
                  <a:lnTo>
                    <a:pt x="1175" y="64"/>
                  </a:lnTo>
                  <a:lnTo>
                    <a:pt x="1169" y="78"/>
                  </a:lnTo>
                  <a:lnTo>
                    <a:pt x="1158" y="89"/>
                  </a:lnTo>
                  <a:lnTo>
                    <a:pt x="1144" y="96"/>
                  </a:lnTo>
                  <a:lnTo>
                    <a:pt x="1129" y="98"/>
                  </a:lnTo>
                  <a:lnTo>
                    <a:pt x="50" y="98"/>
                  </a:lnTo>
                  <a:lnTo>
                    <a:pt x="34" y="96"/>
                  </a:lnTo>
                  <a:lnTo>
                    <a:pt x="20" y="89"/>
                  </a:lnTo>
                  <a:lnTo>
                    <a:pt x="9" y="78"/>
                  </a:lnTo>
                  <a:lnTo>
                    <a:pt x="3" y="64"/>
                  </a:lnTo>
                  <a:lnTo>
                    <a:pt x="0" y="49"/>
                  </a:lnTo>
                  <a:lnTo>
                    <a:pt x="3" y="34"/>
                  </a:lnTo>
                  <a:lnTo>
                    <a:pt x="9" y="20"/>
                  </a:lnTo>
                  <a:lnTo>
                    <a:pt x="20" y="9"/>
                  </a:lnTo>
                  <a:lnTo>
                    <a:pt x="34" y="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srgbClr val="333333"/>
                </a:solidFill>
                <a:latin typeface="Roboto"/>
              </a:endParaRP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FF27357-525C-47CD-A5AE-25E551271489}"/>
              </a:ext>
            </a:extLst>
          </p:cNvPr>
          <p:cNvCxnSpPr/>
          <p:nvPr/>
        </p:nvCxnSpPr>
        <p:spPr>
          <a:xfrm rot="5400000">
            <a:off x="6011992" y="5049875"/>
            <a:ext cx="1677195" cy="2117"/>
          </a:xfrm>
          <a:prstGeom prst="line">
            <a:avLst/>
          </a:prstGeom>
          <a:ln w="571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88FE61F-682A-4522-A774-4F36938AD1E1}"/>
              </a:ext>
            </a:extLst>
          </p:cNvPr>
          <p:cNvCxnSpPr/>
          <p:nvPr/>
        </p:nvCxnSpPr>
        <p:spPr>
          <a:xfrm rot="5400000">
            <a:off x="6013051" y="1544675"/>
            <a:ext cx="1677195" cy="2117"/>
          </a:xfrm>
          <a:prstGeom prst="line">
            <a:avLst/>
          </a:prstGeom>
          <a:ln w="571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3EE99F8-7E15-44C8-A370-7703FCB9984F}"/>
              </a:ext>
            </a:extLst>
          </p:cNvPr>
          <p:cNvSpPr/>
          <p:nvPr/>
        </p:nvSpPr>
        <p:spPr>
          <a:xfrm>
            <a:off x="7560180" y="1546541"/>
            <a:ext cx="45400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92D050"/>
                </a:solidFill>
              </a:rPr>
              <a:t>DESCRIBE (AF3</a:t>
            </a:r>
            <a:r>
              <a:rPr lang="en-GB" sz="3600" b="1" dirty="0">
                <a:solidFill>
                  <a:schemeClr val="accent3"/>
                </a:solidFill>
              </a:rPr>
              <a:t>)</a:t>
            </a:r>
            <a:r>
              <a:rPr lang="en-GB" sz="3600" b="1" dirty="0"/>
              <a:t> </a:t>
            </a:r>
            <a:r>
              <a:rPr lang="en-GB" sz="3600" b="1" dirty="0">
                <a:solidFill>
                  <a:schemeClr val="bg1"/>
                </a:solidFill>
              </a:rPr>
              <a:t>THE MAIN STRENGTHS OF INDIA AS A SUPERPOWER COUNTRY</a:t>
            </a:r>
          </a:p>
        </p:txBody>
      </p:sp>
    </p:spTree>
    <p:extLst>
      <p:ext uri="{BB962C8B-B14F-4D97-AF65-F5344CB8AC3E}">
        <p14:creationId xmlns:p14="http://schemas.microsoft.com/office/powerpoint/2010/main" val="22180498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-1.48148E-6 L -1.04167E-6 -1.48148E-6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 build="p"/>
      <p:bldP spid="32" grpId="0"/>
      <p:bldP spid="9" grpId="0" animBg="1"/>
      <p:bldP spid="10" grpId="0"/>
      <p:bldP spid="4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058613-9C09-4A8F-8E7B-52C7C23C5F65}"/>
              </a:ext>
            </a:extLst>
          </p:cNvPr>
          <p:cNvCxnSpPr>
            <a:cxnSpLocks/>
          </p:cNvCxnSpPr>
          <p:nvPr/>
        </p:nvCxnSpPr>
        <p:spPr>
          <a:xfrm flipH="1" flipV="1">
            <a:off x="6436311" y="1162975"/>
            <a:ext cx="933560" cy="1101660"/>
          </a:xfrm>
          <a:prstGeom prst="line">
            <a:avLst/>
          </a:prstGeom>
          <a:ln w="76200" cmpd="sng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1197E1-2FA3-4D7B-9532-3CD5FC80AC66}"/>
              </a:ext>
            </a:extLst>
          </p:cNvPr>
          <p:cNvCxnSpPr>
            <a:cxnSpLocks/>
          </p:cNvCxnSpPr>
          <p:nvPr/>
        </p:nvCxnSpPr>
        <p:spPr>
          <a:xfrm flipH="1">
            <a:off x="10024992" y="3178042"/>
            <a:ext cx="1446163" cy="0"/>
          </a:xfrm>
          <a:prstGeom prst="line">
            <a:avLst/>
          </a:prstGeom>
          <a:ln w="76200" cmpd="sng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28CB371-0AD3-46EB-9337-1C24B6A48446}"/>
              </a:ext>
            </a:extLst>
          </p:cNvPr>
          <p:cNvCxnSpPr>
            <a:cxnSpLocks/>
          </p:cNvCxnSpPr>
          <p:nvPr/>
        </p:nvCxnSpPr>
        <p:spPr>
          <a:xfrm flipV="1">
            <a:off x="9481351" y="1315375"/>
            <a:ext cx="1087283" cy="1131089"/>
          </a:xfrm>
          <a:prstGeom prst="line">
            <a:avLst/>
          </a:prstGeom>
          <a:ln w="76200" cmpd="sng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FA198BE-40F0-4847-89DF-A7547D533F7F}"/>
              </a:ext>
            </a:extLst>
          </p:cNvPr>
          <p:cNvCxnSpPr>
            <a:cxnSpLocks/>
          </p:cNvCxnSpPr>
          <p:nvPr/>
        </p:nvCxnSpPr>
        <p:spPr>
          <a:xfrm flipH="1" flipV="1">
            <a:off x="9265874" y="4219528"/>
            <a:ext cx="933560" cy="1101660"/>
          </a:xfrm>
          <a:prstGeom prst="line">
            <a:avLst/>
          </a:prstGeom>
          <a:ln w="76200" cmpd="sng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DB5AE4-0994-41B8-B975-025D2E7B3326}"/>
              </a:ext>
            </a:extLst>
          </p:cNvPr>
          <p:cNvCxnSpPr>
            <a:cxnSpLocks/>
          </p:cNvCxnSpPr>
          <p:nvPr/>
        </p:nvCxnSpPr>
        <p:spPr>
          <a:xfrm flipH="1">
            <a:off x="6436311" y="4372605"/>
            <a:ext cx="1134675" cy="1242370"/>
          </a:xfrm>
          <a:prstGeom prst="line">
            <a:avLst/>
          </a:prstGeom>
          <a:ln w="76200" cmpd="sng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53" y="-536028"/>
            <a:ext cx="4020113" cy="7999427"/>
          </a:xfrm>
        </p:spPr>
        <p:txBody>
          <a:bodyPr>
            <a:noAutofit/>
          </a:bodyPr>
          <a:lstStyle/>
          <a:p>
            <a:r>
              <a:rPr lang="en-US" sz="5500" b="1" dirty="0">
                <a:solidFill>
                  <a:schemeClr val="tx2">
                    <a:lumMod val="75000"/>
                  </a:schemeClr>
                </a:solidFill>
              </a:rPr>
              <a:t>DRAW A SPIDER DIAGRAM ON YOU PAGE. HERE’S ONE I MADE EARLIER….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5DFD55C-2222-45C0-8B3D-44045AD3DD1B}"/>
              </a:ext>
            </a:extLst>
          </p:cNvPr>
          <p:cNvCxnSpPr>
            <a:cxnSpLocks/>
          </p:cNvCxnSpPr>
          <p:nvPr/>
        </p:nvCxnSpPr>
        <p:spPr>
          <a:xfrm flipH="1" flipV="1">
            <a:off x="5255581" y="3159798"/>
            <a:ext cx="1676221" cy="1"/>
          </a:xfrm>
          <a:prstGeom prst="line">
            <a:avLst/>
          </a:prstGeom>
          <a:ln w="76200" cmpd="sng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9FA5631-05C4-4561-A5E9-20C6778A733D}"/>
              </a:ext>
            </a:extLst>
          </p:cNvPr>
          <p:cNvSpPr>
            <a:spLocks noChangeAspect="1"/>
          </p:cNvSpPr>
          <p:nvPr/>
        </p:nvSpPr>
        <p:spPr>
          <a:xfrm>
            <a:off x="6531760" y="1536812"/>
            <a:ext cx="3667674" cy="3282461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rgbClr val="FFFFFF"/>
          </a:solidFill>
          <a:ln w="57150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"/>
                <a:ea typeface="+mn-ea"/>
                <a:cs typeface="+mn-cs"/>
              </a:rPr>
              <a:t>CURRENT PERCEPTIONS OF INDIA’S STRENGTHS FOR BEING A SUPERPOWER</a:t>
            </a:r>
          </a:p>
        </p:txBody>
      </p:sp>
    </p:spTree>
    <p:extLst>
      <p:ext uri="{BB962C8B-B14F-4D97-AF65-F5344CB8AC3E}">
        <p14:creationId xmlns:p14="http://schemas.microsoft.com/office/powerpoint/2010/main" val="4028914774"/>
      </p:ext>
    </p:extLst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766616" y="6492875"/>
            <a:ext cx="393567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5" name="Content Placeholder 15">
            <a:extLst>
              <a:ext uri="{FF2B5EF4-FFF2-40B4-BE49-F238E27FC236}">
                <a16:creationId xmlns:a16="http://schemas.microsoft.com/office/drawing/2014/main" id="{062970F7-63CE-493D-9D08-0610F83E770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028058" y="-150920"/>
            <a:ext cx="3810044" cy="1118585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sz="8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1E690A4E-C12C-46D7-8A5A-E47A92F495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64884" y="1064996"/>
            <a:ext cx="6195929" cy="5308600"/>
          </a:xfrm>
        </p:spPr>
        <p:txBody>
          <a:bodyPr>
            <a:noAutofit/>
          </a:bodyPr>
          <a:lstStyle/>
          <a:p>
            <a:r>
              <a:rPr lang="en-GB" sz="4200" b="1" dirty="0">
                <a:solidFill>
                  <a:schemeClr val="accent1"/>
                </a:solidFill>
              </a:rPr>
              <a:t>WHILE WATCHING THE DOCUMENTARY COMPLETE THE WORKSHEET IN </a:t>
            </a:r>
            <a:r>
              <a:rPr lang="en-GB" sz="4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 </a:t>
            </a:r>
            <a:r>
              <a:rPr lang="en-GB" sz="4200" b="1" dirty="0">
                <a:solidFill>
                  <a:schemeClr val="accent1"/>
                </a:solidFill>
              </a:rPr>
              <a:t>INDICATING THE STRENGTHS OF INDIA. THE MORE DETAIL INCLUDED = HIGHER LIKELIHOOD OF ME/EE.</a:t>
            </a:r>
          </a:p>
          <a:p>
            <a:endParaRPr lang="en-US" sz="5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ttps://media.makeameme.org/created/when-your-teacher-fcjawj.jpg">
            <a:extLst>
              <a:ext uri="{FF2B5EF4-FFF2-40B4-BE49-F238E27FC236}">
                <a16:creationId xmlns:a16="http://schemas.microsoft.com/office/drawing/2014/main" id="{80D7B48B-6B6F-45DE-A31E-7CEF17E329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2"/>
          <a:stretch/>
        </p:blipFill>
        <p:spPr bwMode="auto">
          <a:xfrm>
            <a:off x="5937183" y="0"/>
            <a:ext cx="6223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721801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766616" y="6492875"/>
            <a:ext cx="393567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86F024-0CBD-4E41-8B9C-13473A6259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5673B90-D9E8-4C5C-B1E5-5CF7FAB6F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013C92-BA07-464F-8012-444A4F611BD9}"/>
              </a:ext>
            </a:extLst>
          </p:cNvPr>
          <p:cNvSpPr/>
          <p:nvPr/>
        </p:nvSpPr>
        <p:spPr>
          <a:xfrm>
            <a:off x="6390195" y="5434256"/>
            <a:ext cx="107528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>
                <a:hlinkClick r:id="rId4"/>
              </a:rPr>
              <a:t>CLICK TO PLAY! 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835336000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ontent Marketing">
      <a:dk1>
        <a:srgbClr val="333333"/>
      </a:dk1>
      <a:lt1>
        <a:sysClr val="window" lastClr="FFFFFF"/>
      </a:lt1>
      <a:dk2>
        <a:srgbClr val="6FADDB"/>
      </a:dk2>
      <a:lt2>
        <a:srgbClr val="E4EFF8"/>
      </a:lt2>
      <a:accent1>
        <a:srgbClr val="EEB219"/>
      </a:accent1>
      <a:accent2>
        <a:srgbClr val="96539E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ustom 2">
      <a:majorFont>
        <a:latin typeface="Intro 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orybuilding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FUL Presentations.pptx" id="{F35F1979-0F96-40AB-A8BA-4291EDE5F127}" vid="{D4D34B82-5498-418F-8E4B-B445820BAA9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164</Words>
  <Application>Microsoft Office PowerPoint</Application>
  <PresentationFormat>Widescreen</PresentationFormat>
  <Paragraphs>23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Intro </vt:lpstr>
      <vt:lpstr>Roboto</vt:lpstr>
      <vt:lpstr>Segoe UI</vt:lpstr>
      <vt:lpstr>Segoe UI Black</vt:lpstr>
      <vt:lpstr>Segoe UI Light</vt:lpstr>
      <vt:lpstr>Segoe UI Semibold</vt:lpstr>
      <vt:lpstr>Segoe UI Semilight</vt:lpstr>
      <vt:lpstr>Wingdings</vt:lpstr>
      <vt:lpstr>Office Theme</vt:lpstr>
      <vt:lpstr>1_Office Theme</vt:lpstr>
      <vt:lpstr>Storybuilding Neal Creative</vt:lpstr>
      <vt:lpstr>2_Office Theme</vt:lpstr>
      <vt:lpstr>PowerPoint Presentation</vt:lpstr>
      <vt:lpstr>PowerPoint Presentation</vt:lpstr>
      <vt:lpstr>LEARNING OBJECTIVES</vt:lpstr>
      <vt:lpstr>DRAW A SPIDER DIAGRAM ON YOU PAGE. HERE’S ONE I MADE EARLIER….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Zak Sali</dc:creator>
  <cp:lastModifiedBy>Zak Sali</cp:lastModifiedBy>
  <cp:revision>12</cp:revision>
  <dcterms:created xsi:type="dcterms:W3CDTF">2017-08-18T10:47:00Z</dcterms:created>
  <dcterms:modified xsi:type="dcterms:W3CDTF">2018-10-30T18:44:42Z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1188312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</Properties>
</file>