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k Sali" userId="a5d60850e1571f10" providerId="LiveId" clId="{28955C9B-1C8A-47E5-9BCB-4EE351E7508B}"/>
    <pc:docChg chg="modSld">
      <pc:chgData name="Zak Sali" userId="a5d60850e1571f10" providerId="LiveId" clId="{28955C9B-1C8A-47E5-9BCB-4EE351E7508B}" dt="2017-11-14T18:35:47.178" v="59" actId="20577"/>
      <pc:docMkLst>
        <pc:docMk/>
      </pc:docMkLst>
      <pc:sldChg chg="modSp">
        <pc:chgData name="Zak Sali" userId="a5d60850e1571f10" providerId="LiveId" clId="{28955C9B-1C8A-47E5-9BCB-4EE351E7508B}" dt="2017-11-14T18:35:47.178" v="59" actId="20577"/>
        <pc:sldMkLst>
          <pc:docMk/>
          <pc:sldMk cId="3855797008" sldId="257"/>
        </pc:sldMkLst>
        <pc:spChg chg="mod">
          <ac:chgData name="Zak Sali" userId="a5d60850e1571f10" providerId="LiveId" clId="{28955C9B-1C8A-47E5-9BCB-4EE351E7508B}" dt="2017-11-14T18:35:47.178" v="59" actId="20577"/>
          <ac:spMkLst>
            <pc:docMk/>
            <pc:sldMk cId="3855797008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E2553-1AA8-4863-8EC3-C4ACA666E73F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ED230-D727-4005-884A-84952BFD4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7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3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6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28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6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3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9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5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4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67AD7-44DF-4113-A10D-CC85A334CDDB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1244D-C9B6-4AC7-B642-B93187820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4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0350" y="552326"/>
            <a:ext cx="6286500" cy="6001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1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While watching Sanjeev Kapoor visit India, your task is to note down as much evidence as possible to show that India could be a superpower country. The more detail you include, the higher the likelihood of achieving a ME/EE.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17954"/>
              </p:ext>
            </p:extLst>
          </p:nvPr>
        </p:nvGraphicFramePr>
        <p:xfrm>
          <a:off x="285750" y="1559898"/>
          <a:ext cx="6286500" cy="740459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7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Media and Culture</a:t>
                      </a: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Population</a:t>
                      </a: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Economy/TNC’s</a:t>
                      </a:r>
                      <a:endParaRPr kumimoji="0" lang="en-GB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Calibri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Calibri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Technology/Education</a:t>
                      </a:r>
                      <a:endParaRPr kumimoji="0" lang="en-GB" sz="11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Calibri" pitchFamily="34" charset="0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Calibri" pitchFamily="34" charset="0"/>
                          <a:cs typeface="Segoe UI Semibold" panose="020B0702040204020203" pitchFamily="34" charset="0"/>
                        </a:rPr>
                        <a:t>Tourism</a:t>
                      </a:r>
                      <a:endParaRPr kumimoji="0" lang="en-GB" sz="11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Calibri" pitchFamily="34" charset="0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427" marR="5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5268" y="91057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EVIDENCE TO INDICATE INDIA COULD BE A SUPERPOWER</a:t>
            </a:r>
            <a:endParaRPr lang="en-GB" sz="1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65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Segoe UI Semibold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 Sali</dc:creator>
  <cp:lastModifiedBy>Zak Sali</cp:lastModifiedBy>
  <cp:revision>4</cp:revision>
  <cp:lastPrinted>2017-11-14T18:31:02Z</cp:lastPrinted>
  <dcterms:created xsi:type="dcterms:W3CDTF">2012-02-12T04:38:17Z</dcterms:created>
  <dcterms:modified xsi:type="dcterms:W3CDTF">2017-12-12T10:59:46Z</dcterms:modified>
</cp:coreProperties>
</file>