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46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8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00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40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0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50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28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30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18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38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98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37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47266"/>
              </p:ext>
            </p:extLst>
          </p:nvPr>
        </p:nvGraphicFramePr>
        <p:xfrm>
          <a:off x="251520" y="116632"/>
          <a:ext cx="8496945" cy="6583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9480"/>
                <a:gridCol w="994696"/>
                <a:gridCol w="6120680"/>
                <a:gridCol w="792089"/>
              </a:tblGrid>
              <a:tr h="708079">
                <a:tc rowSpan="6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EE Grade</a:t>
                      </a:r>
                      <a:endParaRPr lang="en-US" sz="2000" baseline="0" dirty="0" smtClean="0"/>
                    </a:p>
                    <a:p>
                      <a:pPr algn="ctr"/>
                      <a:r>
                        <a:rPr lang="en-US" sz="2000" baseline="0" dirty="0" smtClean="0"/>
                        <a:t>Year 8</a:t>
                      </a:r>
                      <a:endParaRPr lang="en-GB" sz="20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AF1</a:t>
                      </a:r>
                    </a:p>
                    <a:p>
                      <a:r>
                        <a:rPr lang="en-US" dirty="0" smtClean="0"/>
                        <a:t>Draw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annotate in detail with developed explanations (AF4) and detailed descriptions (AF3). Graphs are always drawn accurately.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Maps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diagrams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(often sequenced)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annotated to clearly explain the process.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marks/5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AF2</a:t>
                      </a:r>
                    </a:p>
                    <a:p>
                      <a:r>
                        <a:rPr lang="en-US" dirty="0" smtClean="0"/>
                        <a:t>Map Skills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Consistently accurate, complete maps with direction,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key, 4 and 6 figures grid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references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coordinates, scale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interpreting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relief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using contours, spot heights and layer shading. 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9-10 marks 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AF3</a:t>
                      </a:r>
                    </a:p>
                    <a:p>
                      <a:r>
                        <a:rPr lang="en-US" dirty="0" smtClean="0"/>
                        <a:t>Describe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Detailed descriptions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consistently uses evidence/data to support points and identifies anomalies. Patterns, landforms and features are described using visual adjectives and verbs.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9-10 marks 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AF4</a:t>
                      </a:r>
                    </a:p>
                    <a:p>
                      <a:r>
                        <a:rPr lang="en-US" dirty="0" smtClean="0"/>
                        <a:t>Explain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Detailed explanations that identify a range of causes and consequences. These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highlighted by the use of connectives, such as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so, this means that,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because, as a result.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9-10 marks 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AF5</a:t>
                      </a:r>
                    </a:p>
                    <a:p>
                      <a:r>
                        <a:rPr lang="en-US" dirty="0" smtClean="0"/>
                        <a:t>Evaluate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Balanced evaluation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and/ or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conclusion that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justified based on arguments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explanations,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further supported with data. There are justified suggestions to improve, supported with evidence. A range of other view points are considered. 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9-10 marks 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AF6</a:t>
                      </a:r>
                    </a:p>
                    <a:p>
                      <a:r>
                        <a:rPr lang="en-US" dirty="0" smtClean="0"/>
                        <a:t>SPaG &amp; Vocab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Consistently uses a range of topic specific vocabulary, spellings are always accurate and written work always has correct grammar and punctuation.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marks/5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54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029440"/>
              </p:ext>
            </p:extLst>
          </p:nvPr>
        </p:nvGraphicFramePr>
        <p:xfrm>
          <a:off x="323528" y="476672"/>
          <a:ext cx="8568952" cy="6309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87199"/>
                <a:gridCol w="1207858"/>
                <a:gridCol w="5602776"/>
                <a:gridCol w="1071119"/>
              </a:tblGrid>
              <a:tr h="708079">
                <a:tc rowSpan="6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 Grade</a:t>
                      </a:r>
                      <a:endParaRPr lang="en-US" sz="2000" baseline="0" dirty="0" smtClean="0"/>
                    </a:p>
                    <a:p>
                      <a:pPr algn="ctr"/>
                      <a:r>
                        <a:rPr lang="en-US" sz="2000" baseline="0" dirty="0" smtClean="0"/>
                        <a:t>Year 8</a:t>
                      </a:r>
                      <a:endParaRPr lang="en-GB" sz="20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AF1</a:t>
                      </a:r>
                    </a:p>
                    <a:p>
                      <a:r>
                        <a:rPr lang="en-US" dirty="0" smtClean="0"/>
                        <a:t>Draw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Labels and briefs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annotations with description (AF3)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beginning to explain (AF4) are added to diagrams. Graphs are usually drawn accurately but not consistent.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marks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/5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AF2</a:t>
                      </a:r>
                    </a:p>
                    <a:p>
                      <a:r>
                        <a:rPr lang="en-US" dirty="0" smtClean="0"/>
                        <a:t>Map Skills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Maps are not always completed and there are inaccuracies with some of the following, direction,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key, 4 and 6 figures grid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references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coordinates, scale and interpreting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relief.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5-6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AF3</a:t>
                      </a:r>
                    </a:p>
                    <a:p>
                      <a:r>
                        <a:rPr lang="en-US" dirty="0" smtClean="0"/>
                        <a:t>Describe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Clear descriptions using key words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beginning to use evidence/data to support points, but it is not consistent.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Patterns, landforms and features are described using suitable adjectives and verbs.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5-6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AF4</a:t>
                      </a:r>
                    </a:p>
                    <a:p>
                      <a:r>
                        <a:rPr lang="en-US" dirty="0" smtClean="0"/>
                        <a:t>Explain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Beginning to explain by identifying the cause or the consequence,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but not both. Connectives such as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because, are occasionally used to highlight this.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5-6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AF5</a:t>
                      </a:r>
                    </a:p>
                    <a:p>
                      <a:r>
                        <a:rPr lang="en-US" dirty="0" smtClean="0"/>
                        <a:t>Evaluate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valuation is balanced/two sided, however explanations are brief with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little evidence to justify the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points. There are some suggestions to improve. Other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view points are considered.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5-6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AF6</a:t>
                      </a:r>
                    </a:p>
                    <a:p>
                      <a:r>
                        <a:rPr lang="en-US" dirty="0" smtClean="0"/>
                        <a:t>SPaG &amp; Vocab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Sometimes uses topic specific vocabulary, spelling, grammar and punctuation is not consistently accurate.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marks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/5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954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100682"/>
              </p:ext>
            </p:extLst>
          </p:nvPr>
        </p:nvGraphicFramePr>
        <p:xfrm>
          <a:off x="323528" y="404664"/>
          <a:ext cx="8712968" cy="528007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4467"/>
                <a:gridCol w="1093823"/>
                <a:gridCol w="5934558"/>
                <a:gridCol w="1080120"/>
              </a:tblGrid>
              <a:tr h="708079">
                <a:tc rowSpan="6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WTE Grade</a:t>
                      </a:r>
                      <a:endParaRPr lang="en-US" sz="2000" baseline="0" dirty="0" smtClean="0"/>
                    </a:p>
                    <a:p>
                      <a:pPr algn="ctr"/>
                      <a:r>
                        <a:rPr lang="en-US" sz="2000" baseline="0" dirty="0" smtClean="0"/>
                        <a:t>Year 8</a:t>
                      </a:r>
                      <a:endParaRPr lang="en-GB" sz="20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AF1</a:t>
                      </a:r>
                    </a:p>
                    <a:p>
                      <a:r>
                        <a:rPr lang="en-US" dirty="0" smtClean="0"/>
                        <a:t>Draw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Labels are added to sketches, no annotation. Data is rarely plotted accurately on graphs and diagrams are drawn in a sequence but lack annotation to make them clear.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marks /5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AF2</a:t>
                      </a:r>
                    </a:p>
                    <a:p>
                      <a:r>
                        <a:rPr lang="en-US" dirty="0" smtClean="0"/>
                        <a:t>Map Skills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Inaccuracies when plotting direction,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key, 4 and 6 figures grid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references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coordinates, scale onto maps and interpreting relief.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AF3</a:t>
                      </a:r>
                    </a:p>
                    <a:p>
                      <a:r>
                        <a:rPr lang="en-US" dirty="0" smtClean="0"/>
                        <a:t>Describe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 descriptions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adjectives to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describe landforms and patterns. No evidence or data is used to support the description</a:t>
                      </a:r>
                      <a:r>
                        <a:rPr lang="en-GB" sz="180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AF4</a:t>
                      </a:r>
                    </a:p>
                    <a:p>
                      <a:r>
                        <a:rPr lang="en-US" dirty="0" smtClean="0"/>
                        <a:t>Explain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 reasons, maybe listed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no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connectives used to identify the cause and consequences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a process.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AF5</a:t>
                      </a:r>
                    </a:p>
                    <a:p>
                      <a:r>
                        <a:rPr lang="en-US" dirty="0" smtClean="0"/>
                        <a:t>Evaluate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unbalanced evaluation/one sided, no conclusion, points are briefly explained with no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further supporting data or evidence. Other view points are not taken into consideration.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AF6</a:t>
                      </a:r>
                    </a:p>
                    <a:p>
                      <a:r>
                        <a:rPr lang="en-US" dirty="0" smtClean="0"/>
                        <a:t>SPaG &amp; Vocab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Rarely uses topic specific vocabulary, spellings are inaccurate with many grammar and punctuation errors.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marks /5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95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3326" y="3930725"/>
            <a:ext cx="24482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rPr>
              <a:t>YEAR 8</a:t>
            </a:r>
          </a:p>
          <a:p>
            <a:pPr algn="ctr"/>
            <a:endParaRPr lang="en-US" sz="32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Rounded MT Bold" pitchFamily="34" charset="0"/>
            </a:endParaRPr>
          </a:p>
          <a:p>
            <a:pPr algn="ctr"/>
            <a:r>
              <a:rPr lang="en-US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rPr>
              <a:t>Success Criteria </a:t>
            </a:r>
            <a:endParaRPr lang="en-GB" sz="32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4288" y="4280138"/>
            <a:ext cx="15849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rPr>
              <a:t>What can I do to improve?</a:t>
            </a:r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07" y="330479"/>
            <a:ext cx="4085077" cy="31824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30478"/>
            <a:ext cx="4264422" cy="31824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3050" y="3717032"/>
            <a:ext cx="4757900" cy="29238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981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633</Words>
  <Application>Microsoft Office PowerPoint</Application>
  <PresentationFormat>On-screen Show (4:3)</PresentationFormat>
  <Paragraphs>87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Rounded MT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Eurin Morgan</dc:creator>
  <cp:lastModifiedBy>Eurin Benjamin Morgan</cp:lastModifiedBy>
  <cp:revision>23</cp:revision>
  <cp:lastPrinted>2016-01-12T08:11:03Z</cp:lastPrinted>
  <dcterms:created xsi:type="dcterms:W3CDTF">2016-01-04T04:16:32Z</dcterms:created>
  <dcterms:modified xsi:type="dcterms:W3CDTF">2016-08-24T17:09:27Z</dcterms:modified>
</cp:coreProperties>
</file>