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462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00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940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0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0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28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30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18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38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98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AA6A3-04F4-4F7D-B0BA-7D35F2F298E3}" type="datetimeFigureOut">
              <a:rPr lang="en-GB" smtClean="0"/>
              <a:t>24/08/2016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D6E18-D0E5-4D15-B881-FEBFA4FDF3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37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533244"/>
              </p:ext>
            </p:extLst>
          </p:nvPr>
        </p:nvGraphicFramePr>
        <p:xfrm>
          <a:off x="251520" y="116632"/>
          <a:ext cx="8892479" cy="6583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16920"/>
                <a:gridCol w="1040999"/>
                <a:gridCol w="6405599"/>
                <a:gridCol w="828961"/>
              </a:tblGrid>
              <a:tr h="708079">
                <a:tc row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EE </a:t>
                      </a:r>
                      <a:r>
                        <a:rPr lang="en-US" sz="2000" dirty="0" smtClean="0"/>
                        <a:t>Grade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Year 9</a:t>
                      </a:r>
                      <a:endParaRPr lang="en-GB" sz="2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AF1</a:t>
                      </a:r>
                    </a:p>
                    <a:p>
                      <a:r>
                        <a:rPr lang="en-US" dirty="0" smtClean="0"/>
                        <a:t>Draw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Can annotate in detail with developed explanations (AF4) and detailed descriptions (AF3). Graphs are always drawn accurately.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Maps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diagrams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(often sequenced)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 annotated to clearly explain the process.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marks/5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AF2</a:t>
                      </a:r>
                    </a:p>
                    <a:p>
                      <a:r>
                        <a:rPr lang="en-US" dirty="0" smtClean="0"/>
                        <a:t>Map Skills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accurate, complete maps with direction,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key, 4 and 6 figures grid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references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coordinates, scale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interpreting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relief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using contours, spot heights and layer shading.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marks 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AF3</a:t>
                      </a:r>
                    </a:p>
                    <a:p>
                      <a:r>
                        <a:rPr lang="en-US" dirty="0" smtClean="0"/>
                        <a:t>Describe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descriptions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uses evidence/data to support points and identifies anomalies. Patterns, landforms and features are described using visual adjectives and verbs.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marks 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AF4</a:t>
                      </a:r>
                    </a:p>
                    <a:p>
                      <a:r>
                        <a:rPr lang="en-US" dirty="0" smtClean="0"/>
                        <a:t>Explain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Detailed explanations that identify a range of causes, consequences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responses.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These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 highlighted by the use of connectives, such as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using,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so, this means that,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because, as a result.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marks 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AF5</a:t>
                      </a:r>
                    </a:p>
                    <a:p>
                      <a:r>
                        <a:rPr lang="en-US" dirty="0" smtClean="0"/>
                        <a:t>Evaluate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Balanced evaluation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and/ or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conclusion that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justified based on arguments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explanations,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further supported with data. There are justified, sustainable suggestions to improve, supported with evidence. A range of other view points are considered. 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9-10 marks 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AF6</a:t>
                      </a:r>
                    </a:p>
                    <a:p>
                      <a:r>
                        <a:rPr lang="en-US" dirty="0" smtClean="0"/>
                        <a:t>SPaG &amp; Vocab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Consistently uses a range of topic specific vocabulary, spellings are always accurate and written work always has correct grammar and punctuation.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 marks/5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2548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546748"/>
              </p:ext>
            </p:extLst>
          </p:nvPr>
        </p:nvGraphicFramePr>
        <p:xfrm>
          <a:off x="107504" y="26292"/>
          <a:ext cx="8784975" cy="6309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523"/>
                <a:gridCol w="1238308"/>
                <a:gridCol w="5744022"/>
                <a:gridCol w="1098122"/>
              </a:tblGrid>
              <a:tr h="708079">
                <a:tc row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ME </a:t>
                      </a:r>
                      <a:r>
                        <a:rPr lang="en-US" sz="2000" dirty="0" smtClean="0"/>
                        <a:t>Grade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Year 9</a:t>
                      </a:r>
                      <a:endParaRPr lang="en-GB" sz="2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AF1</a:t>
                      </a:r>
                    </a:p>
                    <a:p>
                      <a:r>
                        <a:rPr lang="en-US" dirty="0" smtClean="0"/>
                        <a:t>Draw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Labels and briefs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annotations with description (AF3)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beginning to explain (AF4) are added to diagrams. Graphs are usually drawn accurately but not consistent.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marks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/5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80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AF2</a:t>
                      </a:r>
                    </a:p>
                    <a:p>
                      <a:r>
                        <a:rPr lang="en-US" dirty="0" smtClean="0"/>
                        <a:t>Map Skills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Maps are not always completed and there are inaccuracies with some of the following, direction,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key, 4 and 6 figures grid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references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coordinates, scale and interpreting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relief.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AF3</a:t>
                      </a:r>
                    </a:p>
                    <a:p>
                      <a:r>
                        <a:rPr lang="en-US" dirty="0" smtClean="0"/>
                        <a:t>Describe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Clear descriptions using key words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beginning to use evidence/data to support points, but it is not consistent.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Patterns, landforms and features are described using suitable adjectives and verbs.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AF4</a:t>
                      </a:r>
                    </a:p>
                    <a:p>
                      <a:r>
                        <a:rPr lang="en-US" dirty="0" smtClean="0"/>
                        <a:t>Explain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Beginning to explain by identifying the cause, consequence and response,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but balanced. Connectives such as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because, are occasionally used to highlight this.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AF5</a:t>
                      </a:r>
                    </a:p>
                    <a:p>
                      <a:r>
                        <a:rPr lang="en-US" dirty="0" smtClean="0"/>
                        <a:t>Evaluate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valuation is balanced/two sided, however explanations are brief with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little evidence to justify the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points. There are some suggestions to improve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that consider sustainability.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Other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view points are considered.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5-6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AF6</a:t>
                      </a:r>
                    </a:p>
                    <a:p>
                      <a:r>
                        <a:rPr lang="en-US" dirty="0" smtClean="0"/>
                        <a:t>SPaG &amp; Vocab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Sometimes uses topic specific vocabulary, spelling, grammar and punctuation is not consistently accurate.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 marks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95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415009"/>
              </p:ext>
            </p:extLst>
          </p:nvPr>
        </p:nvGraphicFramePr>
        <p:xfrm>
          <a:off x="323528" y="404664"/>
          <a:ext cx="8712968" cy="582871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04467"/>
                <a:gridCol w="1093823"/>
                <a:gridCol w="5934558"/>
                <a:gridCol w="1080120"/>
              </a:tblGrid>
              <a:tr h="708079">
                <a:tc rowSpan="6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WTE </a:t>
                      </a:r>
                      <a:r>
                        <a:rPr lang="en-US" sz="2000" dirty="0" smtClean="0"/>
                        <a:t>Grade</a:t>
                      </a:r>
                      <a:endParaRPr lang="en-US" sz="2000" baseline="0" dirty="0" smtClean="0"/>
                    </a:p>
                    <a:p>
                      <a:pPr algn="ctr"/>
                      <a:r>
                        <a:rPr lang="en-US" sz="2000" baseline="0" dirty="0" smtClean="0"/>
                        <a:t>Year 9</a:t>
                      </a:r>
                      <a:endParaRPr lang="en-GB" sz="2000" dirty="0"/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AF1</a:t>
                      </a:r>
                    </a:p>
                    <a:p>
                      <a:r>
                        <a:rPr lang="en-US" dirty="0" smtClean="0"/>
                        <a:t>Draw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Labels are added to sketches, no annotation. Data is rarely plotted accurately on graphs and diagrams are drawn in a sequence but lack annotation to make them clear.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marks 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AF2</a:t>
                      </a:r>
                    </a:p>
                    <a:p>
                      <a:r>
                        <a:rPr lang="en-US" dirty="0" smtClean="0"/>
                        <a:t>Map Skills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Inaccuracies when plotting direction,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title,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key, 4 and 6 figures grid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references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coordinates, scale onto maps and interpreting relief.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AF3</a:t>
                      </a:r>
                    </a:p>
                    <a:p>
                      <a:r>
                        <a:rPr lang="en-US" dirty="0" smtClean="0"/>
                        <a:t>Describe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 descriptions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limited adjectives to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describe landforms and patterns. No evidence or data is used to support the description</a:t>
                      </a:r>
                      <a:r>
                        <a:rPr lang="en-GB" sz="18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AF4</a:t>
                      </a:r>
                    </a:p>
                    <a:p>
                      <a:r>
                        <a:rPr lang="en-US" dirty="0" smtClean="0"/>
                        <a:t>Explain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Brief reasons, maybe listed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with no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connectives used to identify the cause,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consequences </a:t>
                      </a:r>
                      <a:r>
                        <a:rPr lang="en-GB" sz="18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responses</a:t>
                      </a:r>
                      <a:r>
                        <a:rPr lang="en-GB" sz="1800" kern="1200" baseline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 a process.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AF5</a:t>
                      </a:r>
                    </a:p>
                    <a:p>
                      <a:r>
                        <a:rPr lang="en-US" dirty="0" smtClean="0"/>
                        <a:t>Evaluate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 unbalanced evaluation/one sided, no conclusion, points are briefly explained with no </a:t>
                      </a:r>
                      <a:r>
                        <a:rPr lang="en-GB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supporting data or evidence. No suggestions to improve and no mention of sustainability. Other view points are not taken into consideration.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1-2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marks/10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079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AF6</a:t>
                      </a:r>
                    </a:p>
                    <a:p>
                      <a:r>
                        <a:rPr lang="en-US" dirty="0" smtClean="0"/>
                        <a:t>SPaG &amp; Vocab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Rarely uses topic specific vocabulary, spellings are inaccurate with many grammar and punctuation errors.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marks /5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9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717032"/>
            <a:ext cx="18722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YEAR 9</a:t>
            </a:r>
          </a:p>
          <a:p>
            <a:endParaRPr lang="en-US" sz="3200" b="1" u="sng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en-US" sz="3200" b="1" u="sng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Success </a:t>
            </a:r>
            <a:r>
              <a:rPr lang="en-US" sz="32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Criteria </a:t>
            </a:r>
            <a:endParaRPr lang="en-GB" sz="3200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9455" y="3593920"/>
            <a:ext cx="15849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Rounded MT Bold" pitchFamily="34" charset="0"/>
              </a:rPr>
              <a:t>What can I do to improve?</a:t>
            </a:r>
            <a:endParaRPr lang="en-GB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9609" y="3501008"/>
            <a:ext cx="4764782" cy="32248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48" y="170849"/>
            <a:ext cx="4217828" cy="31394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300" y="170849"/>
            <a:ext cx="4364180" cy="31394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0638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652</Words>
  <Application>Microsoft Office PowerPoint</Application>
  <PresentationFormat>On-screen Show 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Rounded MT Bold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Eurin Morgan</dc:creator>
  <cp:lastModifiedBy>Eurin Benjamin Morgan</cp:lastModifiedBy>
  <cp:revision>21</cp:revision>
  <cp:lastPrinted>2016-01-08T00:43:00Z</cp:lastPrinted>
  <dcterms:created xsi:type="dcterms:W3CDTF">2016-01-04T04:16:32Z</dcterms:created>
  <dcterms:modified xsi:type="dcterms:W3CDTF">2016-08-24T17:08:59Z</dcterms:modified>
</cp:coreProperties>
</file>